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74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06.01.2024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1150" r="48425" b="14301"/>
          <a:stretch/>
        </p:blipFill>
        <p:spPr>
          <a:xfrm>
            <a:off x="0" y="0"/>
            <a:ext cx="9144000" cy="6908014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3356992"/>
            <a:ext cx="7772400" cy="1800200"/>
          </a:xfrm>
        </p:spPr>
        <p:txBody>
          <a:bodyPr>
            <a:normAutofit/>
          </a:bodyPr>
          <a:lstStyle/>
          <a:p>
            <a:r>
              <a:rPr lang="ru-RU" sz="5400" b="1" i="1" dirty="0" smtClean="0">
                <a:solidFill>
                  <a:schemeClr val="bg1"/>
                </a:solidFill>
              </a:rPr>
              <a:t>Сказка «Два Мороза»</a:t>
            </a:r>
            <a:endParaRPr lang="ru-RU" sz="5400" b="1" i="1" dirty="0">
              <a:solidFill>
                <a:schemeClr val="bg1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5301208"/>
            <a:ext cx="6400800" cy="1152128"/>
          </a:xfrm>
        </p:spPr>
        <p:txBody>
          <a:bodyPr/>
          <a:lstStyle/>
          <a:p>
            <a:pPr algn="r"/>
            <a:r>
              <a:rPr lang="ru-RU" dirty="0" smtClean="0">
                <a:solidFill>
                  <a:schemeClr val="bg1"/>
                </a:solidFill>
              </a:rPr>
              <a:t>Автор: Юнжурова А.Н.</a:t>
            </a:r>
            <a:endParaRPr lang="ru-RU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452248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274638"/>
            <a:ext cx="7283152" cy="5530626"/>
          </a:xfrm>
        </p:spPr>
        <p:txBody>
          <a:bodyPr>
            <a:normAutofit/>
          </a:bodyPr>
          <a:lstStyle/>
          <a:p>
            <a:pPr algn="l"/>
            <a:r>
              <a:rPr lang="ru-RU" sz="2800" b="1" i="1" dirty="0" smtClean="0"/>
              <a:t>                     </a:t>
            </a:r>
            <a:r>
              <a:rPr lang="ru-RU" sz="3600" b="1" i="1" dirty="0" smtClean="0"/>
              <a:t>Словарная работа:</a:t>
            </a: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b="1" i="1" dirty="0" smtClean="0"/>
              <a:t>Бубенчик</a:t>
            </a:r>
            <a:r>
              <a:rPr lang="ru-RU" sz="3600" dirty="0" smtClean="0"/>
              <a:t> – металлический шарик с кусочком металла внутри, позванивающий при встряхивании.</a:t>
            </a:r>
            <a:br>
              <a:rPr lang="ru-RU" sz="3600" dirty="0" smtClean="0"/>
            </a:b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b="1" i="1" dirty="0" smtClean="0"/>
              <a:t>Дровосек</a:t>
            </a:r>
            <a:r>
              <a:rPr lang="ru-RU" sz="3600" dirty="0" smtClean="0"/>
              <a:t> – человек, рубящий дрова.</a:t>
            </a:r>
            <a:br>
              <a:rPr lang="ru-RU" sz="3600" dirty="0" smtClean="0"/>
            </a:b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5200656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274638"/>
            <a:ext cx="7283152" cy="5530626"/>
          </a:xfrm>
        </p:spPr>
        <p:txBody>
          <a:bodyPr>
            <a:normAutofit/>
          </a:bodyPr>
          <a:lstStyle/>
          <a:p>
            <a:pPr algn="l"/>
            <a:r>
              <a:rPr lang="ru-RU" sz="2800" b="1" i="1" dirty="0" smtClean="0"/>
              <a:t>                     </a:t>
            </a:r>
            <a:r>
              <a:rPr lang="ru-RU" sz="3600" b="1" i="1" dirty="0" smtClean="0"/>
              <a:t>Словарная работа:</a:t>
            </a: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b="1" i="1" dirty="0" smtClean="0"/>
              <a:t>Купец – </a:t>
            </a:r>
            <a:r>
              <a:rPr lang="ru-RU" sz="3600" dirty="0" smtClean="0"/>
              <a:t>богатый человек, живущий в городе, владелец торговой лавки.</a:t>
            </a:r>
            <a:br>
              <a:rPr lang="ru-RU" sz="3600" dirty="0" smtClean="0"/>
            </a:br>
            <a:r>
              <a:rPr lang="ru-RU" sz="3600" dirty="0"/>
              <a:t/>
            </a:r>
            <a:br>
              <a:rPr lang="ru-RU" sz="3600" dirty="0"/>
            </a:br>
            <a:r>
              <a:rPr lang="ru-RU" sz="3600" b="1" i="1" dirty="0" smtClean="0"/>
              <a:t>Крестьянин </a:t>
            </a:r>
            <a:r>
              <a:rPr lang="ru-RU" sz="3600" dirty="0" smtClean="0"/>
              <a:t>– бедный человек, живущий в деревне, занимается обработкой земли.</a:t>
            </a:r>
            <a:br>
              <a:rPr lang="ru-RU" sz="3600" dirty="0" smtClean="0"/>
            </a:b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2591969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274638"/>
            <a:ext cx="7283152" cy="6178698"/>
          </a:xfrm>
        </p:spPr>
        <p:txBody>
          <a:bodyPr>
            <a:normAutofit/>
          </a:bodyPr>
          <a:lstStyle/>
          <a:p>
            <a:pPr algn="l"/>
            <a:r>
              <a:rPr lang="ru-RU" sz="2800" b="1" i="1" dirty="0" smtClean="0"/>
              <a:t>                     Закрепление изученного</a:t>
            </a:r>
            <a:br>
              <a:rPr lang="ru-RU" sz="2800" b="1" i="1" dirty="0" smtClean="0"/>
            </a:br>
            <a:r>
              <a:rPr lang="ru-RU" sz="2800" b="1" i="1" dirty="0" smtClean="0"/>
              <a:t>1.Выборочное чтение</a:t>
            </a:r>
            <a:r>
              <a:rPr lang="ru-RU" sz="2800" dirty="0" smtClean="0"/>
              <a:t/>
            </a:r>
            <a:br>
              <a:rPr lang="ru-RU" sz="2800" dirty="0" smtClean="0"/>
            </a:br>
            <a:r>
              <a:rPr lang="ru-RU" sz="2800" dirty="0" smtClean="0"/>
              <a:t>-Как решили позабавиться два Мороза?</a:t>
            </a:r>
            <a:br>
              <a:rPr lang="ru-RU" sz="2800" dirty="0" smtClean="0"/>
            </a:br>
            <a:r>
              <a:rPr lang="ru-RU" sz="2800" dirty="0" smtClean="0"/>
              <a:t>-Куда едет купец? Крестьянин?</a:t>
            </a:r>
            <a:br>
              <a:rPr lang="ru-RU" sz="2800" dirty="0" smtClean="0"/>
            </a:br>
            <a:r>
              <a:rPr lang="ru-RU" sz="2800" dirty="0" smtClean="0"/>
              <a:t>-Как одет купец? Крестьянин?</a:t>
            </a:r>
            <a:br>
              <a:rPr lang="ru-RU" sz="2800" dirty="0" smtClean="0"/>
            </a:br>
            <a:r>
              <a:rPr lang="ru-RU" sz="2800" dirty="0" smtClean="0"/>
              <a:t>-Как Мороз – Синий нос заморозил купца?</a:t>
            </a:r>
            <a:br>
              <a:rPr lang="ru-RU" sz="2800" dirty="0" smtClean="0"/>
            </a:br>
            <a:r>
              <a:rPr lang="ru-RU" sz="2800" dirty="0" smtClean="0"/>
              <a:t>-Как Мороз – Красный нос морозил крестьянина? Удалось ли ему это?</a:t>
            </a:r>
            <a:br>
              <a:rPr lang="ru-RU" sz="2800" dirty="0" smtClean="0"/>
            </a:br>
            <a:r>
              <a:rPr lang="ru-RU" sz="2800" dirty="0" smtClean="0"/>
              <a:t>-Как повел себя крестьянин, когда ему стало холодно?</a:t>
            </a:r>
            <a:br>
              <a:rPr lang="ru-RU" sz="2800" dirty="0" smtClean="0"/>
            </a:br>
            <a:r>
              <a:rPr lang="ru-RU" sz="2800" dirty="0" smtClean="0"/>
              <a:t>-Зачем он так сделал?</a:t>
            </a:r>
            <a:r>
              <a:rPr lang="ru-RU" sz="3600" dirty="0" smtClean="0"/>
              <a:t/>
            </a:r>
            <a:br>
              <a:rPr lang="ru-RU" sz="3600" dirty="0" smtClean="0"/>
            </a:b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32980674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274638"/>
            <a:ext cx="7283152" cy="6178698"/>
          </a:xfrm>
        </p:spPr>
        <p:txBody>
          <a:bodyPr>
            <a:normAutofit/>
          </a:bodyPr>
          <a:lstStyle/>
          <a:p>
            <a:pPr algn="l"/>
            <a:r>
              <a:rPr lang="ru-RU" sz="2800" b="1" i="1" dirty="0" smtClean="0"/>
              <a:t>                     Закрепление изученного</a:t>
            </a:r>
            <a:br>
              <a:rPr lang="ru-RU" sz="2800" b="1" i="1" dirty="0" smtClean="0"/>
            </a:br>
            <a:r>
              <a:rPr lang="ru-RU" sz="2800" b="1" i="1" dirty="0" smtClean="0"/>
              <a:t>2.Тест</a:t>
            </a:r>
            <a:br>
              <a:rPr lang="ru-RU" sz="2800" b="1" i="1" dirty="0" smtClean="0"/>
            </a:br>
            <a:r>
              <a:rPr lang="ru-RU" sz="2800" b="1" i="1" dirty="0" smtClean="0"/>
              <a:t>1.Что решили сделать братья Морозы?</a:t>
            </a:r>
            <a:br>
              <a:rPr lang="ru-RU" sz="2800" b="1" i="1" dirty="0" smtClean="0"/>
            </a:br>
            <a:r>
              <a:rPr lang="ru-RU" sz="2800" dirty="0"/>
              <a:t>а</a:t>
            </a:r>
            <a:r>
              <a:rPr lang="ru-RU" sz="2800" dirty="0" smtClean="0"/>
              <a:t>)поиграть;</a:t>
            </a:r>
            <a:br>
              <a:rPr lang="ru-RU" sz="2800" dirty="0" smtClean="0"/>
            </a:br>
            <a:r>
              <a:rPr lang="ru-RU" sz="2800" dirty="0" smtClean="0"/>
              <a:t>б)порезвиться;</a:t>
            </a:r>
            <a:br>
              <a:rPr lang="ru-RU" sz="2800" dirty="0" smtClean="0"/>
            </a:br>
            <a:r>
              <a:rPr lang="ru-RU" sz="2800" dirty="0" smtClean="0"/>
              <a:t>в)позабавиться.</a:t>
            </a:r>
            <a:br>
              <a:rPr lang="ru-RU" sz="2800" dirty="0" smtClean="0"/>
            </a:br>
            <a:r>
              <a:rPr lang="ru-RU" sz="2800" dirty="0"/>
              <a:t/>
            </a:r>
            <a:br>
              <a:rPr lang="ru-RU" sz="2800" dirty="0"/>
            </a:br>
            <a:r>
              <a:rPr lang="ru-RU" sz="2800" b="1" i="1" dirty="0" smtClean="0"/>
              <a:t>2.Богатый купец ехал:</a:t>
            </a:r>
            <a:br>
              <a:rPr lang="ru-RU" sz="2800" b="1" i="1" dirty="0" smtClean="0"/>
            </a:br>
            <a:r>
              <a:rPr lang="ru-RU" sz="2800" dirty="0" smtClean="0"/>
              <a:t>а)с колокольчиками;</a:t>
            </a:r>
            <a:br>
              <a:rPr lang="ru-RU" sz="2800" dirty="0" smtClean="0"/>
            </a:br>
            <a:r>
              <a:rPr lang="ru-RU" sz="2800" dirty="0" smtClean="0"/>
              <a:t>б)с бубенчиками;</a:t>
            </a:r>
            <a:br>
              <a:rPr lang="ru-RU" sz="2800" dirty="0" smtClean="0"/>
            </a:br>
            <a:r>
              <a:rPr lang="ru-RU" sz="2800" dirty="0" smtClean="0"/>
              <a:t>в)со звоночками.</a:t>
            </a: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34624506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274638"/>
            <a:ext cx="7283152" cy="6178698"/>
          </a:xfrm>
        </p:spPr>
        <p:txBody>
          <a:bodyPr>
            <a:normAutofit/>
          </a:bodyPr>
          <a:lstStyle/>
          <a:p>
            <a:pPr algn="l"/>
            <a:r>
              <a:rPr lang="ru-RU" sz="2800" b="1" i="1" dirty="0" smtClean="0"/>
              <a:t>3.За кем побежал младший брат, Мороз – Красный нос?</a:t>
            </a:r>
            <a:r>
              <a:rPr lang="ru-RU" sz="2800" dirty="0" smtClean="0"/>
              <a:t/>
            </a:r>
            <a:br>
              <a:rPr lang="ru-RU" sz="2800" dirty="0" smtClean="0"/>
            </a:br>
            <a:r>
              <a:rPr lang="ru-RU" sz="2800" dirty="0" smtClean="0"/>
              <a:t>а)за рыбаком;</a:t>
            </a:r>
            <a:br>
              <a:rPr lang="ru-RU" sz="2800" dirty="0" smtClean="0"/>
            </a:br>
            <a:r>
              <a:rPr lang="ru-RU" sz="2800" dirty="0" smtClean="0"/>
              <a:t>б)за охотником;</a:t>
            </a:r>
            <a:br>
              <a:rPr lang="ru-RU" sz="2800" dirty="0" smtClean="0"/>
            </a:br>
            <a:r>
              <a:rPr lang="ru-RU" sz="2800" dirty="0" smtClean="0"/>
              <a:t>в)за дровосеком.</a:t>
            </a:r>
            <a:br>
              <a:rPr lang="ru-RU" sz="2800" dirty="0" smtClean="0"/>
            </a:br>
            <a:r>
              <a:rPr lang="ru-RU" sz="2800" dirty="0"/>
              <a:t/>
            </a:r>
            <a:br>
              <a:rPr lang="ru-RU" sz="2800" dirty="0"/>
            </a:br>
            <a:r>
              <a:rPr lang="ru-RU" sz="2800" b="1" i="1" dirty="0" smtClean="0"/>
              <a:t>4.Какая у купца была шуба?</a:t>
            </a:r>
            <a:br>
              <a:rPr lang="ru-RU" sz="2800" b="1" i="1" dirty="0" smtClean="0"/>
            </a:br>
            <a:r>
              <a:rPr lang="ru-RU" sz="2800" dirty="0" smtClean="0"/>
              <a:t>а)медвежья;</a:t>
            </a:r>
            <a:br>
              <a:rPr lang="ru-RU" sz="2800" dirty="0" smtClean="0"/>
            </a:br>
            <a:r>
              <a:rPr lang="ru-RU" sz="2800" dirty="0" smtClean="0"/>
              <a:t>б)лисья;</a:t>
            </a:r>
            <a:br>
              <a:rPr lang="ru-RU" sz="2800" dirty="0" smtClean="0"/>
            </a:br>
            <a:r>
              <a:rPr lang="ru-RU" sz="2800" dirty="0" smtClean="0"/>
              <a:t>в)волчья.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5164326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274638"/>
            <a:ext cx="7283152" cy="6178698"/>
          </a:xfrm>
        </p:spPr>
        <p:txBody>
          <a:bodyPr>
            <a:normAutofit/>
          </a:bodyPr>
          <a:lstStyle/>
          <a:p>
            <a:pPr algn="l"/>
            <a:r>
              <a:rPr lang="ru-RU" sz="2800" b="1" i="1" dirty="0" smtClean="0"/>
              <a:t>5.Чем дровосек стал выколачивать мороз из полушубка?</a:t>
            </a:r>
            <a:br>
              <a:rPr lang="ru-RU" sz="2800" b="1" i="1" dirty="0" smtClean="0"/>
            </a:br>
            <a:r>
              <a:rPr lang="ru-RU" sz="2800" dirty="0" smtClean="0"/>
              <a:t>а)кнутом;</a:t>
            </a:r>
            <a:br>
              <a:rPr lang="ru-RU" sz="2800" dirty="0" smtClean="0"/>
            </a:br>
            <a:r>
              <a:rPr lang="ru-RU" sz="2800" dirty="0" smtClean="0"/>
              <a:t>б)поленом;</a:t>
            </a:r>
            <a:br>
              <a:rPr lang="ru-RU" sz="2800" dirty="0" smtClean="0"/>
            </a:br>
            <a:r>
              <a:rPr lang="ru-RU" sz="2800" dirty="0" smtClean="0"/>
              <a:t>в)палкой.</a:t>
            </a:r>
            <a:br>
              <a:rPr lang="ru-RU" sz="2800" dirty="0" smtClean="0"/>
            </a:br>
            <a:r>
              <a:rPr lang="ru-RU" sz="2800" dirty="0"/>
              <a:t/>
            </a:r>
            <a:br>
              <a:rPr lang="ru-RU" sz="2800" dirty="0"/>
            </a:br>
            <a:r>
              <a:rPr lang="ru-RU" sz="2800" dirty="0" smtClean="0"/>
              <a:t>6.Что, по мнению старшего брата, Мороза – Синего носа, лучше шубы греет?</a:t>
            </a:r>
            <a:br>
              <a:rPr lang="ru-RU" sz="2800" dirty="0" smtClean="0"/>
            </a:br>
            <a:r>
              <a:rPr lang="ru-RU" sz="2800" dirty="0" smtClean="0"/>
              <a:t>а)печка;</a:t>
            </a:r>
            <a:br>
              <a:rPr lang="ru-RU" sz="2800" dirty="0" smtClean="0"/>
            </a:br>
            <a:r>
              <a:rPr lang="ru-RU" sz="2800" dirty="0" smtClean="0"/>
              <a:t>б)костёр;</a:t>
            </a:r>
            <a:br>
              <a:rPr lang="ru-RU" sz="2800" dirty="0" smtClean="0"/>
            </a:br>
            <a:r>
              <a:rPr lang="ru-RU" sz="2800" dirty="0" smtClean="0"/>
              <a:t>в)топор.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42461292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274638"/>
            <a:ext cx="7283152" cy="6178698"/>
          </a:xfrm>
        </p:spPr>
        <p:txBody>
          <a:bodyPr>
            <a:normAutofit/>
          </a:bodyPr>
          <a:lstStyle/>
          <a:p>
            <a:pPr algn="l"/>
            <a:r>
              <a:rPr lang="ru-RU" sz="2800" b="1" i="1" dirty="0" smtClean="0"/>
              <a:t>Выбери пословицу, которая больше всего подходит к этой сказке.</a:t>
            </a:r>
            <a:br>
              <a:rPr lang="ru-RU" sz="2800" b="1" i="1" dirty="0" smtClean="0"/>
            </a:br>
            <a:r>
              <a:rPr lang="ru-RU" sz="2800" dirty="0"/>
              <a:t/>
            </a:r>
            <a:br>
              <a:rPr lang="ru-RU" sz="2800" dirty="0"/>
            </a:br>
            <a:r>
              <a:rPr lang="ru-RU" sz="2800" dirty="0" smtClean="0"/>
              <a:t>Мороз не велик, да стоять не велит.</a:t>
            </a:r>
            <a:br>
              <a:rPr lang="ru-RU" sz="2800" dirty="0" smtClean="0"/>
            </a:br>
            <a:r>
              <a:rPr lang="ru-RU" sz="2800" dirty="0"/>
              <a:t/>
            </a:r>
            <a:br>
              <a:rPr lang="ru-RU" sz="2800" dirty="0"/>
            </a:br>
            <a:r>
              <a:rPr lang="ru-RU" sz="2800" dirty="0" smtClean="0"/>
              <a:t>Где тепло, тут и добро.</a:t>
            </a:r>
            <a:br>
              <a:rPr lang="ru-RU" sz="2800" dirty="0" smtClean="0"/>
            </a:br>
            <a:r>
              <a:rPr lang="ru-RU" sz="2800" dirty="0"/>
              <a:t/>
            </a:r>
            <a:br>
              <a:rPr lang="ru-RU" sz="2800" dirty="0"/>
            </a:br>
            <a:r>
              <a:rPr lang="ru-RU" sz="2800" dirty="0" smtClean="0"/>
              <a:t>Хочешь есть калачи, так не сиди на печи!</a:t>
            </a:r>
            <a:br>
              <a:rPr lang="ru-RU" sz="2800" dirty="0" smtClean="0"/>
            </a:br>
            <a:r>
              <a:rPr lang="ru-RU" sz="2800" dirty="0"/>
              <a:t/>
            </a:r>
            <a:br>
              <a:rPr lang="ru-RU" sz="2800" dirty="0"/>
            </a:br>
            <a:r>
              <a:rPr lang="ru-RU" sz="2800" dirty="0" smtClean="0"/>
              <a:t>У работающего в руках дело огнём горит.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240024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274638"/>
            <a:ext cx="7283152" cy="2722314"/>
          </a:xfrm>
        </p:spPr>
        <p:txBody>
          <a:bodyPr>
            <a:normAutofit/>
          </a:bodyPr>
          <a:lstStyle/>
          <a:p>
            <a:r>
              <a:rPr lang="ru-RU" sz="2800" dirty="0" smtClean="0"/>
              <a:t>   </a:t>
            </a:r>
            <a:r>
              <a:rPr lang="ru-RU" sz="2800" b="1" i="1" dirty="0" smtClean="0"/>
              <a:t>Домашнее задание:</a:t>
            </a:r>
            <a:br>
              <a:rPr lang="ru-RU" sz="2800" b="1" i="1" dirty="0" smtClean="0"/>
            </a:br>
            <a:r>
              <a:rPr lang="ru-RU" sz="2800" b="1" i="1" dirty="0" smtClean="0"/>
              <a:t>        </a:t>
            </a:r>
            <a:r>
              <a:rPr lang="ru-RU" sz="2800" dirty="0"/>
              <a:t>п</a:t>
            </a:r>
            <a:r>
              <a:rPr lang="ru-RU" sz="2800" dirty="0" smtClean="0"/>
              <a:t>одготовить краткий пересказ сказки «Два Мороза»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754765881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58</Words>
  <Application>Microsoft Office PowerPoint</Application>
  <PresentationFormat>Экран (4:3)</PresentationFormat>
  <Paragraphs>10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2" baseType="lpstr">
      <vt:lpstr>Arial</vt:lpstr>
      <vt:lpstr>Calibri</vt:lpstr>
      <vt:lpstr>Тема Office</vt:lpstr>
      <vt:lpstr>Сказка «Два Мороза»</vt:lpstr>
      <vt:lpstr>                     Словарная работа:  Бубенчик – металлический шарик с кусочком металла внутри, позванивающий при встряхивании.  Дровосек – человек, рубящий дрова. </vt:lpstr>
      <vt:lpstr>                     Словарная работа:  Купец – богатый человек, живущий в городе, владелец торговой лавки.  Крестьянин – бедный человек, живущий в деревне, занимается обработкой земли. </vt:lpstr>
      <vt:lpstr>                     Закрепление изученного 1.Выборочное чтение -Как решили позабавиться два Мороза? -Куда едет купец? Крестьянин? -Как одет купец? Крестьянин? -Как Мороз – Синий нос заморозил купца? -Как Мороз – Красный нос морозил крестьянина? Удалось ли ему это? -Как повел себя крестьянин, когда ему стало холодно? -Зачем он так сделал? </vt:lpstr>
      <vt:lpstr>                     Закрепление изученного 2.Тест 1.Что решили сделать братья Морозы? а)поиграть; б)порезвиться; в)позабавиться.  2.Богатый купец ехал: а)с колокольчиками; б)с бубенчиками; в)со звоночками.</vt:lpstr>
      <vt:lpstr>3.За кем побежал младший брат, Мороз – Красный нос? а)за рыбаком; б)за охотником; в)за дровосеком.  4.Какая у купца была шуба? а)медвежья; б)лисья; в)волчья.</vt:lpstr>
      <vt:lpstr>5.Чем дровосек стал выколачивать мороз из полушубка? а)кнутом; б)поленом; в)палкой.  6.Что, по мнению старшего брата, Мороза – Синего носа, лучше шубы греет? а)печка; б)костёр; в)топор.</vt:lpstr>
      <vt:lpstr>Выбери пословицу, которая больше всего подходит к этой сказке.  Мороз не велик, да стоять не велит.  Где тепло, тут и добро.  Хочешь есть калачи, так не сиди на печи!  У работающего в руках дело огнём горит.</vt:lpstr>
      <vt:lpstr>   Домашнее задание:         подготовить краткий пересказ сказки «Два Мороза»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Сказка «Два Мороза»</dc:title>
  <dc:creator>Анна Юнжурова</dc:creator>
  <cp:lastModifiedBy>Учетная запись Майкрософт</cp:lastModifiedBy>
  <cp:revision>4</cp:revision>
  <dcterms:created xsi:type="dcterms:W3CDTF">2024-01-06T15:45:18Z</dcterms:created>
  <dcterms:modified xsi:type="dcterms:W3CDTF">2024-01-06T16:19:46Z</dcterms:modified>
</cp:coreProperties>
</file>

<file path=docProps/thumbnail.jpeg>
</file>