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301" r:id="rId2"/>
    <p:sldId id="257" r:id="rId3"/>
    <p:sldId id="295" r:id="rId4"/>
    <p:sldId id="296" r:id="rId5"/>
    <p:sldId id="260" r:id="rId6"/>
    <p:sldId id="263" r:id="rId7"/>
    <p:sldId id="292" r:id="rId8"/>
    <p:sldId id="264" r:id="rId9"/>
    <p:sldId id="299" r:id="rId10"/>
    <p:sldId id="293" r:id="rId11"/>
    <p:sldId id="289" r:id="rId12"/>
    <p:sldId id="297" r:id="rId13"/>
    <p:sldId id="30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10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463764-6725-4ED2-9B50-B1750E3B3EA5}" type="datetimeFigureOut">
              <a:rPr lang="ru-RU" smtClean="0"/>
              <a:pPr/>
              <a:t>06.01.2024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D993BA-CF13-47D5-A136-AA551237418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1639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993BA-CF13-47D5-A136-AA5512374181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57599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06.01.2024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06.01.2024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06.01.2024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06.01.2024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06.01.2024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06.01.2024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06.01.2024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06.01.2024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06.01.2024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06.01.2024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06.01.2024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tx2">
              <a:lumMod val="40000"/>
              <a:lumOff val="60000"/>
            </a:schemeClr>
          </a:fgClr>
          <a:bgClr>
            <a:schemeClr val="accent5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06.01.2024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6642556"/>
            <a:ext cx="119936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>
                <a:solidFill>
                  <a:prstClr val="white">
                    <a:lumMod val="65000"/>
                  </a:prstClr>
                </a:solidFill>
                <a:latin typeface="Times New Roman" pitchFamily="18" charset="0"/>
                <a:cs typeface="Times New Roman" pitchFamily="18" charset="0"/>
              </a:rPr>
              <a:t>http://linda6035.ucoz.ru/</a:t>
            </a:r>
            <a:endParaRPr lang="ru-RU" sz="800" dirty="0">
              <a:solidFill>
                <a:prstClr val="white">
                  <a:lumMod val="65000"/>
                </a:prst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000100" y="142852"/>
            <a:ext cx="8001056" cy="657229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4" name="Рисунок 13" descr="0_75db5_f1871c9b_L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214282" y="214290"/>
            <a:ext cx="1524003" cy="1014986"/>
          </a:xfrm>
          <a:prstGeom prst="rect">
            <a:avLst/>
          </a:prstGeom>
        </p:spPr>
      </p:pic>
      <p:pic>
        <p:nvPicPr>
          <p:cNvPr id="15" name="Рисунок 14" descr="0_75db5_f1871c9b_L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214282" y="1500174"/>
            <a:ext cx="1524003" cy="1014986"/>
          </a:xfrm>
          <a:prstGeom prst="rect">
            <a:avLst/>
          </a:prstGeom>
        </p:spPr>
      </p:pic>
      <p:pic>
        <p:nvPicPr>
          <p:cNvPr id="16" name="Рисунок 15" descr="0_75db5_f1871c9b_L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214282" y="2857496"/>
            <a:ext cx="1524003" cy="1014986"/>
          </a:xfrm>
          <a:prstGeom prst="rect">
            <a:avLst/>
          </a:prstGeom>
        </p:spPr>
      </p:pic>
      <p:pic>
        <p:nvPicPr>
          <p:cNvPr id="17" name="Рисунок 16" descr="0_75db5_f1871c9b_L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214282" y="4286256"/>
            <a:ext cx="1524003" cy="1014986"/>
          </a:xfrm>
          <a:prstGeom prst="rect">
            <a:avLst/>
          </a:prstGeom>
        </p:spPr>
      </p:pic>
      <p:pic>
        <p:nvPicPr>
          <p:cNvPr id="18" name="Рисунок 17" descr="0_75db5_f1871c9b_L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214282" y="5715016"/>
            <a:ext cx="1524003" cy="101498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b="1" dirty="0" smtClean="0">
                <a:ln/>
                <a:solidFill>
                  <a:schemeClr val="accent4"/>
                </a:solidFill>
              </a:rPr>
              <a:t>«Изготовление </a:t>
            </a:r>
            <a:r>
              <a:rPr lang="ru-RU" b="1" dirty="0" err="1" smtClean="0">
                <a:ln/>
                <a:solidFill>
                  <a:schemeClr val="accent4"/>
                </a:solidFill>
              </a:rPr>
              <a:t>флексагона</a:t>
            </a:r>
            <a:r>
              <a:rPr lang="ru-RU" b="1" dirty="0" smtClean="0">
                <a:ln/>
                <a:solidFill>
                  <a:schemeClr val="accent4"/>
                </a:solidFill>
              </a:rPr>
              <a:t>»</a:t>
            </a:r>
            <a:br>
              <a:rPr lang="ru-RU" b="1" dirty="0" smtClean="0">
                <a:ln/>
                <a:solidFill>
                  <a:schemeClr val="accent4"/>
                </a:solidFill>
              </a:rPr>
            </a:br>
            <a:r>
              <a:rPr lang="ru-RU" b="1" dirty="0" smtClean="0">
                <a:ln/>
                <a:solidFill>
                  <a:schemeClr val="accent4"/>
                </a:solidFill>
              </a:rPr>
              <a:t>(мастер-класс)</a:t>
            </a:r>
            <a:endParaRPr lang="ru-RU" b="1" dirty="0">
              <a:ln/>
              <a:solidFill>
                <a:schemeClr val="accent4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80950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xmlns="" id="{693E3719-6A2B-4722-AED1-E72D2CF50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2800" b="1" dirty="0" smtClean="0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Отсчитываем четыре треугольника и заворачиваем полоску вверх.</a:t>
            </a:r>
            <a:endParaRPr lang="ru-RU" sz="2800" b="1" dirty="0">
              <a:ln/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23572" t="4835" r="14778" b="4503"/>
          <a:stretch>
            <a:fillRect/>
          </a:stretch>
        </p:blipFill>
        <p:spPr bwMode="auto">
          <a:xfrm>
            <a:off x="2411760" y="1268760"/>
            <a:ext cx="4896544" cy="5400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6454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xmlns="" id="{693E3719-6A2B-4722-AED1-E72D2CF50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2800" b="1" dirty="0" smtClean="0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Отсчитываем три треугольника, заворачиваем полоску вниз.</a:t>
            </a:r>
            <a:endParaRPr lang="ru-RU" sz="2800" b="1" dirty="0">
              <a:ln/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18800" t="15997" r="16576" b="19771"/>
          <a:stretch>
            <a:fillRect/>
          </a:stretch>
        </p:blipFill>
        <p:spPr bwMode="auto">
          <a:xfrm>
            <a:off x="251520" y="1340768"/>
            <a:ext cx="4057036" cy="30243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 l="15927" t="9801" r="15465" b="23224"/>
          <a:stretch>
            <a:fillRect/>
          </a:stretch>
        </p:blipFill>
        <p:spPr bwMode="auto">
          <a:xfrm>
            <a:off x="4644008" y="3645024"/>
            <a:ext cx="4229152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6454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f3.ppt-online.org/files3/slide/f/FWmZPBVuXLpnNDhkGo6H9JQ5iR3qvjt2S8fsCI/slide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32" y="0"/>
            <a:ext cx="9043516" cy="6773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5099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hareslide.ru/img/thumbs/0324551b352e557882f64737c96bfe92-800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0"/>
            <a:ext cx="9084501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https://top-fon.com/uploads/posts/2023-01/1674717419_top-fon-com-p-fon-dlya-prezentatsii-blagodaryu-za-vniman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-2041" b="35809"/>
          <a:stretch/>
        </p:blipFill>
        <p:spPr>
          <a:xfrm>
            <a:off x="85815" y="92040"/>
            <a:ext cx="7200721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5133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395536" y="1916832"/>
            <a:ext cx="7929618" cy="3825715"/>
            <a:chOff x="1115616" y="2146448"/>
            <a:chExt cx="7165477" cy="4121381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115616" y="2146448"/>
              <a:ext cx="7165477" cy="10941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2351925" y="5869954"/>
              <a:ext cx="4910120" cy="3978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endParaRPr>
            </a:p>
          </p:txBody>
        </p:sp>
      </p:grpSp>
      <p:pic>
        <p:nvPicPr>
          <p:cNvPr id="14340" name="Picture 4" descr="http://itd3.mycdn.me/image?id=864666843894&amp;t=20&amp;plc=WEB&amp;tkn=*Ei_4UR_X-IVoKfONJcpfQJi1jH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5784" y="1124744"/>
            <a:ext cx="4752528" cy="54634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3131840" y="170558"/>
            <a:ext cx="28739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4"/>
                </a:solidFill>
                <a:effectLst/>
              </a:rPr>
              <a:t>ЗАГАДКА</a:t>
            </a:r>
            <a:endParaRPr lang="ru-RU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395536" y="1916832"/>
            <a:ext cx="7929618" cy="3825715"/>
            <a:chOff x="1115616" y="2146448"/>
            <a:chExt cx="7165477" cy="4121381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115616" y="2146448"/>
              <a:ext cx="7165477" cy="10941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2351925" y="5869954"/>
              <a:ext cx="4910120" cy="3978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endParaRPr>
            </a:p>
          </p:txBody>
        </p:sp>
      </p:grpSp>
      <p:sp>
        <p:nvSpPr>
          <p:cNvPr id="28676" name="AutoShape 4" descr="https://s1.hostingkartinok.com/uploads/images/2012/04/c17bc1528139648ed7e228ee3b5115f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8" name="AutoShape 6" descr="https://s1.hostingkartinok.com/uploads/images/2012/04/c17bc1528139648ed7e228ee3b5115f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80" name="Picture 8" descr="https://im0-tub-ru.yandex.net/i?id=19b9ab25487be173e8cb5daff942b8f3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692696"/>
            <a:ext cx="6232150" cy="52343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536" y="1916832"/>
            <a:ext cx="792961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6000" b="1" dirty="0">
              <a:ln w="19050">
                <a:solidFill>
                  <a:prstClr val="white"/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548680"/>
            <a:ext cx="7488832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600" b="1" i="1" dirty="0" smtClean="0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b="1" i="1" dirty="0" err="1" smtClean="0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Флексагон</a:t>
            </a:r>
            <a:r>
              <a:rPr lang="ru-RU" sz="3600" b="1" i="1" dirty="0" smtClean="0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600" b="1" i="1" dirty="0">
              <a:ln/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user\Desktop\1673774496910.jpg"/>
          <p:cNvPicPr>
            <a:picLocks noChangeAspect="1" noChangeArrowheads="1"/>
          </p:cNvPicPr>
          <p:nvPr/>
        </p:nvPicPr>
        <p:blipFill>
          <a:blip r:embed="rId2" cstate="print"/>
          <a:srcRect l="39057" t="21790" r="26769" b="27763"/>
          <a:stretch>
            <a:fillRect/>
          </a:stretch>
        </p:blipFill>
        <p:spPr bwMode="auto">
          <a:xfrm rot="5400000">
            <a:off x="1959970" y="1072478"/>
            <a:ext cx="5008038" cy="55446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EA5C7601-00D6-4859-99A7-0802CB1CD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1800" b="1" dirty="0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n/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Для работы понадобятся:</a:t>
            </a:r>
            <a:endParaRPr lang="ru-RU" sz="3200" b="1" dirty="0">
              <a:ln/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https://www.maam.ru/upload/blogs/detsad-22568-146713846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340768"/>
            <a:ext cx="6831517" cy="45239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2245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808" y="1340768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68F4452B-3576-4871-AF92-806E3EE554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2800" b="1" dirty="0" smtClean="0">
                <a:ln/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Бумажная полоска размером 40 см на 6 см. В верхней части  откладываем 3,5 см и ставим точку. Теперь соединяем точку с нижним углом и проводим линию. </a:t>
            </a:r>
            <a:endParaRPr lang="ru-RU" sz="2800" b="1" dirty="0">
              <a:ln/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Users\Пользователь\Downloads\image (6).jpg"/>
          <p:cNvPicPr/>
          <p:nvPr/>
        </p:nvPicPr>
        <p:blipFill>
          <a:blip r:embed="rId2" cstate="print"/>
          <a:srcRect l="37138" t="13276" r="25884" b="3854"/>
          <a:stretch>
            <a:fillRect/>
          </a:stretch>
        </p:blipFill>
        <p:spPr bwMode="auto">
          <a:xfrm rot="16200000">
            <a:off x="1358238" y="1026138"/>
            <a:ext cx="2794632" cy="50080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C:\Users\Пользователь\Downloads\image (7).jpg"/>
          <p:cNvPicPr/>
          <p:nvPr/>
        </p:nvPicPr>
        <p:blipFill>
          <a:blip r:embed="rId3" cstate="print"/>
          <a:srcRect l="36978" t="20128" r="25884"/>
          <a:stretch>
            <a:fillRect/>
          </a:stretch>
        </p:blipFill>
        <p:spPr bwMode="auto">
          <a:xfrm rot="16200000">
            <a:off x="5184068" y="2960948"/>
            <a:ext cx="2664296" cy="48965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802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808" y="1340768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68F4452B-3576-4871-AF92-806E3EE554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3200" b="1" dirty="0" smtClean="0">
                <a:ln/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Лист бумаги складываем гармошкой.</a:t>
            </a:r>
            <a:br>
              <a:rPr lang="ru-RU" sz="3200" b="1" dirty="0" smtClean="0">
                <a:ln/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ln/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t="12121" b="12121"/>
          <a:stretch>
            <a:fillRect/>
          </a:stretch>
        </p:blipFill>
        <p:spPr bwMode="auto">
          <a:xfrm rot="10800000">
            <a:off x="827584" y="1340768"/>
            <a:ext cx="7695278" cy="39604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802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>
            <a:extLst>
              <a:ext uri="{FF2B5EF4-FFF2-40B4-BE49-F238E27FC236}">
                <a16:creationId xmlns:a16="http://schemas.microsoft.com/office/drawing/2014/main" xmlns="" id="{66D20BD9-6C60-4FC5-904D-2EA1407E5F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2800" b="1" dirty="0" smtClean="0">
                <a:ln/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Разворачиваем заготовку, должно получиться 10 равносторонних треугольников.</a:t>
            </a:r>
            <a:endParaRPr lang="ru-RU" sz="2800" b="1" dirty="0">
              <a:ln/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https://www.maam.ru/upload/blogs/detsad-22568-1467139165.jpg"/>
          <p:cNvPicPr/>
          <p:nvPr/>
        </p:nvPicPr>
        <p:blipFill>
          <a:blip r:embed="rId2" cstate="print"/>
          <a:srcRect t="14925" b="19403"/>
          <a:stretch>
            <a:fillRect/>
          </a:stretch>
        </p:blipFill>
        <p:spPr bwMode="auto">
          <a:xfrm>
            <a:off x="827584" y="1700808"/>
            <a:ext cx="7560840" cy="38164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9616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>
            <a:extLst>
              <a:ext uri="{FF2B5EF4-FFF2-40B4-BE49-F238E27FC236}">
                <a16:creationId xmlns:a16="http://schemas.microsoft.com/office/drawing/2014/main" xmlns="" id="{66D20BD9-6C60-4FC5-904D-2EA1407E5F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2800" b="1" dirty="0" smtClean="0">
                <a:ln/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Подписываем каждый треугольник с двух сторон соответствующими </a:t>
            </a:r>
            <a:br>
              <a:rPr lang="ru-RU" sz="2800" b="1" dirty="0" smtClean="0">
                <a:ln/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n/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цифрами.</a:t>
            </a:r>
            <a:endParaRPr lang="ru-RU" sz="2800" b="1" dirty="0">
              <a:ln/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 t="29768" b="33594"/>
          <a:stretch>
            <a:fillRect/>
          </a:stretch>
        </p:blipFill>
        <p:spPr bwMode="auto">
          <a:xfrm>
            <a:off x="415146" y="1703239"/>
            <a:ext cx="8385715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 t="23078" b="42304"/>
          <a:stretch>
            <a:fillRect/>
          </a:stretch>
        </p:blipFill>
        <p:spPr bwMode="auto">
          <a:xfrm>
            <a:off x="395536" y="4293096"/>
            <a:ext cx="8424936" cy="21873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9616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1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FF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692</TotalTime>
  <Words>75</Words>
  <Application>Microsoft Office PowerPoint</Application>
  <PresentationFormat>Экран (4:3)</PresentationFormat>
  <Paragraphs>11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Monotype Corsiva</vt:lpstr>
      <vt:lpstr>Times New Roman</vt:lpstr>
      <vt:lpstr>1_Тема Office</vt:lpstr>
      <vt:lpstr>«Изготовление флексагона» (мастер-класс)</vt:lpstr>
      <vt:lpstr>Презентация PowerPoint</vt:lpstr>
      <vt:lpstr>Презентация PowerPoint</vt:lpstr>
      <vt:lpstr>Презентация PowerPoint</vt:lpstr>
      <vt:lpstr> Для работы понадобятся:</vt:lpstr>
      <vt:lpstr>Бумажная полоска размером 40 см на 6 см. В верхней части  откладываем 3,5 см и ставим точку. Теперь соединяем точку с нижним углом и проводим линию. </vt:lpstr>
      <vt:lpstr>Лист бумаги складываем гармошкой. </vt:lpstr>
      <vt:lpstr>Разворачиваем заготовку, должно получиться 10 равносторонних треугольников.</vt:lpstr>
      <vt:lpstr>Подписываем каждый треугольник с двух сторон соответствующими  цифрами.</vt:lpstr>
      <vt:lpstr>Отсчитываем четыре треугольника и заворачиваем полоску вверх.</vt:lpstr>
      <vt:lpstr>Отсчитываем три треугольника, заворачиваем полоску вниз.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Учетная запись Майкрософт</cp:lastModifiedBy>
  <cp:revision>56</cp:revision>
  <dcterms:created xsi:type="dcterms:W3CDTF">2014-05-31T11:48:50Z</dcterms:created>
  <dcterms:modified xsi:type="dcterms:W3CDTF">2024-01-06T16:50:26Z</dcterms:modified>
</cp:coreProperties>
</file>