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6C0C5-29FC-4F6D-AAD9-EBA2C59C6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EAE104-F4B0-4774-87EC-0477ED1A8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901A93-F72D-4C9E-B3E7-6A58C8FE6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A0C574-04C7-459B-A73D-2498AD3B3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009071-6867-4F1D-9EB7-BE942E208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38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CA413-0D39-4C50-8A84-9EFD3D06A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0D5E48-87E7-4C9F-B78A-28FC67F70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D345A-8746-41F5-9D97-E6827A72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299AFC-4774-460E-B08A-9DF1ECAC9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AB0F7B-CF52-4B8F-8FEB-6F0CCA3B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77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FA06DB-D0E7-4C19-9DB3-794E024CC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FB0393-4AAD-4663-B5AC-F2CD3F2D7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907F1E-5800-400A-AC78-DFC964A06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6AF2B4-169E-4DDB-A848-F4E3BD744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439353-EA9A-4456-B204-BB8B1B705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6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4C6F1-6A4C-4C26-9657-56910D61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05D0E-4741-408A-83B6-EBFBF48CD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FF4849-07B2-4494-A8AC-9081F6E85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AEFFA3-4DED-490E-A3E3-05F3E186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9F768C-470C-4A2C-AC0D-53BEF3A9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0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767F6D-D474-41B5-96AB-1A41F23BC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7569BB-088C-4B07-BC16-9EF48FF93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C09DCE-FC7C-4D42-AA15-E416C586A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4E104B-F3B4-4D07-84DB-24A926824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639C05-E1E9-4290-828C-E0E989107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37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15BCD-A253-4A6F-A31D-F2FD9217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AE10D1-4C5A-41C9-899B-E8D311CCD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5AD378-D20F-468E-984C-D6E909C1F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A97635-68E1-41B2-8DD4-3FA04561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51D766-78BE-4B87-B279-7E27A19AB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18940F-86AE-4B8F-8F7C-E6419E617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2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29A80-FC66-4A0A-9DDE-00B9C34F0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2E923D-5990-439F-870E-F88BE274F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7EA6BC-303B-46C6-824E-C32A1E2FD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F45003F-9F11-41EF-87B3-3D3C559B93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35DB4B-B9E3-4C4A-9DCB-D34B22F7DE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573A02-6BDB-480A-BDE9-0262D8F54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1D0B7E5-34AD-4101-AB1F-081B69000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A068CF4-0B04-47CC-8153-FD318F9B9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8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9F457-51C4-4344-BA39-4B7ECADDB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D758DC4-BB99-472F-B662-FEFAE8ABE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F0583F-1712-4237-946E-2DF99804C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06C682-3D58-4158-B93C-8940D8B5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653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A4323A-3CFB-48CC-8B9A-01F46137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0C4B9B0-C430-4EB1-B971-580D76F9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D583EF-34CB-4D0A-98D2-42441ACA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5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B21EF-E782-4E3D-A611-EAE4ED16C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85166-7A2C-4A65-9901-A6EBCF5E8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52C710-89F8-4026-A82A-F215F8065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A56281-4133-4B4B-8AAB-B4C8A9C8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8B4769-90D4-4EE9-8E2A-EC9F90A33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CB334E-AA1B-4ADE-BCA3-ECDC694B2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1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4EB60-A3FE-42AC-A8B0-543F30198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E7C22AD-0C6A-465F-9529-4060FC60D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096DC0-3010-4C4D-9101-A0F339ED2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FCA046-85F5-4A1E-95A5-BF04F4FB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A911E7-2C18-415F-A06B-045BF90D0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D210CD-B840-45A2-B90E-1E3B029A7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9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E128C-D793-4DDF-9640-618B42C91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018427-4074-4993-AB3E-B863630CD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94255F-8539-418D-8E31-EF30E4DE0A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A2130-FAAF-420D-9682-08DFAA6C6586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A63D6B-1173-4480-9A47-97F14B4B7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3F7480-A5BF-44FA-9262-995115D7DA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68297-7D87-4031-803B-DC7EC6926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8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AA67E-96FB-4395-B2D9-EB690767EF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теме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«Клетка»</a:t>
            </a:r>
          </a:p>
        </p:txBody>
      </p:sp>
    </p:spTree>
    <p:extLst>
      <p:ext uri="{BB962C8B-B14F-4D97-AF65-F5344CB8AC3E}">
        <p14:creationId xmlns:p14="http://schemas.microsoft.com/office/powerpoint/2010/main" val="34613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40684D-9D48-4958-B64F-DD1E8A1E3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166" y="443476"/>
            <a:ext cx="10515600" cy="245447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веществом и группой, к которой оно принадлежит:</a:t>
            </a:r>
          </a:p>
          <a:p>
            <a:pPr marL="514350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белок                                                     а) органическое</a:t>
            </a:r>
          </a:p>
          <a:p>
            <a:pPr marL="514350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                                                      б) неорганическое</a:t>
            </a:r>
          </a:p>
          <a:p>
            <a:pPr marL="514350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соли</a:t>
            </a:r>
          </a:p>
          <a:p>
            <a:pPr marL="514350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</a:t>
            </a:r>
          </a:p>
          <a:p>
            <a:pPr marL="514350" indent="-514350"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ДНК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8DD063-6EE2-424C-BF66-29218A8DD53C}"/>
              </a:ext>
            </a:extLst>
          </p:cNvPr>
          <p:cNvSpPr/>
          <p:nvPr/>
        </p:nvSpPr>
        <p:spPr>
          <a:xfrm>
            <a:off x="450166" y="3091376"/>
            <a:ext cx="109587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Экспериментатор поместил клетки растения в раствор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(соль) высокой концентрации. Как изменились количество воды и количество солей в клетке?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каждой величины определите соответствующий характер её изменения: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1)  увеличилась  2)  не изменилась  3)  уменьшилась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E685A083-BAA2-400F-A988-B2D47885F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991225"/>
              </p:ext>
            </p:extLst>
          </p:nvPr>
        </p:nvGraphicFramePr>
        <p:xfrm>
          <a:off x="1189893" y="6048764"/>
          <a:ext cx="5257800" cy="73152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0635737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6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278686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15E2CE43-3331-4DD7-B668-687618470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11302"/>
              </p:ext>
            </p:extLst>
          </p:nvPr>
        </p:nvGraphicFramePr>
        <p:xfrm>
          <a:off x="2130474" y="4531895"/>
          <a:ext cx="8128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16207608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621749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воды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солей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3997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1429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66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9959E64-8F65-4292-AA05-9D5E12DC5E0D}"/>
              </a:ext>
            </a:extLst>
          </p:cNvPr>
          <p:cNvSpPr/>
          <p:nvPr/>
        </p:nvSpPr>
        <p:spPr>
          <a:xfrm>
            <a:off x="171050" y="216698"/>
            <a:ext cx="87900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Установите соответствие между признаком и видом органического вещества, для которого он характерен. Для этого к каждому элементу первого столбца подберите позицию из второго столбца. Впишите в таблицу цифры выбранных ответов.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  состоят из аминокислот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  выполняют роль ферментов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  являются обязательными веществами мембраны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  являются главными источниками энергии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  входят в состав клеточной стенки (оболочки) растений и грибов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FE5CC15-6B81-4CB1-8CEB-C482C2A239AC}"/>
              </a:ext>
            </a:extLst>
          </p:cNvPr>
          <p:cNvSpPr/>
          <p:nvPr/>
        </p:nvSpPr>
        <p:spPr>
          <a:xfrm>
            <a:off x="7448951" y="1447803"/>
            <a:ext cx="44414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ОРГАНИЧЕСКОГО ВЕЩЕСТВА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  белки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  углеводы</a:t>
            </a:r>
          </a:p>
        </p:txBody>
      </p:sp>
    </p:spTree>
    <p:extLst>
      <p:ext uri="{BB962C8B-B14F-4D97-AF65-F5344CB8AC3E}">
        <p14:creationId xmlns:p14="http://schemas.microsoft.com/office/powerpoint/2010/main" val="3085137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5423E7-FB57-41FC-8AAB-446EF6B46BF2}"/>
              </a:ext>
            </a:extLst>
          </p:cNvPr>
          <p:cNvSpPr/>
          <p:nvPr/>
        </p:nvSpPr>
        <p:spPr>
          <a:xfrm>
            <a:off x="164123" y="167710"/>
            <a:ext cx="110478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представлены дрожжи,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свойство живых организмов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изображено на рисунке?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8E4D2D-8508-4291-924A-98EA7D370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56" y="1183373"/>
            <a:ext cx="4381500" cy="174307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EEC1020-A547-4637-A1F7-7BF9E80D996E}"/>
              </a:ext>
            </a:extLst>
          </p:cNvPr>
          <p:cNvSpPr/>
          <p:nvPr/>
        </p:nvSpPr>
        <p:spPr>
          <a:xfrm>
            <a:off x="0" y="282883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опыте экспериментатор осветил часть капли с находящимися в ней амебами. Через непродолжительное время простейшие стали активно двигаться в одном направлении.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33C709-1B9B-4A56-B2B8-EF9D7C235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56" y="4261557"/>
            <a:ext cx="3533775" cy="210502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6F31766-B4CA-40F2-AC93-A912C8E9EBB9}"/>
              </a:ext>
            </a:extLst>
          </p:cNvPr>
          <p:cNvSpPr/>
          <p:nvPr/>
        </p:nvSpPr>
        <p:spPr>
          <a:xfrm>
            <a:off x="6096000" y="167710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Студент наблюдал за поведением амебы в микроскоп. Он заметил, что иногда на теле амебы образуются выросты, обхватывающие чужеродные частицы. Какое свойство живых организмов иллюстрирует эта фотография?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7C5F3C-ED45-4BFA-9B17-171B425B6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444" y="1756482"/>
            <a:ext cx="3429000" cy="250507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CEDCE57-5BBA-4559-B1E5-3C48A3F168A8}"/>
              </a:ext>
            </a:extLst>
          </p:cNvPr>
          <p:cNvSpPr/>
          <p:nvPr/>
        </p:nvSpPr>
        <p:spPr>
          <a:xfrm>
            <a:off x="5763944" y="432683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Студент наблюдал за поведением клеток в культуре и делал зарисовки. Какое явление изображено на рисунке?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F74EA89-4DCD-4E3D-80B0-96B84AC92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2392" y="5246415"/>
            <a:ext cx="4257675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0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0BDEC9D-D114-40E3-8520-4A644DF52FFF}"/>
              </a:ext>
            </a:extLst>
          </p:cNvPr>
          <p:cNvSpPr/>
          <p:nvPr/>
        </p:nvSpPr>
        <p:spPr>
          <a:xfrm>
            <a:off x="201491" y="11254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 рисунке изображено одно из проявлений жизнедеятельности лямблии. Какое общее свойство живых систем иллюстрирует данный процесс?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AE669F-18E9-45F4-8FA5-7D1A66FC8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2" y="1078272"/>
            <a:ext cx="4346917" cy="19794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346C23-39B2-4A41-9BF0-47EB1912F050}"/>
              </a:ext>
            </a:extLst>
          </p:cNvPr>
          <p:cNvSpPr/>
          <p:nvPr/>
        </p:nvSpPr>
        <p:spPr>
          <a:xfrm>
            <a:off x="201491" y="300774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 рисунке схематично изображена связь животной клетки с окружающей средой. Назовите процесс, в результате которого это происходит.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677E1AB-59C6-41B6-8B7C-2F629D7A9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409" y="3959193"/>
            <a:ext cx="3611001" cy="278626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F95A2B7-8C12-4807-9109-3A0CCCE504EA}"/>
              </a:ext>
            </a:extLst>
          </p:cNvPr>
          <p:cNvSpPr/>
          <p:nvPr/>
        </p:nvSpPr>
        <p:spPr>
          <a:xfrm>
            <a:off x="6297491" y="112541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 опыте экспериментатор нагревал с одного конца пробирку с инфузориями до определенной температуры и наблюдал за перемещением инфузорий в менее нагретые слои воды. Какое свойство клеток иллюстрирует опыт?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60BFB0-6822-4740-A095-E8425B6856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626" y="1768510"/>
            <a:ext cx="4977766" cy="2190683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A2889D4-A0F4-4F5F-BCAA-F55A93160711}"/>
              </a:ext>
            </a:extLst>
          </p:cNvPr>
          <p:cNvSpPr/>
          <p:nvPr/>
        </p:nvSpPr>
        <p:spPr>
          <a:xfrm>
            <a:off x="5894509" y="391391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На рисунке изображен процесс, происходящий в клетке. Назовите его.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9A5C9B-F6A3-4D8E-AFD7-0ACB97F4B8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853406"/>
            <a:ext cx="5592664" cy="168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75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327</Words>
  <Application>Microsoft Office PowerPoint</Application>
  <PresentationFormat>Широкоэкранный</PresentationFormat>
  <Paragraphs>35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Задания по теме  «Клетка»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по теме  «Клетка»</dc:title>
  <dc:creator>Оксана</dc:creator>
  <cp:lastModifiedBy>Оксана</cp:lastModifiedBy>
  <cp:revision>4</cp:revision>
  <dcterms:created xsi:type="dcterms:W3CDTF">2023-11-29T18:31:55Z</dcterms:created>
  <dcterms:modified xsi:type="dcterms:W3CDTF">2023-11-29T19:06:34Z</dcterms:modified>
</cp:coreProperties>
</file>