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8A7652-A78B-4A2B-BC45-791C2D8195C8}" type="doc">
      <dgm:prSet loTypeId="urn:microsoft.com/office/officeart/2005/8/layout/hierarchy6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5ECC5E79-DFBE-4E21-BF9A-019E3CF2D4BE}">
      <dgm:prSet phldrT="[Текст]"/>
      <dgm:spPr/>
      <dgm:t>
        <a:bodyPr/>
        <a:lstStyle/>
        <a:p>
          <a:r>
            <a:rPr lang="ru-RU" dirty="0"/>
            <a:t>По типу нуклеиновой кислоты</a:t>
          </a:r>
        </a:p>
      </dgm:t>
    </dgm:pt>
    <dgm:pt modelId="{01C63E82-3888-4D09-A746-1E02EE59DA33}" type="parTrans" cxnId="{BD4DA396-F42A-4275-89DA-C936C4D6193B}">
      <dgm:prSet/>
      <dgm:spPr/>
      <dgm:t>
        <a:bodyPr/>
        <a:lstStyle/>
        <a:p>
          <a:endParaRPr lang="ru-RU"/>
        </a:p>
      </dgm:t>
    </dgm:pt>
    <dgm:pt modelId="{63CEEA32-1631-4616-9F2B-A52F2FE06831}" type="sibTrans" cxnId="{BD4DA396-F42A-4275-89DA-C936C4D6193B}">
      <dgm:prSet/>
      <dgm:spPr/>
      <dgm:t>
        <a:bodyPr/>
        <a:lstStyle/>
        <a:p>
          <a:endParaRPr lang="ru-RU"/>
        </a:p>
      </dgm:t>
    </dgm:pt>
    <dgm:pt modelId="{2AF27642-177E-4AC5-BCF3-B249BF38E7DE}">
      <dgm:prSet phldrT="[Текст]"/>
      <dgm:spPr/>
      <dgm:t>
        <a:bodyPr/>
        <a:lstStyle/>
        <a:p>
          <a:r>
            <a:rPr lang="ru-RU" dirty="0"/>
            <a:t>ДНК- содержащие</a:t>
          </a:r>
        </a:p>
      </dgm:t>
    </dgm:pt>
    <dgm:pt modelId="{0B1AB6EC-DC4B-4119-AF90-C6E10865BBF7}" type="parTrans" cxnId="{5338C07B-730D-4415-9EEB-5D1830514C2B}">
      <dgm:prSet/>
      <dgm:spPr/>
      <dgm:t>
        <a:bodyPr/>
        <a:lstStyle/>
        <a:p>
          <a:endParaRPr lang="ru-RU"/>
        </a:p>
      </dgm:t>
    </dgm:pt>
    <dgm:pt modelId="{30DDE0EE-DB97-4B22-89AE-3B2AD8534916}" type="sibTrans" cxnId="{5338C07B-730D-4415-9EEB-5D1830514C2B}">
      <dgm:prSet/>
      <dgm:spPr/>
      <dgm:t>
        <a:bodyPr/>
        <a:lstStyle/>
        <a:p>
          <a:endParaRPr lang="ru-RU"/>
        </a:p>
      </dgm:t>
    </dgm:pt>
    <dgm:pt modelId="{57F2597E-71ED-489E-867C-506C8100BA08}">
      <dgm:prSet phldrT="[Текст]"/>
      <dgm:spPr/>
      <dgm:t>
        <a:bodyPr/>
        <a:lstStyle/>
        <a:p>
          <a:r>
            <a:rPr lang="ru-RU" dirty="0"/>
            <a:t>РНК-содержащие</a:t>
          </a:r>
        </a:p>
      </dgm:t>
    </dgm:pt>
    <dgm:pt modelId="{3F32530B-D86E-4CDB-ABC7-87DBE81A8B6D}" type="parTrans" cxnId="{CC6FF464-37DB-4226-B9CC-B5A80D450D2D}">
      <dgm:prSet/>
      <dgm:spPr/>
      <dgm:t>
        <a:bodyPr/>
        <a:lstStyle/>
        <a:p>
          <a:endParaRPr lang="ru-RU"/>
        </a:p>
      </dgm:t>
    </dgm:pt>
    <dgm:pt modelId="{21D272DC-F4A4-4114-8C0A-25102C4657AA}" type="sibTrans" cxnId="{CC6FF464-37DB-4226-B9CC-B5A80D450D2D}">
      <dgm:prSet/>
      <dgm:spPr/>
      <dgm:t>
        <a:bodyPr/>
        <a:lstStyle/>
        <a:p>
          <a:endParaRPr lang="ru-RU"/>
        </a:p>
      </dgm:t>
    </dgm:pt>
    <dgm:pt modelId="{3D5C2D09-0DD9-496B-9D60-3B80346A8A89}" type="pres">
      <dgm:prSet presAssocID="{C58A7652-A78B-4A2B-BC45-791C2D8195C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CC58209-7283-4913-B77E-A28981F26144}" type="pres">
      <dgm:prSet presAssocID="{C58A7652-A78B-4A2B-BC45-791C2D8195C8}" presName="hierFlow" presStyleCnt="0"/>
      <dgm:spPr/>
    </dgm:pt>
    <dgm:pt modelId="{99B868D2-DB30-44AD-BCDD-77994349E14A}" type="pres">
      <dgm:prSet presAssocID="{C58A7652-A78B-4A2B-BC45-791C2D8195C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7CE594E-1E28-4541-BE8E-F7BE80A90324}" type="pres">
      <dgm:prSet presAssocID="{5ECC5E79-DFBE-4E21-BF9A-019E3CF2D4BE}" presName="Name14" presStyleCnt="0"/>
      <dgm:spPr/>
    </dgm:pt>
    <dgm:pt modelId="{3219048C-0C2F-42F5-B342-420E2936A488}" type="pres">
      <dgm:prSet presAssocID="{5ECC5E79-DFBE-4E21-BF9A-019E3CF2D4BE}" presName="level1Shape" presStyleLbl="node0" presStyleIdx="0" presStyleCnt="1">
        <dgm:presLayoutVars>
          <dgm:chPref val="3"/>
        </dgm:presLayoutVars>
      </dgm:prSet>
      <dgm:spPr/>
    </dgm:pt>
    <dgm:pt modelId="{2C1A1266-5FDF-4FDA-92C0-9F5FCD87A5CC}" type="pres">
      <dgm:prSet presAssocID="{5ECC5E79-DFBE-4E21-BF9A-019E3CF2D4BE}" presName="hierChild2" presStyleCnt="0"/>
      <dgm:spPr/>
    </dgm:pt>
    <dgm:pt modelId="{F146A8BF-DFB9-4580-A501-4598C52D49F2}" type="pres">
      <dgm:prSet presAssocID="{0B1AB6EC-DC4B-4119-AF90-C6E10865BBF7}" presName="Name19" presStyleLbl="parChTrans1D2" presStyleIdx="0" presStyleCnt="2"/>
      <dgm:spPr/>
    </dgm:pt>
    <dgm:pt modelId="{35CC24C0-01EF-4CDF-B7B2-286E7359145A}" type="pres">
      <dgm:prSet presAssocID="{2AF27642-177E-4AC5-BCF3-B249BF38E7DE}" presName="Name21" presStyleCnt="0"/>
      <dgm:spPr/>
    </dgm:pt>
    <dgm:pt modelId="{41A82B26-D66D-4851-80DF-3F64332F02C7}" type="pres">
      <dgm:prSet presAssocID="{2AF27642-177E-4AC5-BCF3-B249BF38E7DE}" presName="level2Shape" presStyleLbl="node2" presStyleIdx="0" presStyleCnt="2"/>
      <dgm:spPr/>
    </dgm:pt>
    <dgm:pt modelId="{B13B4DF7-0035-445F-AD38-B757BD1F97D8}" type="pres">
      <dgm:prSet presAssocID="{2AF27642-177E-4AC5-BCF3-B249BF38E7DE}" presName="hierChild3" presStyleCnt="0"/>
      <dgm:spPr/>
    </dgm:pt>
    <dgm:pt modelId="{C6810712-3427-4E0A-BBAB-1062C60E2024}" type="pres">
      <dgm:prSet presAssocID="{3F32530B-D86E-4CDB-ABC7-87DBE81A8B6D}" presName="Name19" presStyleLbl="parChTrans1D2" presStyleIdx="1" presStyleCnt="2"/>
      <dgm:spPr/>
    </dgm:pt>
    <dgm:pt modelId="{8C7D5DFF-CEF2-4895-938A-82264B6E3952}" type="pres">
      <dgm:prSet presAssocID="{57F2597E-71ED-489E-867C-506C8100BA08}" presName="Name21" presStyleCnt="0"/>
      <dgm:spPr/>
    </dgm:pt>
    <dgm:pt modelId="{465E04BB-727D-4E1F-939A-688A5789471F}" type="pres">
      <dgm:prSet presAssocID="{57F2597E-71ED-489E-867C-506C8100BA08}" presName="level2Shape" presStyleLbl="node2" presStyleIdx="1" presStyleCnt="2"/>
      <dgm:spPr/>
    </dgm:pt>
    <dgm:pt modelId="{7DAE3B47-07FE-4BC4-B37C-632F3BCC0010}" type="pres">
      <dgm:prSet presAssocID="{57F2597E-71ED-489E-867C-506C8100BA08}" presName="hierChild3" presStyleCnt="0"/>
      <dgm:spPr/>
    </dgm:pt>
    <dgm:pt modelId="{2FDB2AAC-32E7-463A-BA82-DE743052ED16}" type="pres">
      <dgm:prSet presAssocID="{C58A7652-A78B-4A2B-BC45-791C2D8195C8}" presName="bgShapesFlow" presStyleCnt="0"/>
      <dgm:spPr/>
    </dgm:pt>
  </dgm:ptLst>
  <dgm:cxnLst>
    <dgm:cxn modelId="{CC6FF464-37DB-4226-B9CC-B5A80D450D2D}" srcId="{5ECC5E79-DFBE-4E21-BF9A-019E3CF2D4BE}" destId="{57F2597E-71ED-489E-867C-506C8100BA08}" srcOrd="1" destOrd="0" parTransId="{3F32530B-D86E-4CDB-ABC7-87DBE81A8B6D}" sibTransId="{21D272DC-F4A4-4114-8C0A-25102C4657AA}"/>
    <dgm:cxn modelId="{7353D245-1688-485D-AF81-0566293143F9}" type="presOf" srcId="{57F2597E-71ED-489E-867C-506C8100BA08}" destId="{465E04BB-727D-4E1F-939A-688A5789471F}" srcOrd="0" destOrd="0" presId="urn:microsoft.com/office/officeart/2005/8/layout/hierarchy6"/>
    <dgm:cxn modelId="{DFC5D86A-D1A9-4C38-BC05-6FBB3AD7DBF7}" type="presOf" srcId="{C58A7652-A78B-4A2B-BC45-791C2D8195C8}" destId="{3D5C2D09-0DD9-496B-9D60-3B80346A8A89}" srcOrd="0" destOrd="0" presId="urn:microsoft.com/office/officeart/2005/8/layout/hierarchy6"/>
    <dgm:cxn modelId="{5338C07B-730D-4415-9EEB-5D1830514C2B}" srcId="{5ECC5E79-DFBE-4E21-BF9A-019E3CF2D4BE}" destId="{2AF27642-177E-4AC5-BCF3-B249BF38E7DE}" srcOrd="0" destOrd="0" parTransId="{0B1AB6EC-DC4B-4119-AF90-C6E10865BBF7}" sibTransId="{30DDE0EE-DB97-4B22-89AE-3B2AD8534916}"/>
    <dgm:cxn modelId="{1E87CC95-5317-48BC-8F84-D40519F0ED88}" type="presOf" srcId="{2AF27642-177E-4AC5-BCF3-B249BF38E7DE}" destId="{41A82B26-D66D-4851-80DF-3F64332F02C7}" srcOrd="0" destOrd="0" presId="urn:microsoft.com/office/officeart/2005/8/layout/hierarchy6"/>
    <dgm:cxn modelId="{BD4DA396-F42A-4275-89DA-C936C4D6193B}" srcId="{C58A7652-A78B-4A2B-BC45-791C2D8195C8}" destId="{5ECC5E79-DFBE-4E21-BF9A-019E3CF2D4BE}" srcOrd="0" destOrd="0" parTransId="{01C63E82-3888-4D09-A746-1E02EE59DA33}" sibTransId="{63CEEA32-1631-4616-9F2B-A52F2FE06831}"/>
    <dgm:cxn modelId="{6BD615BF-6C0E-4BED-BA9C-9D898F980352}" type="presOf" srcId="{3F32530B-D86E-4CDB-ABC7-87DBE81A8B6D}" destId="{C6810712-3427-4E0A-BBAB-1062C60E2024}" srcOrd="0" destOrd="0" presId="urn:microsoft.com/office/officeart/2005/8/layout/hierarchy6"/>
    <dgm:cxn modelId="{D53904D0-8B17-4158-AD15-01E78B4CD7AD}" type="presOf" srcId="{0B1AB6EC-DC4B-4119-AF90-C6E10865BBF7}" destId="{F146A8BF-DFB9-4580-A501-4598C52D49F2}" srcOrd="0" destOrd="0" presId="urn:microsoft.com/office/officeart/2005/8/layout/hierarchy6"/>
    <dgm:cxn modelId="{5E51D2EA-2A3D-4774-8935-7F66691C3DA8}" type="presOf" srcId="{5ECC5E79-DFBE-4E21-BF9A-019E3CF2D4BE}" destId="{3219048C-0C2F-42F5-B342-420E2936A488}" srcOrd="0" destOrd="0" presId="urn:microsoft.com/office/officeart/2005/8/layout/hierarchy6"/>
    <dgm:cxn modelId="{D9DD7DF7-7AB9-47FB-A04A-D5A1C87C6691}" type="presParOf" srcId="{3D5C2D09-0DD9-496B-9D60-3B80346A8A89}" destId="{6CC58209-7283-4913-B77E-A28981F26144}" srcOrd="0" destOrd="0" presId="urn:microsoft.com/office/officeart/2005/8/layout/hierarchy6"/>
    <dgm:cxn modelId="{7C53809F-4A35-48EC-A1FB-FD730232F6CA}" type="presParOf" srcId="{6CC58209-7283-4913-B77E-A28981F26144}" destId="{99B868D2-DB30-44AD-BCDD-77994349E14A}" srcOrd="0" destOrd="0" presId="urn:microsoft.com/office/officeart/2005/8/layout/hierarchy6"/>
    <dgm:cxn modelId="{9316193D-C9FE-405C-9144-73E8203B181E}" type="presParOf" srcId="{99B868D2-DB30-44AD-BCDD-77994349E14A}" destId="{C7CE594E-1E28-4541-BE8E-F7BE80A90324}" srcOrd="0" destOrd="0" presId="urn:microsoft.com/office/officeart/2005/8/layout/hierarchy6"/>
    <dgm:cxn modelId="{03527225-261A-4018-AE2E-FAF93B876010}" type="presParOf" srcId="{C7CE594E-1E28-4541-BE8E-F7BE80A90324}" destId="{3219048C-0C2F-42F5-B342-420E2936A488}" srcOrd="0" destOrd="0" presId="urn:microsoft.com/office/officeart/2005/8/layout/hierarchy6"/>
    <dgm:cxn modelId="{E5017FB1-153D-4397-BFA6-B49483BBDF47}" type="presParOf" srcId="{C7CE594E-1E28-4541-BE8E-F7BE80A90324}" destId="{2C1A1266-5FDF-4FDA-92C0-9F5FCD87A5CC}" srcOrd="1" destOrd="0" presId="urn:microsoft.com/office/officeart/2005/8/layout/hierarchy6"/>
    <dgm:cxn modelId="{A31AD04A-136F-490A-AEAF-4C9B890D7E1B}" type="presParOf" srcId="{2C1A1266-5FDF-4FDA-92C0-9F5FCD87A5CC}" destId="{F146A8BF-DFB9-4580-A501-4598C52D49F2}" srcOrd="0" destOrd="0" presId="urn:microsoft.com/office/officeart/2005/8/layout/hierarchy6"/>
    <dgm:cxn modelId="{95820A2A-7497-405F-9ECF-A0B7D1BF89B9}" type="presParOf" srcId="{2C1A1266-5FDF-4FDA-92C0-9F5FCD87A5CC}" destId="{35CC24C0-01EF-4CDF-B7B2-286E7359145A}" srcOrd="1" destOrd="0" presId="urn:microsoft.com/office/officeart/2005/8/layout/hierarchy6"/>
    <dgm:cxn modelId="{4E906E93-44A6-4CC5-8CDD-E26C10955DD9}" type="presParOf" srcId="{35CC24C0-01EF-4CDF-B7B2-286E7359145A}" destId="{41A82B26-D66D-4851-80DF-3F64332F02C7}" srcOrd="0" destOrd="0" presId="urn:microsoft.com/office/officeart/2005/8/layout/hierarchy6"/>
    <dgm:cxn modelId="{6D8D59E4-1EBD-4673-85C0-A5A7EA5E1612}" type="presParOf" srcId="{35CC24C0-01EF-4CDF-B7B2-286E7359145A}" destId="{B13B4DF7-0035-445F-AD38-B757BD1F97D8}" srcOrd="1" destOrd="0" presId="urn:microsoft.com/office/officeart/2005/8/layout/hierarchy6"/>
    <dgm:cxn modelId="{F32431D3-6556-4304-88FF-8A5337048070}" type="presParOf" srcId="{2C1A1266-5FDF-4FDA-92C0-9F5FCD87A5CC}" destId="{C6810712-3427-4E0A-BBAB-1062C60E2024}" srcOrd="2" destOrd="0" presId="urn:microsoft.com/office/officeart/2005/8/layout/hierarchy6"/>
    <dgm:cxn modelId="{F4B80D36-FCC7-41B1-9C3E-8B761C24EBCA}" type="presParOf" srcId="{2C1A1266-5FDF-4FDA-92C0-9F5FCD87A5CC}" destId="{8C7D5DFF-CEF2-4895-938A-82264B6E3952}" srcOrd="3" destOrd="0" presId="urn:microsoft.com/office/officeart/2005/8/layout/hierarchy6"/>
    <dgm:cxn modelId="{7FEF1BEF-9A3B-47C3-A281-5191CA798D2E}" type="presParOf" srcId="{8C7D5DFF-CEF2-4895-938A-82264B6E3952}" destId="{465E04BB-727D-4E1F-939A-688A5789471F}" srcOrd="0" destOrd="0" presId="urn:microsoft.com/office/officeart/2005/8/layout/hierarchy6"/>
    <dgm:cxn modelId="{12DA43A6-F0C8-440C-9914-71DAC743382D}" type="presParOf" srcId="{8C7D5DFF-CEF2-4895-938A-82264B6E3952}" destId="{7DAE3B47-07FE-4BC4-B37C-632F3BCC0010}" srcOrd="1" destOrd="0" presId="urn:microsoft.com/office/officeart/2005/8/layout/hierarchy6"/>
    <dgm:cxn modelId="{A4EF72BB-D8DA-4C8C-BB67-E47EAAD5202F}" type="presParOf" srcId="{3D5C2D09-0DD9-496B-9D60-3B80346A8A89}" destId="{2FDB2AAC-32E7-463A-BA82-DE743052ED1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8A7652-A78B-4A2B-BC45-791C2D8195C8}" type="doc">
      <dgm:prSet loTypeId="urn:microsoft.com/office/officeart/2005/8/layout/hierarchy6" loCatId="hierarchy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5ECC5E79-DFBE-4E21-BF9A-019E3CF2D4BE}">
      <dgm:prSet phldrT="[Текст]"/>
      <dgm:spPr/>
      <dgm:t>
        <a:bodyPr/>
        <a:lstStyle/>
        <a:p>
          <a:r>
            <a:rPr lang="ru-RU" dirty="0"/>
            <a:t>По типу симметрии </a:t>
          </a:r>
          <a:r>
            <a:rPr lang="ru-RU" dirty="0" err="1"/>
            <a:t>капсида</a:t>
          </a:r>
          <a:endParaRPr lang="ru-RU" dirty="0"/>
        </a:p>
      </dgm:t>
    </dgm:pt>
    <dgm:pt modelId="{01C63E82-3888-4D09-A746-1E02EE59DA33}" type="parTrans" cxnId="{BD4DA396-F42A-4275-89DA-C936C4D6193B}">
      <dgm:prSet/>
      <dgm:spPr/>
      <dgm:t>
        <a:bodyPr/>
        <a:lstStyle/>
        <a:p>
          <a:endParaRPr lang="ru-RU"/>
        </a:p>
      </dgm:t>
    </dgm:pt>
    <dgm:pt modelId="{63CEEA32-1631-4616-9F2B-A52F2FE06831}" type="sibTrans" cxnId="{BD4DA396-F42A-4275-89DA-C936C4D6193B}">
      <dgm:prSet/>
      <dgm:spPr/>
      <dgm:t>
        <a:bodyPr/>
        <a:lstStyle/>
        <a:p>
          <a:endParaRPr lang="ru-RU"/>
        </a:p>
      </dgm:t>
    </dgm:pt>
    <dgm:pt modelId="{2AF27642-177E-4AC5-BCF3-B249BF38E7DE}">
      <dgm:prSet phldrT="[Текст]"/>
      <dgm:spPr/>
      <dgm:t>
        <a:bodyPr/>
        <a:lstStyle/>
        <a:p>
          <a:r>
            <a:rPr lang="ru-RU" dirty="0"/>
            <a:t>С кубической симметрией</a:t>
          </a:r>
        </a:p>
      </dgm:t>
    </dgm:pt>
    <dgm:pt modelId="{0B1AB6EC-DC4B-4119-AF90-C6E10865BBF7}" type="parTrans" cxnId="{5338C07B-730D-4415-9EEB-5D1830514C2B}">
      <dgm:prSet/>
      <dgm:spPr/>
      <dgm:t>
        <a:bodyPr/>
        <a:lstStyle/>
        <a:p>
          <a:endParaRPr lang="ru-RU"/>
        </a:p>
      </dgm:t>
    </dgm:pt>
    <dgm:pt modelId="{30DDE0EE-DB97-4B22-89AE-3B2AD8534916}" type="sibTrans" cxnId="{5338C07B-730D-4415-9EEB-5D1830514C2B}">
      <dgm:prSet/>
      <dgm:spPr/>
      <dgm:t>
        <a:bodyPr/>
        <a:lstStyle/>
        <a:p>
          <a:endParaRPr lang="ru-RU"/>
        </a:p>
      </dgm:t>
    </dgm:pt>
    <dgm:pt modelId="{57F2597E-71ED-489E-867C-506C8100BA08}">
      <dgm:prSet phldrT="[Текст]"/>
      <dgm:spPr/>
      <dgm:t>
        <a:bodyPr/>
        <a:lstStyle/>
        <a:p>
          <a:r>
            <a:rPr lang="ru-RU" dirty="0"/>
            <a:t>Со спиральной симметрией</a:t>
          </a:r>
        </a:p>
      </dgm:t>
    </dgm:pt>
    <dgm:pt modelId="{3F32530B-D86E-4CDB-ABC7-87DBE81A8B6D}" type="parTrans" cxnId="{CC6FF464-37DB-4226-B9CC-B5A80D450D2D}">
      <dgm:prSet/>
      <dgm:spPr/>
      <dgm:t>
        <a:bodyPr/>
        <a:lstStyle/>
        <a:p>
          <a:endParaRPr lang="ru-RU"/>
        </a:p>
      </dgm:t>
    </dgm:pt>
    <dgm:pt modelId="{21D272DC-F4A4-4114-8C0A-25102C4657AA}" type="sibTrans" cxnId="{CC6FF464-37DB-4226-B9CC-B5A80D450D2D}">
      <dgm:prSet/>
      <dgm:spPr/>
      <dgm:t>
        <a:bodyPr/>
        <a:lstStyle/>
        <a:p>
          <a:endParaRPr lang="ru-RU"/>
        </a:p>
      </dgm:t>
    </dgm:pt>
    <dgm:pt modelId="{3D5C2D09-0DD9-496B-9D60-3B80346A8A89}" type="pres">
      <dgm:prSet presAssocID="{C58A7652-A78B-4A2B-BC45-791C2D8195C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CC58209-7283-4913-B77E-A28981F26144}" type="pres">
      <dgm:prSet presAssocID="{C58A7652-A78B-4A2B-BC45-791C2D8195C8}" presName="hierFlow" presStyleCnt="0"/>
      <dgm:spPr/>
    </dgm:pt>
    <dgm:pt modelId="{99B868D2-DB30-44AD-BCDD-77994349E14A}" type="pres">
      <dgm:prSet presAssocID="{C58A7652-A78B-4A2B-BC45-791C2D8195C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7CE594E-1E28-4541-BE8E-F7BE80A90324}" type="pres">
      <dgm:prSet presAssocID="{5ECC5E79-DFBE-4E21-BF9A-019E3CF2D4BE}" presName="Name14" presStyleCnt="0"/>
      <dgm:spPr/>
    </dgm:pt>
    <dgm:pt modelId="{3219048C-0C2F-42F5-B342-420E2936A488}" type="pres">
      <dgm:prSet presAssocID="{5ECC5E79-DFBE-4E21-BF9A-019E3CF2D4BE}" presName="level1Shape" presStyleLbl="node0" presStyleIdx="0" presStyleCnt="1">
        <dgm:presLayoutVars>
          <dgm:chPref val="3"/>
        </dgm:presLayoutVars>
      </dgm:prSet>
      <dgm:spPr/>
    </dgm:pt>
    <dgm:pt modelId="{2C1A1266-5FDF-4FDA-92C0-9F5FCD87A5CC}" type="pres">
      <dgm:prSet presAssocID="{5ECC5E79-DFBE-4E21-BF9A-019E3CF2D4BE}" presName="hierChild2" presStyleCnt="0"/>
      <dgm:spPr/>
    </dgm:pt>
    <dgm:pt modelId="{F146A8BF-DFB9-4580-A501-4598C52D49F2}" type="pres">
      <dgm:prSet presAssocID="{0B1AB6EC-DC4B-4119-AF90-C6E10865BBF7}" presName="Name19" presStyleLbl="parChTrans1D2" presStyleIdx="0" presStyleCnt="2"/>
      <dgm:spPr/>
    </dgm:pt>
    <dgm:pt modelId="{35CC24C0-01EF-4CDF-B7B2-286E7359145A}" type="pres">
      <dgm:prSet presAssocID="{2AF27642-177E-4AC5-BCF3-B249BF38E7DE}" presName="Name21" presStyleCnt="0"/>
      <dgm:spPr/>
    </dgm:pt>
    <dgm:pt modelId="{41A82B26-D66D-4851-80DF-3F64332F02C7}" type="pres">
      <dgm:prSet presAssocID="{2AF27642-177E-4AC5-BCF3-B249BF38E7DE}" presName="level2Shape" presStyleLbl="node2" presStyleIdx="0" presStyleCnt="2"/>
      <dgm:spPr/>
    </dgm:pt>
    <dgm:pt modelId="{B13B4DF7-0035-445F-AD38-B757BD1F97D8}" type="pres">
      <dgm:prSet presAssocID="{2AF27642-177E-4AC5-BCF3-B249BF38E7DE}" presName="hierChild3" presStyleCnt="0"/>
      <dgm:spPr/>
    </dgm:pt>
    <dgm:pt modelId="{C6810712-3427-4E0A-BBAB-1062C60E2024}" type="pres">
      <dgm:prSet presAssocID="{3F32530B-D86E-4CDB-ABC7-87DBE81A8B6D}" presName="Name19" presStyleLbl="parChTrans1D2" presStyleIdx="1" presStyleCnt="2"/>
      <dgm:spPr/>
    </dgm:pt>
    <dgm:pt modelId="{8C7D5DFF-CEF2-4895-938A-82264B6E3952}" type="pres">
      <dgm:prSet presAssocID="{57F2597E-71ED-489E-867C-506C8100BA08}" presName="Name21" presStyleCnt="0"/>
      <dgm:spPr/>
    </dgm:pt>
    <dgm:pt modelId="{465E04BB-727D-4E1F-939A-688A5789471F}" type="pres">
      <dgm:prSet presAssocID="{57F2597E-71ED-489E-867C-506C8100BA08}" presName="level2Shape" presStyleLbl="node2" presStyleIdx="1" presStyleCnt="2"/>
      <dgm:spPr/>
    </dgm:pt>
    <dgm:pt modelId="{7DAE3B47-07FE-4BC4-B37C-632F3BCC0010}" type="pres">
      <dgm:prSet presAssocID="{57F2597E-71ED-489E-867C-506C8100BA08}" presName="hierChild3" presStyleCnt="0"/>
      <dgm:spPr/>
    </dgm:pt>
    <dgm:pt modelId="{2FDB2AAC-32E7-463A-BA82-DE743052ED16}" type="pres">
      <dgm:prSet presAssocID="{C58A7652-A78B-4A2B-BC45-791C2D8195C8}" presName="bgShapesFlow" presStyleCnt="0"/>
      <dgm:spPr/>
    </dgm:pt>
  </dgm:ptLst>
  <dgm:cxnLst>
    <dgm:cxn modelId="{4B1F752A-9483-438D-890F-2B3CF497BD0F}" type="presOf" srcId="{C58A7652-A78B-4A2B-BC45-791C2D8195C8}" destId="{3D5C2D09-0DD9-496B-9D60-3B80346A8A89}" srcOrd="0" destOrd="0" presId="urn:microsoft.com/office/officeart/2005/8/layout/hierarchy6"/>
    <dgm:cxn modelId="{CED5FE2F-0D18-4281-B0BE-F4171BB0B43B}" type="presOf" srcId="{57F2597E-71ED-489E-867C-506C8100BA08}" destId="{465E04BB-727D-4E1F-939A-688A5789471F}" srcOrd="0" destOrd="0" presId="urn:microsoft.com/office/officeart/2005/8/layout/hierarchy6"/>
    <dgm:cxn modelId="{019EF061-F32A-4C9E-8DBB-6AA0E0570922}" type="presOf" srcId="{5ECC5E79-DFBE-4E21-BF9A-019E3CF2D4BE}" destId="{3219048C-0C2F-42F5-B342-420E2936A488}" srcOrd="0" destOrd="0" presId="urn:microsoft.com/office/officeart/2005/8/layout/hierarchy6"/>
    <dgm:cxn modelId="{CC6FF464-37DB-4226-B9CC-B5A80D450D2D}" srcId="{5ECC5E79-DFBE-4E21-BF9A-019E3CF2D4BE}" destId="{57F2597E-71ED-489E-867C-506C8100BA08}" srcOrd="1" destOrd="0" parTransId="{3F32530B-D86E-4CDB-ABC7-87DBE81A8B6D}" sibTransId="{21D272DC-F4A4-4114-8C0A-25102C4657AA}"/>
    <dgm:cxn modelId="{3F1AAF67-BAD7-4FBD-B78B-8A77FDD8C687}" type="presOf" srcId="{2AF27642-177E-4AC5-BCF3-B249BF38E7DE}" destId="{41A82B26-D66D-4851-80DF-3F64332F02C7}" srcOrd="0" destOrd="0" presId="urn:microsoft.com/office/officeart/2005/8/layout/hierarchy6"/>
    <dgm:cxn modelId="{5338C07B-730D-4415-9EEB-5D1830514C2B}" srcId="{5ECC5E79-DFBE-4E21-BF9A-019E3CF2D4BE}" destId="{2AF27642-177E-4AC5-BCF3-B249BF38E7DE}" srcOrd="0" destOrd="0" parTransId="{0B1AB6EC-DC4B-4119-AF90-C6E10865BBF7}" sibTransId="{30DDE0EE-DB97-4B22-89AE-3B2AD8534916}"/>
    <dgm:cxn modelId="{BD4DA396-F42A-4275-89DA-C936C4D6193B}" srcId="{C58A7652-A78B-4A2B-BC45-791C2D8195C8}" destId="{5ECC5E79-DFBE-4E21-BF9A-019E3CF2D4BE}" srcOrd="0" destOrd="0" parTransId="{01C63E82-3888-4D09-A746-1E02EE59DA33}" sibTransId="{63CEEA32-1631-4616-9F2B-A52F2FE06831}"/>
    <dgm:cxn modelId="{567C06A4-0832-48FA-8C17-2C1DFDFE5D64}" type="presOf" srcId="{0B1AB6EC-DC4B-4119-AF90-C6E10865BBF7}" destId="{F146A8BF-DFB9-4580-A501-4598C52D49F2}" srcOrd="0" destOrd="0" presId="urn:microsoft.com/office/officeart/2005/8/layout/hierarchy6"/>
    <dgm:cxn modelId="{ECB10DC0-7469-4430-9523-E68D65EE1F9D}" type="presOf" srcId="{3F32530B-D86E-4CDB-ABC7-87DBE81A8B6D}" destId="{C6810712-3427-4E0A-BBAB-1062C60E2024}" srcOrd="0" destOrd="0" presId="urn:microsoft.com/office/officeart/2005/8/layout/hierarchy6"/>
    <dgm:cxn modelId="{C5B636B2-6F1E-40BB-B8F4-894A53E84BA1}" type="presParOf" srcId="{3D5C2D09-0DD9-496B-9D60-3B80346A8A89}" destId="{6CC58209-7283-4913-B77E-A28981F26144}" srcOrd="0" destOrd="0" presId="urn:microsoft.com/office/officeart/2005/8/layout/hierarchy6"/>
    <dgm:cxn modelId="{494E70DE-E9B5-4D31-B19C-0EF0BAC0DF15}" type="presParOf" srcId="{6CC58209-7283-4913-B77E-A28981F26144}" destId="{99B868D2-DB30-44AD-BCDD-77994349E14A}" srcOrd="0" destOrd="0" presId="urn:microsoft.com/office/officeart/2005/8/layout/hierarchy6"/>
    <dgm:cxn modelId="{A0D4BB34-0710-4BC0-9AE4-1B05AA6C9F19}" type="presParOf" srcId="{99B868D2-DB30-44AD-BCDD-77994349E14A}" destId="{C7CE594E-1E28-4541-BE8E-F7BE80A90324}" srcOrd="0" destOrd="0" presId="urn:microsoft.com/office/officeart/2005/8/layout/hierarchy6"/>
    <dgm:cxn modelId="{136A6B31-9A96-4B86-982B-CD4C2379A7B9}" type="presParOf" srcId="{C7CE594E-1E28-4541-BE8E-F7BE80A90324}" destId="{3219048C-0C2F-42F5-B342-420E2936A488}" srcOrd="0" destOrd="0" presId="urn:microsoft.com/office/officeart/2005/8/layout/hierarchy6"/>
    <dgm:cxn modelId="{10A9E3E3-29B0-4BFE-83C4-ECFA2932A23B}" type="presParOf" srcId="{C7CE594E-1E28-4541-BE8E-F7BE80A90324}" destId="{2C1A1266-5FDF-4FDA-92C0-9F5FCD87A5CC}" srcOrd="1" destOrd="0" presId="urn:microsoft.com/office/officeart/2005/8/layout/hierarchy6"/>
    <dgm:cxn modelId="{8F9C5067-9E0C-4F42-AC47-D16E7778EE2F}" type="presParOf" srcId="{2C1A1266-5FDF-4FDA-92C0-9F5FCD87A5CC}" destId="{F146A8BF-DFB9-4580-A501-4598C52D49F2}" srcOrd="0" destOrd="0" presId="urn:microsoft.com/office/officeart/2005/8/layout/hierarchy6"/>
    <dgm:cxn modelId="{8CD2AA37-CACC-44D2-9D81-29A806193FC3}" type="presParOf" srcId="{2C1A1266-5FDF-4FDA-92C0-9F5FCD87A5CC}" destId="{35CC24C0-01EF-4CDF-B7B2-286E7359145A}" srcOrd="1" destOrd="0" presId="urn:microsoft.com/office/officeart/2005/8/layout/hierarchy6"/>
    <dgm:cxn modelId="{A760AC23-BD55-404D-B7D1-4ABF452FC253}" type="presParOf" srcId="{35CC24C0-01EF-4CDF-B7B2-286E7359145A}" destId="{41A82B26-D66D-4851-80DF-3F64332F02C7}" srcOrd="0" destOrd="0" presId="urn:microsoft.com/office/officeart/2005/8/layout/hierarchy6"/>
    <dgm:cxn modelId="{7AF62FB6-2C7C-4FD2-83F0-B0F76F59FC8C}" type="presParOf" srcId="{35CC24C0-01EF-4CDF-B7B2-286E7359145A}" destId="{B13B4DF7-0035-445F-AD38-B757BD1F97D8}" srcOrd="1" destOrd="0" presId="urn:microsoft.com/office/officeart/2005/8/layout/hierarchy6"/>
    <dgm:cxn modelId="{08361861-E2DD-45C9-85EA-4D497348D6F0}" type="presParOf" srcId="{2C1A1266-5FDF-4FDA-92C0-9F5FCD87A5CC}" destId="{C6810712-3427-4E0A-BBAB-1062C60E2024}" srcOrd="2" destOrd="0" presId="urn:microsoft.com/office/officeart/2005/8/layout/hierarchy6"/>
    <dgm:cxn modelId="{6740C33D-8347-4BD4-A2CD-835CD258CCA0}" type="presParOf" srcId="{2C1A1266-5FDF-4FDA-92C0-9F5FCD87A5CC}" destId="{8C7D5DFF-CEF2-4895-938A-82264B6E3952}" srcOrd="3" destOrd="0" presId="urn:microsoft.com/office/officeart/2005/8/layout/hierarchy6"/>
    <dgm:cxn modelId="{DF96DFD6-9994-46DE-90A3-AAA0A891D81E}" type="presParOf" srcId="{8C7D5DFF-CEF2-4895-938A-82264B6E3952}" destId="{465E04BB-727D-4E1F-939A-688A5789471F}" srcOrd="0" destOrd="0" presId="urn:microsoft.com/office/officeart/2005/8/layout/hierarchy6"/>
    <dgm:cxn modelId="{0872DE11-10DA-4A6C-BD81-5F3F2FC329C2}" type="presParOf" srcId="{8C7D5DFF-CEF2-4895-938A-82264B6E3952}" destId="{7DAE3B47-07FE-4BC4-B37C-632F3BCC0010}" srcOrd="1" destOrd="0" presId="urn:microsoft.com/office/officeart/2005/8/layout/hierarchy6"/>
    <dgm:cxn modelId="{C4767FF3-03E7-491A-89A0-70F001E08240}" type="presParOf" srcId="{3D5C2D09-0DD9-496B-9D60-3B80346A8A89}" destId="{2FDB2AAC-32E7-463A-BA82-DE743052ED1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8A7652-A78B-4A2B-BC45-791C2D8195C8}" type="doc">
      <dgm:prSet loTypeId="urn:microsoft.com/office/officeart/2005/8/layout/hierarchy6" loCatId="hierarchy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5ECC5E79-DFBE-4E21-BF9A-019E3CF2D4BE}">
      <dgm:prSet phldrT="[Текст]"/>
      <dgm:spPr/>
      <dgm:t>
        <a:bodyPr/>
        <a:lstStyle/>
        <a:p>
          <a:r>
            <a:rPr lang="ru-RU" dirty="0"/>
            <a:t>По  наличию дополнительной оболочки</a:t>
          </a:r>
        </a:p>
      </dgm:t>
    </dgm:pt>
    <dgm:pt modelId="{01C63E82-3888-4D09-A746-1E02EE59DA33}" type="parTrans" cxnId="{BD4DA396-F42A-4275-89DA-C936C4D6193B}">
      <dgm:prSet/>
      <dgm:spPr/>
      <dgm:t>
        <a:bodyPr/>
        <a:lstStyle/>
        <a:p>
          <a:endParaRPr lang="ru-RU"/>
        </a:p>
      </dgm:t>
    </dgm:pt>
    <dgm:pt modelId="{63CEEA32-1631-4616-9F2B-A52F2FE06831}" type="sibTrans" cxnId="{BD4DA396-F42A-4275-89DA-C936C4D6193B}">
      <dgm:prSet/>
      <dgm:spPr/>
      <dgm:t>
        <a:bodyPr/>
        <a:lstStyle/>
        <a:p>
          <a:endParaRPr lang="ru-RU"/>
        </a:p>
      </dgm:t>
    </dgm:pt>
    <dgm:pt modelId="{2AF27642-177E-4AC5-BCF3-B249BF38E7DE}">
      <dgm:prSet phldrT="[Текст]"/>
      <dgm:spPr/>
      <dgm:t>
        <a:bodyPr/>
        <a:lstStyle/>
        <a:p>
          <a:r>
            <a:rPr lang="ru-RU" dirty="0"/>
            <a:t>С дополнительной оболочкой</a:t>
          </a:r>
        </a:p>
      </dgm:t>
    </dgm:pt>
    <dgm:pt modelId="{0B1AB6EC-DC4B-4119-AF90-C6E10865BBF7}" type="parTrans" cxnId="{5338C07B-730D-4415-9EEB-5D1830514C2B}">
      <dgm:prSet/>
      <dgm:spPr/>
      <dgm:t>
        <a:bodyPr/>
        <a:lstStyle/>
        <a:p>
          <a:endParaRPr lang="ru-RU"/>
        </a:p>
      </dgm:t>
    </dgm:pt>
    <dgm:pt modelId="{30DDE0EE-DB97-4B22-89AE-3B2AD8534916}" type="sibTrans" cxnId="{5338C07B-730D-4415-9EEB-5D1830514C2B}">
      <dgm:prSet/>
      <dgm:spPr/>
      <dgm:t>
        <a:bodyPr/>
        <a:lstStyle/>
        <a:p>
          <a:endParaRPr lang="ru-RU"/>
        </a:p>
      </dgm:t>
    </dgm:pt>
    <dgm:pt modelId="{57F2597E-71ED-489E-867C-506C8100BA08}">
      <dgm:prSet phldrT="[Текст]"/>
      <dgm:spPr/>
      <dgm:t>
        <a:bodyPr/>
        <a:lstStyle/>
        <a:p>
          <a:r>
            <a:rPr lang="ru-RU" dirty="0"/>
            <a:t>Без дополнительной оболочки</a:t>
          </a:r>
        </a:p>
      </dgm:t>
    </dgm:pt>
    <dgm:pt modelId="{3F32530B-D86E-4CDB-ABC7-87DBE81A8B6D}" type="parTrans" cxnId="{CC6FF464-37DB-4226-B9CC-B5A80D450D2D}">
      <dgm:prSet/>
      <dgm:spPr/>
      <dgm:t>
        <a:bodyPr/>
        <a:lstStyle/>
        <a:p>
          <a:endParaRPr lang="ru-RU"/>
        </a:p>
      </dgm:t>
    </dgm:pt>
    <dgm:pt modelId="{21D272DC-F4A4-4114-8C0A-25102C4657AA}" type="sibTrans" cxnId="{CC6FF464-37DB-4226-B9CC-B5A80D450D2D}">
      <dgm:prSet/>
      <dgm:spPr/>
      <dgm:t>
        <a:bodyPr/>
        <a:lstStyle/>
        <a:p>
          <a:endParaRPr lang="ru-RU"/>
        </a:p>
      </dgm:t>
    </dgm:pt>
    <dgm:pt modelId="{3D5C2D09-0DD9-496B-9D60-3B80346A8A89}" type="pres">
      <dgm:prSet presAssocID="{C58A7652-A78B-4A2B-BC45-791C2D8195C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CC58209-7283-4913-B77E-A28981F26144}" type="pres">
      <dgm:prSet presAssocID="{C58A7652-A78B-4A2B-BC45-791C2D8195C8}" presName="hierFlow" presStyleCnt="0"/>
      <dgm:spPr/>
    </dgm:pt>
    <dgm:pt modelId="{99B868D2-DB30-44AD-BCDD-77994349E14A}" type="pres">
      <dgm:prSet presAssocID="{C58A7652-A78B-4A2B-BC45-791C2D8195C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7CE594E-1E28-4541-BE8E-F7BE80A90324}" type="pres">
      <dgm:prSet presAssocID="{5ECC5E79-DFBE-4E21-BF9A-019E3CF2D4BE}" presName="Name14" presStyleCnt="0"/>
      <dgm:spPr/>
    </dgm:pt>
    <dgm:pt modelId="{3219048C-0C2F-42F5-B342-420E2936A488}" type="pres">
      <dgm:prSet presAssocID="{5ECC5E79-DFBE-4E21-BF9A-019E3CF2D4BE}" presName="level1Shape" presStyleLbl="node0" presStyleIdx="0" presStyleCnt="1">
        <dgm:presLayoutVars>
          <dgm:chPref val="3"/>
        </dgm:presLayoutVars>
      </dgm:prSet>
      <dgm:spPr/>
    </dgm:pt>
    <dgm:pt modelId="{2C1A1266-5FDF-4FDA-92C0-9F5FCD87A5CC}" type="pres">
      <dgm:prSet presAssocID="{5ECC5E79-DFBE-4E21-BF9A-019E3CF2D4BE}" presName="hierChild2" presStyleCnt="0"/>
      <dgm:spPr/>
    </dgm:pt>
    <dgm:pt modelId="{F146A8BF-DFB9-4580-A501-4598C52D49F2}" type="pres">
      <dgm:prSet presAssocID="{0B1AB6EC-DC4B-4119-AF90-C6E10865BBF7}" presName="Name19" presStyleLbl="parChTrans1D2" presStyleIdx="0" presStyleCnt="2"/>
      <dgm:spPr/>
    </dgm:pt>
    <dgm:pt modelId="{35CC24C0-01EF-4CDF-B7B2-286E7359145A}" type="pres">
      <dgm:prSet presAssocID="{2AF27642-177E-4AC5-BCF3-B249BF38E7DE}" presName="Name21" presStyleCnt="0"/>
      <dgm:spPr/>
    </dgm:pt>
    <dgm:pt modelId="{41A82B26-D66D-4851-80DF-3F64332F02C7}" type="pres">
      <dgm:prSet presAssocID="{2AF27642-177E-4AC5-BCF3-B249BF38E7DE}" presName="level2Shape" presStyleLbl="node2" presStyleIdx="0" presStyleCnt="2"/>
      <dgm:spPr/>
    </dgm:pt>
    <dgm:pt modelId="{B13B4DF7-0035-445F-AD38-B757BD1F97D8}" type="pres">
      <dgm:prSet presAssocID="{2AF27642-177E-4AC5-BCF3-B249BF38E7DE}" presName="hierChild3" presStyleCnt="0"/>
      <dgm:spPr/>
    </dgm:pt>
    <dgm:pt modelId="{C6810712-3427-4E0A-BBAB-1062C60E2024}" type="pres">
      <dgm:prSet presAssocID="{3F32530B-D86E-4CDB-ABC7-87DBE81A8B6D}" presName="Name19" presStyleLbl="parChTrans1D2" presStyleIdx="1" presStyleCnt="2"/>
      <dgm:spPr/>
    </dgm:pt>
    <dgm:pt modelId="{8C7D5DFF-CEF2-4895-938A-82264B6E3952}" type="pres">
      <dgm:prSet presAssocID="{57F2597E-71ED-489E-867C-506C8100BA08}" presName="Name21" presStyleCnt="0"/>
      <dgm:spPr/>
    </dgm:pt>
    <dgm:pt modelId="{465E04BB-727D-4E1F-939A-688A5789471F}" type="pres">
      <dgm:prSet presAssocID="{57F2597E-71ED-489E-867C-506C8100BA08}" presName="level2Shape" presStyleLbl="node2" presStyleIdx="1" presStyleCnt="2"/>
      <dgm:spPr/>
    </dgm:pt>
    <dgm:pt modelId="{7DAE3B47-07FE-4BC4-B37C-632F3BCC0010}" type="pres">
      <dgm:prSet presAssocID="{57F2597E-71ED-489E-867C-506C8100BA08}" presName="hierChild3" presStyleCnt="0"/>
      <dgm:spPr/>
    </dgm:pt>
    <dgm:pt modelId="{2FDB2AAC-32E7-463A-BA82-DE743052ED16}" type="pres">
      <dgm:prSet presAssocID="{C58A7652-A78B-4A2B-BC45-791C2D8195C8}" presName="bgShapesFlow" presStyleCnt="0"/>
      <dgm:spPr/>
    </dgm:pt>
  </dgm:ptLst>
  <dgm:cxnLst>
    <dgm:cxn modelId="{9431B311-780E-4072-81A4-9970A0B88A84}" type="presOf" srcId="{5ECC5E79-DFBE-4E21-BF9A-019E3CF2D4BE}" destId="{3219048C-0C2F-42F5-B342-420E2936A488}" srcOrd="0" destOrd="0" presId="urn:microsoft.com/office/officeart/2005/8/layout/hierarchy6"/>
    <dgm:cxn modelId="{CDB92F19-7563-4303-9D6D-EA298C417356}" type="presOf" srcId="{C58A7652-A78B-4A2B-BC45-791C2D8195C8}" destId="{3D5C2D09-0DD9-496B-9D60-3B80346A8A89}" srcOrd="0" destOrd="0" presId="urn:microsoft.com/office/officeart/2005/8/layout/hierarchy6"/>
    <dgm:cxn modelId="{CC6FF464-37DB-4226-B9CC-B5A80D450D2D}" srcId="{5ECC5E79-DFBE-4E21-BF9A-019E3CF2D4BE}" destId="{57F2597E-71ED-489E-867C-506C8100BA08}" srcOrd="1" destOrd="0" parTransId="{3F32530B-D86E-4CDB-ABC7-87DBE81A8B6D}" sibTransId="{21D272DC-F4A4-4114-8C0A-25102C4657AA}"/>
    <dgm:cxn modelId="{5338C07B-730D-4415-9EEB-5D1830514C2B}" srcId="{5ECC5E79-DFBE-4E21-BF9A-019E3CF2D4BE}" destId="{2AF27642-177E-4AC5-BCF3-B249BF38E7DE}" srcOrd="0" destOrd="0" parTransId="{0B1AB6EC-DC4B-4119-AF90-C6E10865BBF7}" sibTransId="{30DDE0EE-DB97-4B22-89AE-3B2AD8534916}"/>
    <dgm:cxn modelId="{823C347E-8DC5-436D-9AE2-CAE0879029E2}" type="presOf" srcId="{3F32530B-D86E-4CDB-ABC7-87DBE81A8B6D}" destId="{C6810712-3427-4E0A-BBAB-1062C60E2024}" srcOrd="0" destOrd="0" presId="urn:microsoft.com/office/officeart/2005/8/layout/hierarchy6"/>
    <dgm:cxn modelId="{BD4DA396-F42A-4275-89DA-C936C4D6193B}" srcId="{C58A7652-A78B-4A2B-BC45-791C2D8195C8}" destId="{5ECC5E79-DFBE-4E21-BF9A-019E3CF2D4BE}" srcOrd="0" destOrd="0" parTransId="{01C63E82-3888-4D09-A746-1E02EE59DA33}" sibTransId="{63CEEA32-1631-4616-9F2B-A52F2FE06831}"/>
    <dgm:cxn modelId="{4885C3AD-D678-4200-A9E6-6CDA6AC5DCC6}" type="presOf" srcId="{57F2597E-71ED-489E-867C-506C8100BA08}" destId="{465E04BB-727D-4E1F-939A-688A5789471F}" srcOrd="0" destOrd="0" presId="urn:microsoft.com/office/officeart/2005/8/layout/hierarchy6"/>
    <dgm:cxn modelId="{56A34AD1-EE38-4977-A3CA-146A96EC6538}" type="presOf" srcId="{2AF27642-177E-4AC5-BCF3-B249BF38E7DE}" destId="{41A82B26-D66D-4851-80DF-3F64332F02C7}" srcOrd="0" destOrd="0" presId="urn:microsoft.com/office/officeart/2005/8/layout/hierarchy6"/>
    <dgm:cxn modelId="{8C7393DB-0FC3-447E-A8BA-9E369FBAF307}" type="presOf" srcId="{0B1AB6EC-DC4B-4119-AF90-C6E10865BBF7}" destId="{F146A8BF-DFB9-4580-A501-4598C52D49F2}" srcOrd="0" destOrd="0" presId="urn:microsoft.com/office/officeart/2005/8/layout/hierarchy6"/>
    <dgm:cxn modelId="{2C74C8C6-E0D8-43FF-8B27-68BE606A4723}" type="presParOf" srcId="{3D5C2D09-0DD9-496B-9D60-3B80346A8A89}" destId="{6CC58209-7283-4913-B77E-A28981F26144}" srcOrd="0" destOrd="0" presId="urn:microsoft.com/office/officeart/2005/8/layout/hierarchy6"/>
    <dgm:cxn modelId="{D910A372-B006-42F3-9508-87C2D85B879D}" type="presParOf" srcId="{6CC58209-7283-4913-B77E-A28981F26144}" destId="{99B868D2-DB30-44AD-BCDD-77994349E14A}" srcOrd="0" destOrd="0" presId="urn:microsoft.com/office/officeart/2005/8/layout/hierarchy6"/>
    <dgm:cxn modelId="{79AB2ECE-1843-457C-95AF-CA4EF490F8DB}" type="presParOf" srcId="{99B868D2-DB30-44AD-BCDD-77994349E14A}" destId="{C7CE594E-1E28-4541-BE8E-F7BE80A90324}" srcOrd="0" destOrd="0" presId="urn:microsoft.com/office/officeart/2005/8/layout/hierarchy6"/>
    <dgm:cxn modelId="{1FBAA806-7570-41AA-BB9D-DC00035E9680}" type="presParOf" srcId="{C7CE594E-1E28-4541-BE8E-F7BE80A90324}" destId="{3219048C-0C2F-42F5-B342-420E2936A488}" srcOrd="0" destOrd="0" presId="urn:microsoft.com/office/officeart/2005/8/layout/hierarchy6"/>
    <dgm:cxn modelId="{2A194D9E-1795-4ED6-9426-9DCBA539F5E0}" type="presParOf" srcId="{C7CE594E-1E28-4541-BE8E-F7BE80A90324}" destId="{2C1A1266-5FDF-4FDA-92C0-9F5FCD87A5CC}" srcOrd="1" destOrd="0" presId="urn:microsoft.com/office/officeart/2005/8/layout/hierarchy6"/>
    <dgm:cxn modelId="{A2D6EB0C-3D97-42D9-BC41-4A63F7DC3B40}" type="presParOf" srcId="{2C1A1266-5FDF-4FDA-92C0-9F5FCD87A5CC}" destId="{F146A8BF-DFB9-4580-A501-4598C52D49F2}" srcOrd="0" destOrd="0" presId="urn:microsoft.com/office/officeart/2005/8/layout/hierarchy6"/>
    <dgm:cxn modelId="{92AAD399-79F3-4229-BEF4-8A657BA565C8}" type="presParOf" srcId="{2C1A1266-5FDF-4FDA-92C0-9F5FCD87A5CC}" destId="{35CC24C0-01EF-4CDF-B7B2-286E7359145A}" srcOrd="1" destOrd="0" presId="urn:microsoft.com/office/officeart/2005/8/layout/hierarchy6"/>
    <dgm:cxn modelId="{673F023C-4A05-46B1-B8AB-7B5C0440745E}" type="presParOf" srcId="{35CC24C0-01EF-4CDF-B7B2-286E7359145A}" destId="{41A82B26-D66D-4851-80DF-3F64332F02C7}" srcOrd="0" destOrd="0" presId="urn:microsoft.com/office/officeart/2005/8/layout/hierarchy6"/>
    <dgm:cxn modelId="{6069F368-F7AE-4794-9AEB-ABCDA4DD5E60}" type="presParOf" srcId="{35CC24C0-01EF-4CDF-B7B2-286E7359145A}" destId="{B13B4DF7-0035-445F-AD38-B757BD1F97D8}" srcOrd="1" destOrd="0" presId="urn:microsoft.com/office/officeart/2005/8/layout/hierarchy6"/>
    <dgm:cxn modelId="{7FE80E00-8B88-4DDB-97E0-AC49960F3325}" type="presParOf" srcId="{2C1A1266-5FDF-4FDA-92C0-9F5FCD87A5CC}" destId="{C6810712-3427-4E0A-BBAB-1062C60E2024}" srcOrd="2" destOrd="0" presId="urn:microsoft.com/office/officeart/2005/8/layout/hierarchy6"/>
    <dgm:cxn modelId="{8AC43DBE-96FB-4A36-B84D-3AF483EACE38}" type="presParOf" srcId="{2C1A1266-5FDF-4FDA-92C0-9F5FCD87A5CC}" destId="{8C7D5DFF-CEF2-4895-938A-82264B6E3952}" srcOrd="3" destOrd="0" presId="urn:microsoft.com/office/officeart/2005/8/layout/hierarchy6"/>
    <dgm:cxn modelId="{774A8D9B-39E7-44C7-A55C-BF4DB1B88DE9}" type="presParOf" srcId="{8C7D5DFF-CEF2-4895-938A-82264B6E3952}" destId="{465E04BB-727D-4E1F-939A-688A5789471F}" srcOrd="0" destOrd="0" presId="urn:microsoft.com/office/officeart/2005/8/layout/hierarchy6"/>
    <dgm:cxn modelId="{CCC6154D-82E7-4712-A2AB-D1B11DD47D35}" type="presParOf" srcId="{8C7D5DFF-CEF2-4895-938A-82264B6E3952}" destId="{7DAE3B47-07FE-4BC4-B37C-632F3BCC0010}" srcOrd="1" destOrd="0" presId="urn:microsoft.com/office/officeart/2005/8/layout/hierarchy6"/>
    <dgm:cxn modelId="{5A28B5DC-39B5-474C-AC2E-952690EF7926}" type="presParOf" srcId="{3D5C2D09-0DD9-496B-9D60-3B80346A8A89}" destId="{2FDB2AAC-32E7-463A-BA82-DE743052ED1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19048C-0C2F-42F5-B342-420E2936A488}">
      <dsp:nvSpPr>
        <dsp:cNvPr id="0" name=""/>
        <dsp:cNvSpPr/>
      </dsp:nvSpPr>
      <dsp:spPr>
        <a:xfrm>
          <a:off x="1868059" y="1249"/>
          <a:ext cx="1808497" cy="1205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По типу нуклеиновой кислоты</a:t>
          </a:r>
        </a:p>
      </dsp:txBody>
      <dsp:txXfrm>
        <a:off x="1903372" y="36562"/>
        <a:ext cx="1737871" cy="1135039"/>
      </dsp:txXfrm>
    </dsp:sp>
    <dsp:sp modelId="{F146A8BF-DFB9-4580-A501-4598C52D49F2}">
      <dsp:nvSpPr>
        <dsp:cNvPr id="0" name=""/>
        <dsp:cNvSpPr/>
      </dsp:nvSpPr>
      <dsp:spPr>
        <a:xfrm>
          <a:off x="1596784" y="1206914"/>
          <a:ext cx="1175523" cy="482266"/>
        </a:xfrm>
        <a:custGeom>
          <a:avLst/>
          <a:gdLst/>
          <a:ahLst/>
          <a:cxnLst/>
          <a:rect l="0" t="0" r="0" b="0"/>
          <a:pathLst>
            <a:path>
              <a:moveTo>
                <a:pt x="1175523" y="0"/>
              </a:moveTo>
              <a:lnTo>
                <a:pt x="1175523" y="241133"/>
              </a:lnTo>
              <a:lnTo>
                <a:pt x="0" y="241133"/>
              </a:lnTo>
              <a:lnTo>
                <a:pt x="0" y="48226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82B26-D66D-4851-80DF-3F64332F02C7}">
      <dsp:nvSpPr>
        <dsp:cNvPr id="0" name=""/>
        <dsp:cNvSpPr/>
      </dsp:nvSpPr>
      <dsp:spPr>
        <a:xfrm>
          <a:off x="692535" y="1689181"/>
          <a:ext cx="1808497" cy="1205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ДНК- содержащие</a:t>
          </a:r>
        </a:p>
      </dsp:txBody>
      <dsp:txXfrm>
        <a:off x="727848" y="1724494"/>
        <a:ext cx="1737871" cy="1135039"/>
      </dsp:txXfrm>
    </dsp:sp>
    <dsp:sp modelId="{C6810712-3427-4E0A-BBAB-1062C60E2024}">
      <dsp:nvSpPr>
        <dsp:cNvPr id="0" name=""/>
        <dsp:cNvSpPr/>
      </dsp:nvSpPr>
      <dsp:spPr>
        <a:xfrm>
          <a:off x="2772308" y="1206914"/>
          <a:ext cx="1175523" cy="482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133"/>
              </a:lnTo>
              <a:lnTo>
                <a:pt x="1175523" y="241133"/>
              </a:lnTo>
              <a:lnTo>
                <a:pt x="1175523" y="48226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5E04BB-727D-4E1F-939A-688A5789471F}">
      <dsp:nvSpPr>
        <dsp:cNvPr id="0" name=""/>
        <dsp:cNvSpPr/>
      </dsp:nvSpPr>
      <dsp:spPr>
        <a:xfrm>
          <a:off x="3043582" y="1689181"/>
          <a:ext cx="1808497" cy="1205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РНК-содержащие</a:t>
          </a:r>
        </a:p>
      </dsp:txBody>
      <dsp:txXfrm>
        <a:off x="3078895" y="1724494"/>
        <a:ext cx="1737871" cy="11350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19048C-0C2F-42F5-B342-420E2936A488}">
      <dsp:nvSpPr>
        <dsp:cNvPr id="0" name=""/>
        <dsp:cNvSpPr/>
      </dsp:nvSpPr>
      <dsp:spPr>
        <a:xfrm>
          <a:off x="1868059" y="1249"/>
          <a:ext cx="1808497" cy="1205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По типу симметрии </a:t>
          </a:r>
          <a:r>
            <a:rPr lang="ru-RU" sz="1800" kern="1200" dirty="0" err="1"/>
            <a:t>капсида</a:t>
          </a:r>
          <a:endParaRPr lang="ru-RU" sz="1800" kern="1200" dirty="0"/>
        </a:p>
      </dsp:txBody>
      <dsp:txXfrm>
        <a:off x="1903372" y="36562"/>
        <a:ext cx="1737871" cy="1135039"/>
      </dsp:txXfrm>
    </dsp:sp>
    <dsp:sp modelId="{F146A8BF-DFB9-4580-A501-4598C52D49F2}">
      <dsp:nvSpPr>
        <dsp:cNvPr id="0" name=""/>
        <dsp:cNvSpPr/>
      </dsp:nvSpPr>
      <dsp:spPr>
        <a:xfrm>
          <a:off x="1596784" y="1206914"/>
          <a:ext cx="1175523" cy="482266"/>
        </a:xfrm>
        <a:custGeom>
          <a:avLst/>
          <a:gdLst/>
          <a:ahLst/>
          <a:cxnLst/>
          <a:rect l="0" t="0" r="0" b="0"/>
          <a:pathLst>
            <a:path>
              <a:moveTo>
                <a:pt x="1175523" y="0"/>
              </a:moveTo>
              <a:lnTo>
                <a:pt x="1175523" y="241133"/>
              </a:lnTo>
              <a:lnTo>
                <a:pt x="0" y="241133"/>
              </a:lnTo>
              <a:lnTo>
                <a:pt x="0" y="48226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82B26-D66D-4851-80DF-3F64332F02C7}">
      <dsp:nvSpPr>
        <dsp:cNvPr id="0" name=""/>
        <dsp:cNvSpPr/>
      </dsp:nvSpPr>
      <dsp:spPr>
        <a:xfrm>
          <a:off x="692535" y="1689181"/>
          <a:ext cx="1808497" cy="1205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С кубической симметрией</a:t>
          </a:r>
        </a:p>
      </dsp:txBody>
      <dsp:txXfrm>
        <a:off x="727848" y="1724494"/>
        <a:ext cx="1737871" cy="1135039"/>
      </dsp:txXfrm>
    </dsp:sp>
    <dsp:sp modelId="{C6810712-3427-4E0A-BBAB-1062C60E2024}">
      <dsp:nvSpPr>
        <dsp:cNvPr id="0" name=""/>
        <dsp:cNvSpPr/>
      </dsp:nvSpPr>
      <dsp:spPr>
        <a:xfrm>
          <a:off x="2772308" y="1206914"/>
          <a:ext cx="1175523" cy="482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133"/>
              </a:lnTo>
              <a:lnTo>
                <a:pt x="1175523" y="241133"/>
              </a:lnTo>
              <a:lnTo>
                <a:pt x="1175523" y="48226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5E04BB-727D-4E1F-939A-688A5789471F}">
      <dsp:nvSpPr>
        <dsp:cNvPr id="0" name=""/>
        <dsp:cNvSpPr/>
      </dsp:nvSpPr>
      <dsp:spPr>
        <a:xfrm>
          <a:off x="3043582" y="1689181"/>
          <a:ext cx="1808497" cy="1205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Со спиральной симметрией</a:t>
          </a:r>
        </a:p>
      </dsp:txBody>
      <dsp:txXfrm>
        <a:off x="3078895" y="1724494"/>
        <a:ext cx="1737871" cy="11350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19048C-0C2F-42F5-B342-420E2936A488}">
      <dsp:nvSpPr>
        <dsp:cNvPr id="0" name=""/>
        <dsp:cNvSpPr/>
      </dsp:nvSpPr>
      <dsp:spPr>
        <a:xfrm>
          <a:off x="1868059" y="1249"/>
          <a:ext cx="1808497" cy="1205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По  наличию дополнительной оболочки</a:t>
          </a:r>
        </a:p>
      </dsp:txBody>
      <dsp:txXfrm>
        <a:off x="1903372" y="36562"/>
        <a:ext cx="1737871" cy="1135039"/>
      </dsp:txXfrm>
    </dsp:sp>
    <dsp:sp modelId="{F146A8BF-DFB9-4580-A501-4598C52D49F2}">
      <dsp:nvSpPr>
        <dsp:cNvPr id="0" name=""/>
        <dsp:cNvSpPr/>
      </dsp:nvSpPr>
      <dsp:spPr>
        <a:xfrm>
          <a:off x="1596784" y="1206914"/>
          <a:ext cx="1175523" cy="482266"/>
        </a:xfrm>
        <a:custGeom>
          <a:avLst/>
          <a:gdLst/>
          <a:ahLst/>
          <a:cxnLst/>
          <a:rect l="0" t="0" r="0" b="0"/>
          <a:pathLst>
            <a:path>
              <a:moveTo>
                <a:pt x="1175523" y="0"/>
              </a:moveTo>
              <a:lnTo>
                <a:pt x="1175523" y="241133"/>
              </a:lnTo>
              <a:lnTo>
                <a:pt x="0" y="241133"/>
              </a:lnTo>
              <a:lnTo>
                <a:pt x="0" y="48226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82B26-D66D-4851-80DF-3F64332F02C7}">
      <dsp:nvSpPr>
        <dsp:cNvPr id="0" name=""/>
        <dsp:cNvSpPr/>
      </dsp:nvSpPr>
      <dsp:spPr>
        <a:xfrm>
          <a:off x="692535" y="1689181"/>
          <a:ext cx="1808497" cy="1205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С дополнительной оболочкой</a:t>
          </a:r>
        </a:p>
      </dsp:txBody>
      <dsp:txXfrm>
        <a:off x="727848" y="1724494"/>
        <a:ext cx="1737871" cy="1135039"/>
      </dsp:txXfrm>
    </dsp:sp>
    <dsp:sp modelId="{C6810712-3427-4E0A-BBAB-1062C60E2024}">
      <dsp:nvSpPr>
        <dsp:cNvPr id="0" name=""/>
        <dsp:cNvSpPr/>
      </dsp:nvSpPr>
      <dsp:spPr>
        <a:xfrm>
          <a:off x="2772308" y="1206914"/>
          <a:ext cx="1175523" cy="482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133"/>
              </a:lnTo>
              <a:lnTo>
                <a:pt x="1175523" y="241133"/>
              </a:lnTo>
              <a:lnTo>
                <a:pt x="1175523" y="48226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5E04BB-727D-4E1F-939A-688A5789471F}">
      <dsp:nvSpPr>
        <dsp:cNvPr id="0" name=""/>
        <dsp:cNvSpPr/>
      </dsp:nvSpPr>
      <dsp:spPr>
        <a:xfrm>
          <a:off x="3043582" y="1689181"/>
          <a:ext cx="1808497" cy="1205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Без дополнительной оболочки</a:t>
          </a:r>
        </a:p>
      </dsp:txBody>
      <dsp:txXfrm>
        <a:off x="3078895" y="1724494"/>
        <a:ext cx="1737871" cy="11350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373CBB7-746C-4CF8-9772-E1B1B5221E01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B493DFE-FC91-47FC-AD0E-F54199C92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E3E46-000D-4AB9-8BA4-C93F4FEEA82D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41C62-9AFB-450E-820E-D769E58DA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DE99F-B1E4-4D43-AE09-09CC66BABEAB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629E1-D54B-47FC-A536-433CF6DB3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2D83C-241A-4267-B610-5C856EBB9D30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68118-E109-4E41-A26D-FB090763E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716B99-9DBB-4F90-B93E-50828CC3DAED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E87D35-5212-4DBD-894C-17A8E00AD6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A2633B-5B70-4E0A-8E03-E1C2E48562DE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0E5526-FE18-4415-91FE-FE1566070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A82B8B-FBC1-4BA5-BDF7-B1189C4DC99D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7CDC53-A98A-4A02-B6D4-D58450248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951659-FA24-4BF1-AA59-DB1866F09C18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49A91A-A140-4CF8-BD4A-511B6CC2F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84F47-39BE-4452-B9C1-5363CDB67BF0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5342D-390A-49DF-B747-58F536AC8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BC2CEE-332E-44F9-91EE-348F8EF22943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A8B329-B354-4AD8-80FF-094304293F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D03F17C-677E-4589-B603-E6542D8860B5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8266CD9-02D3-4247-9C24-415AC3CF4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FB24502-1610-477F-94B1-3A017FB0145D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C38CBE9-2885-494C-97F9-1EB02A6D5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ransition>
    <p:wipe dir="r"/>
  </p:transition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«Плохие новости </a:t>
            </a:r>
            <a:br>
              <a:rPr lang="ru-RU" dirty="0"/>
            </a:br>
            <a:r>
              <a:rPr lang="ru-RU" dirty="0"/>
              <a:t>в упаковке из белка».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r>
              <a:rPr lang="ru-RU" dirty="0"/>
              <a:t>                                       П. </a:t>
            </a:r>
            <a:r>
              <a:rPr lang="ru-RU" dirty="0" err="1"/>
              <a:t>Медавар</a:t>
            </a:r>
            <a:endParaRPr lang="ru-RU" dirty="0"/>
          </a:p>
        </p:txBody>
      </p:sp>
      <p:pic>
        <p:nvPicPr>
          <p:cNvPr id="13315" name="Picture 2" descr="http://stat17.privet.ru/lr/092fd956e8d039ae77ce16e9eb0816d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76250"/>
            <a:ext cx="21605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3.podelise.ru/tw_files2/urls_50/20/d-19942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lib3.podelise.ru/tw_files2/urls_50/20/d-19942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587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2" y="503526"/>
            <a:ext cx="8964901" cy="6330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2107125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1"/>
          <p:cNvSpPr>
            <a:spLocks noGrp="1"/>
          </p:cNvSpPr>
          <p:nvPr>
            <p:ph idx="1"/>
          </p:nvPr>
        </p:nvSpPr>
        <p:spPr>
          <a:xfrm>
            <a:off x="457200" y="1481138"/>
            <a:ext cx="5051425" cy="4525962"/>
          </a:xfrm>
        </p:spPr>
        <p:txBody>
          <a:bodyPr/>
          <a:lstStyle/>
          <a:p>
            <a:r>
              <a:rPr lang="ru-RU"/>
              <a:t>Вызывают заболевания растений, животных, человека.</a:t>
            </a:r>
          </a:p>
          <a:p>
            <a:r>
              <a:rPr lang="ru-RU"/>
              <a:t>Являются онкогенами.</a:t>
            </a:r>
          </a:p>
          <a:p>
            <a:r>
              <a:rPr lang="ru-RU"/>
              <a:t>Являются мутагенами.</a:t>
            </a:r>
          </a:p>
          <a:p>
            <a:r>
              <a:rPr lang="ru-RU"/>
              <a:t>Являются объектом генной инженерии.</a:t>
            </a:r>
          </a:p>
          <a:p>
            <a:r>
              <a:rPr lang="ru-RU"/>
              <a:t>Вероятна их роль в эволюции.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Значение вирусов</a:t>
            </a:r>
          </a:p>
        </p:txBody>
      </p:sp>
      <p:pic>
        <p:nvPicPr>
          <p:cNvPr id="22531" name="Picture 4" descr="http://www.cdc.gov/training/QuickLearns/biosafety/images/bsl-4-la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276475"/>
            <a:ext cx="19050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 descr="http://upload.wikimedia.org/wikipedia/commons/thumb/6/66/Child_with_Smallpox_Bangladesh.jpg/190px-Child_with_Smallpox_Banglades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549275"/>
            <a:ext cx="120967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8" descr="http://politikus.ru/uploads/posts/2014-10/1414501055_ebola.jpg"/>
          <p:cNvPicPr>
            <a:picLocks noChangeAspect="1" noChangeArrowheads="1"/>
          </p:cNvPicPr>
          <p:nvPr/>
        </p:nvPicPr>
        <p:blipFill>
          <a:blip r:embed="rId4"/>
          <a:srcRect l="35167" t="16882" r="6033" b="17461"/>
          <a:stretch>
            <a:fillRect/>
          </a:stretch>
        </p:blipFill>
        <p:spPr bwMode="auto">
          <a:xfrm>
            <a:off x="6516688" y="549275"/>
            <a:ext cx="2447925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0" descr="http://zwonok.net/img/2011_02_17_viru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2565400"/>
            <a:ext cx="1951037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40" t="30275" r="6656" b="13668"/>
          <a:stretch/>
        </p:blipFill>
        <p:spPr bwMode="auto">
          <a:xfrm>
            <a:off x="5508104" y="836712"/>
            <a:ext cx="3463053" cy="4592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5" y="1196752"/>
            <a:ext cx="54726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Как называется объект, </a:t>
            </a:r>
          </a:p>
          <a:p>
            <a:r>
              <a:rPr lang="ru-RU" sz="2800" dirty="0"/>
              <a:t>изображённый на рисунке? </a:t>
            </a:r>
          </a:p>
          <a:p>
            <a:endParaRPr lang="ru-RU" sz="2800" dirty="0"/>
          </a:p>
          <a:p>
            <a:r>
              <a:rPr lang="ru-RU" sz="2800" dirty="0"/>
              <a:t>По каким признакам вы определили?</a:t>
            </a:r>
          </a:p>
          <a:p>
            <a:endParaRPr lang="ru-RU" sz="2800" dirty="0"/>
          </a:p>
          <a:p>
            <a:r>
              <a:rPr lang="ru-RU" sz="2800" dirty="0"/>
              <a:t>Как в медицине используют </a:t>
            </a:r>
          </a:p>
          <a:p>
            <a:r>
              <a:rPr lang="ru-RU" sz="2800" dirty="0"/>
              <a:t>данные объекты?</a:t>
            </a:r>
          </a:p>
        </p:txBody>
      </p:sp>
    </p:spTree>
    <p:extLst>
      <p:ext uri="{BB962C8B-B14F-4D97-AF65-F5344CB8AC3E}">
        <p14:creationId xmlns:p14="http://schemas.microsoft.com/office/powerpoint/2010/main" val="243155452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А. Встраивание ДНК Бактериофага в клетку-хозяина.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Б. Синтез вирусных ДНК и белков в клетке бактериофага.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В. Прикрепление бактериофага  к оболочке бактерии.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Г. Проникновение бактериофага в клетку бактерии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Д. Выход бактериофага из клетки, заражение других клеток.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228600" lvl="0" indent="-255588">
              <a:spcBef>
                <a:spcPts val="400"/>
              </a:spcBef>
              <a:spcAft>
                <a:spcPts val="0"/>
              </a:spcAft>
            </a:pPr>
            <a:r>
              <a:rPr lang="ru-RU" sz="3600" b="0" dirty="0">
                <a:solidFill>
                  <a:srgbClr val="000000"/>
                </a:solidFill>
                <a:effectLst/>
                <a:latin typeface="Times New Roman"/>
                <a:ea typeface="+mn-ea"/>
                <a:cs typeface="+mn-cs"/>
              </a:rPr>
              <a:t>Установите последовательность жизненного  цикла бактериофага.</a:t>
            </a:r>
            <a:br>
              <a:rPr lang="ru-RU" sz="3600" b="0" dirty="0">
                <a:solidFill>
                  <a:srgbClr val="000000"/>
                </a:solidFill>
                <a:effectLst/>
                <a:latin typeface="Times New Roman"/>
                <a:ea typeface="+mn-ea"/>
                <a:cs typeface="+mn-cs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2028813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mitry Iosifovich Ivanovsk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4102100" cy="424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827088" y="4724400"/>
            <a:ext cx="7304087" cy="831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600" b="1">
                <a:cs typeface="Arial" charset="0"/>
              </a:rPr>
              <a:t>Дмитрий Иосифович Ивановский</a:t>
            </a:r>
            <a:r>
              <a:rPr lang="ru-RU" sz="1600">
                <a:cs typeface="Arial" charset="0"/>
              </a:rPr>
              <a:t> </a:t>
            </a:r>
          </a:p>
          <a:p>
            <a:pPr algn="ctr"/>
            <a:r>
              <a:rPr lang="ru-RU" sz="1600">
                <a:cs typeface="Arial" charset="0"/>
              </a:rPr>
              <a:t>(28 октября [9 ноября] 1864 — 20 апреля 1920 гг.), </a:t>
            </a:r>
          </a:p>
          <a:p>
            <a:pPr algn="ctr"/>
            <a:r>
              <a:rPr lang="ru-RU" sz="1600">
                <a:cs typeface="Arial" charset="0"/>
              </a:rPr>
              <a:t>русский физиолог растений и микробиолог, основоположник вирусологии </a:t>
            </a:r>
            <a:r>
              <a:rPr lang="ru-RU" sz="1100">
                <a:cs typeface="Arial" charset="0"/>
              </a:rPr>
              <a:t> </a:t>
            </a:r>
            <a:endParaRPr lang="ru-RU">
              <a:cs typeface="Arial" charset="0"/>
            </a:endParaRPr>
          </a:p>
        </p:txBody>
      </p:sp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4356100" y="404813"/>
            <a:ext cx="457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Lucida Sans Unicode" pitchFamily="34" charset="0"/>
              </a:rPr>
              <a:t>В 1892 году опубликовал статью, описывающую небактериальный патоген растений </a:t>
            </a:r>
            <a:endParaRPr lang="ru-RU"/>
          </a:p>
          <a:p>
            <a:r>
              <a:rPr lang="ru-RU">
                <a:latin typeface="Lucida Sans Unicode" pitchFamily="34" charset="0"/>
              </a:rPr>
              <a:t>табака</a:t>
            </a:r>
          </a:p>
        </p:txBody>
      </p:sp>
      <p:pic>
        <p:nvPicPr>
          <p:cNvPr id="14341" name="Picture 5" descr="http://lib3.podelise.ru/tw_files2/urls_50/20/d-19942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844675"/>
            <a:ext cx="32639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7"/>
          <p:cNvSpPr txBox="1">
            <a:spLocks noChangeArrowheads="1"/>
          </p:cNvSpPr>
          <p:nvPr/>
        </p:nvSpPr>
        <p:spPr bwMode="auto">
          <a:xfrm>
            <a:off x="0" y="5516563"/>
            <a:ext cx="65992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Lucida Sans Unicode" pitchFamily="34" charset="0"/>
              </a:rPr>
              <a:t>Вирусология</a:t>
            </a:r>
            <a:r>
              <a:rPr lang="ru-RU" sz="2400" b="1">
                <a:latin typeface="Lucida Sans Unicode" pitchFamily="34" charset="0"/>
              </a:rPr>
              <a:t> </a:t>
            </a:r>
            <a:r>
              <a:rPr lang="ru-RU" sz="2400">
                <a:latin typeface="Lucida Sans Unicode" pitchFamily="34" charset="0"/>
              </a:rPr>
              <a:t>– наука, изучающая вирусы, </a:t>
            </a:r>
          </a:p>
          <a:p>
            <a:r>
              <a:rPr lang="ru-RU" sz="2400">
                <a:latin typeface="Lucida Sans Unicode" pitchFamily="34" charset="0"/>
              </a:rPr>
              <a:t>                        раздел </a:t>
            </a:r>
            <a:r>
              <a:rPr lang="ru-RU" sz="2400">
                <a:solidFill>
                  <a:srgbClr val="C00000"/>
                </a:solidFill>
                <a:latin typeface="Lucida Sans Unicode" pitchFamily="34" charset="0"/>
              </a:rPr>
              <a:t>микробиологии</a:t>
            </a:r>
            <a:r>
              <a:rPr lang="ru-RU" sz="2400">
                <a:latin typeface="Lucida Sans Unicode" pitchFamily="34" charset="0"/>
              </a:rPr>
              <a:t>.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Размеры вирусов – 20 – 300 нм </a:t>
            </a:r>
          </a:p>
        </p:txBody>
      </p:sp>
      <p:pic>
        <p:nvPicPr>
          <p:cNvPr id="15362" name="Picture 2" descr="http://images.nature.web.ru/nature/2000/12/13/0001157637/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196975"/>
            <a:ext cx="555307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http://medbiol.ru/medbiol/spid/images/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221163"/>
            <a:ext cx="2408237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7"/>
          <p:cNvSpPr txBox="1">
            <a:spLocks noChangeArrowheads="1"/>
          </p:cNvSpPr>
          <p:nvPr/>
        </p:nvSpPr>
        <p:spPr bwMode="auto">
          <a:xfrm>
            <a:off x="2339975" y="5949950"/>
            <a:ext cx="938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Lucida Sans Unicode" pitchFamily="34" charset="0"/>
              </a:rPr>
              <a:t>80 нм</a:t>
            </a:r>
          </a:p>
        </p:txBody>
      </p:sp>
      <p:pic>
        <p:nvPicPr>
          <p:cNvPr id="15365" name="Picture 6" descr="http://www.eurolab.ua/img/st_img/04_10/osp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4221163"/>
            <a:ext cx="2582863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9"/>
          <p:cNvSpPr txBox="1">
            <a:spLocks noChangeArrowheads="1"/>
          </p:cNvSpPr>
          <p:nvPr/>
        </p:nvSpPr>
        <p:spPr bwMode="auto">
          <a:xfrm>
            <a:off x="6532563" y="4797425"/>
            <a:ext cx="23685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Lucida Sans Unicode" pitchFamily="34" charset="0"/>
              </a:rPr>
              <a:t>Вирус</a:t>
            </a:r>
          </a:p>
          <a:p>
            <a:r>
              <a:rPr lang="ru-RU">
                <a:latin typeface="Lucida Sans Unicode" pitchFamily="34" charset="0"/>
              </a:rPr>
              <a:t> натуральной оспы</a:t>
            </a:r>
          </a:p>
        </p:txBody>
      </p:sp>
      <p:sp>
        <p:nvSpPr>
          <p:cNvPr id="15367" name="TextBox 10"/>
          <p:cNvSpPr txBox="1">
            <a:spLocks noChangeArrowheads="1"/>
          </p:cNvSpPr>
          <p:nvPr/>
        </p:nvSpPr>
        <p:spPr bwMode="auto">
          <a:xfrm>
            <a:off x="6948488" y="5516563"/>
            <a:ext cx="866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Lucida Sans Unicode" pitchFamily="34" charset="0"/>
              </a:rPr>
              <a:t>300 нм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Строение вируса</a:t>
            </a:r>
          </a:p>
        </p:txBody>
      </p:sp>
      <p:pic>
        <p:nvPicPr>
          <p:cNvPr id="16386" name="Picture 4" descr="http://rudocs.exdat.com/data/324/323598/323598_html_m3c2a9db4.jpg"/>
          <p:cNvPicPr>
            <a:picLocks noChangeAspect="1" noChangeArrowheads="1"/>
          </p:cNvPicPr>
          <p:nvPr/>
        </p:nvPicPr>
        <p:blipFill>
          <a:blip r:embed="rId2"/>
          <a:srcRect l="17261" t="4416" r="22330" b="15742"/>
          <a:stretch>
            <a:fillRect/>
          </a:stretch>
        </p:blipFill>
        <p:spPr bwMode="auto">
          <a:xfrm>
            <a:off x="323850" y="1341438"/>
            <a:ext cx="251936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лево 5"/>
          <p:cNvSpPr/>
          <p:nvPr/>
        </p:nvSpPr>
        <p:spPr>
          <a:xfrm>
            <a:off x="2124075" y="2708275"/>
            <a:ext cx="1368425" cy="730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>
            <a:off x="2627313" y="4292600"/>
            <a:ext cx="1296987" cy="730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3492500" y="2492375"/>
            <a:ext cx="43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Lucida Sans Unicode" pitchFamily="34" charset="0"/>
              </a:rPr>
              <a:t>1</a:t>
            </a:r>
          </a:p>
        </p:txBody>
      </p:sp>
      <p:sp>
        <p:nvSpPr>
          <p:cNvPr id="16390" name="TextBox 8"/>
          <p:cNvSpPr txBox="1">
            <a:spLocks noChangeArrowheads="1"/>
          </p:cNvSpPr>
          <p:nvPr/>
        </p:nvSpPr>
        <p:spPr bwMode="auto">
          <a:xfrm>
            <a:off x="3851275" y="4076700"/>
            <a:ext cx="368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Lucida Sans Unicode" pitchFamily="34" charset="0"/>
              </a:rPr>
              <a:t>2</a:t>
            </a:r>
          </a:p>
        </p:txBody>
      </p:sp>
      <p:sp>
        <p:nvSpPr>
          <p:cNvPr id="16391" name="TextBox 9"/>
          <p:cNvSpPr txBox="1">
            <a:spLocks noChangeArrowheads="1"/>
          </p:cNvSpPr>
          <p:nvPr/>
        </p:nvSpPr>
        <p:spPr bwMode="auto">
          <a:xfrm>
            <a:off x="3995738" y="1700213"/>
            <a:ext cx="4478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Lucida Sans Unicode" pitchFamily="34" charset="0"/>
              </a:rPr>
              <a:t>1 – вирусный геном </a:t>
            </a:r>
            <a:r>
              <a:rPr lang="ru-RU" sz="2000">
                <a:latin typeface="Lucida Sans Unicode" pitchFamily="34" charset="0"/>
              </a:rPr>
              <a:t>(ДНК или РНК)</a:t>
            </a:r>
          </a:p>
        </p:txBody>
      </p:sp>
      <p:sp>
        <p:nvSpPr>
          <p:cNvPr id="16392" name="TextBox 10"/>
          <p:cNvSpPr txBox="1">
            <a:spLocks noChangeArrowheads="1"/>
          </p:cNvSpPr>
          <p:nvPr/>
        </p:nvSpPr>
        <p:spPr bwMode="auto">
          <a:xfrm>
            <a:off x="4140200" y="2276475"/>
            <a:ext cx="40671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Lucida Sans Unicode" pitchFamily="34" charset="0"/>
              </a:rPr>
              <a:t>2 – капсид </a:t>
            </a:r>
            <a:r>
              <a:rPr lang="ru-RU" sz="2000">
                <a:latin typeface="Lucida Sans Unicode" pitchFamily="34" charset="0"/>
              </a:rPr>
              <a:t>(белковая оболочка, </a:t>
            </a:r>
          </a:p>
          <a:p>
            <a:r>
              <a:rPr lang="ru-RU" sz="2000">
                <a:latin typeface="Lucida Sans Unicode" pitchFamily="34" charset="0"/>
              </a:rPr>
              <a:t>состоящая из отдельных молекул – </a:t>
            </a:r>
          </a:p>
          <a:p>
            <a:r>
              <a:rPr lang="ru-RU" sz="2000">
                <a:latin typeface="Lucida Sans Unicode" pitchFamily="34" charset="0"/>
              </a:rPr>
              <a:t>капсомеров)</a:t>
            </a:r>
          </a:p>
        </p:txBody>
      </p:sp>
      <p:sp>
        <p:nvSpPr>
          <p:cNvPr id="16393" name="TextBox 11"/>
          <p:cNvSpPr txBox="1">
            <a:spLocks noChangeArrowheads="1"/>
          </p:cNvSpPr>
          <p:nvPr/>
        </p:nvSpPr>
        <p:spPr bwMode="auto">
          <a:xfrm>
            <a:off x="3708400" y="5013325"/>
            <a:ext cx="46561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Lucida Sans Unicode" pitchFamily="34" charset="0"/>
              </a:rPr>
              <a:t>Вирион –</a:t>
            </a:r>
            <a:r>
              <a:rPr lang="ru-RU">
                <a:latin typeface="Lucida Sans Unicode" pitchFamily="34" charset="0"/>
              </a:rPr>
              <a:t> </a:t>
            </a:r>
            <a:r>
              <a:rPr lang="ru-RU" sz="2000">
                <a:latin typeface="Lucida Sans Unicode" pitchFamily="34" charset="0"/>
              </a:rPr>
              <a:t>полностью сформированная </a:t>
            </a:r>
          </a:p>
          <a:p>
            <a:r>
              <a:rPr lang="ru-RU" sz="2000">
                <a:latin typeface="Lucida Sans Unicode" pitchFamily="34" charset="0"/>
              </a:rPr>
              <a:t>вирусная частица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900igr.net/datas/meditsina/Virusnye-zabolevanija/0008-008-Stroenie-virusa.jpg"/>
          <p:cNvPicPr>
            <a:picLocks noChangeAspect="1" noChangeArrowheads="1"/>
          </p:cNvPicPr>
          <p:nvPr/>
        </p:nvPicPr>
        <p:blipFill>
          <a:blip r:embed="rId2"/>
          <a:srcRect l="5515" t="7353" r="6250" b="8824"/>
          <a:stretch>
            <a:fillRect/>
          </a:stretch>
        </p:blipFill>
        <p:spPr bwMode="auto">
          <a:xfrm>
            <a:off x="250825" y="1773238"/>
            <a:ext cx="28082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Строение вирусов</a:t>
            </a:r>
          </a:p>
        </p:txBody>
      </p:sp>
      <p:pic>
        <p:nvPicPr>
          <p:cNvPr id="17411" name="Picture 4" descr="http://meduniver.com/Medical/Biology/Img/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1557338"/>
            <a:ext cx="206533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6227763" y="1557338"/>
            <a:ext cx="2536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0000"/>
                </a:solidFill>
                <a:latin typeface="Lucida Sans Unicode" pitchFamily="34" charset="0"/>
              </a:rPr>
              <a:t>Бактериофаг</a:t>
            </a:r>
            <a:r>
              <a:rPr lang="ru-RU">
                <a:latin typeface="Lucida Sans Unicode" pitchFamily="34" charset="0"/>
              </a:rPr>
              <a:t> – вирус,</a:t>
            </a:r>
          </a:p>
          <a:p>
            <a:r>
              <a:rPr lang="ru-RU">
                <a:latin typeface="Lucida Sans Unicode" pitchFamily="34" charset="0"/>
              </a:rPr>
              <a:t> поражающий бактерий</a:t>
            </a:r>
          </a:p>
        </p:txBody>
      </p:sp>
      <p:sp>
        <p:nvSpPr>
          <p:cNvPr id="17413" name="AutoShape 6" descr="data:image/jpeg;base64,/9j/4AAQSkZJRgABAQAAAQABAAD/2wCEAAkGBxQTEhUUERQWFRUXFxwXFxgYFx0bGxogGh8cGhoiIh0dHSkiHB4lIRgdITEhKCkrMS4uHCQzRDQsNygtLiwBCgoKBQUFDgUFDisZExkrKysrKysrKysrKysrKysrKysrKysrKysrKysrKysrKysrKysrKysrKysrKysrKysrK//AABEIAJIBWAMBIgACEQEDEQH/xAAcAAACAgMBAQAAAAAAAAAAAAAABQQGAgMHAQj/xABJEAACAQMCBQIEAwQGBggHAQABAgMEERIAIQUGEzFBIlEHFDJhI3GBQlJikSQzU3KhsQgVFoKS0UNzdJOis7Thg5SjwcLS8DT/xAAUAQEAAAAAAAAAAAAAAAAAAAAA/8QAFBEBAAAAAAAAAAAAAAAAAAAAAP/aAAwDAQACEQMRAD8A7jry+vdcn+KZqjVRDh4kVs4BK5MnTLlm6IAXbYK2Z7Wdb+LB1jRrmcfM1RCaNKaIinaFJJDUlzIWaTGWPJjfOMXa253G2IOpB50q1M+QgdVjSWIrHItlkqHhDvdzdFRRIbW2Pgb6DomjXKeN8fqKoRqZ4oacPUBqlWkSGYxCIwhXSUEZZuLZm5RrXtbTuk5xmLwr0Vjv8spgfPrsJ1Us67/RFkQ1wf6t7lfIXvRqkcp84TVU/SkSJADN6vVaYRyNGOjuQccQXDEH1CwtYnZxPnOSLiApeirx5wIZBJYqZ8rXW3gr285DtoLno1QufuKzJNikrRRRUzVL4yLG0uLAMoYxudh7FbFhvuLYcK+I7Tid1pHWKNXMbOxUu0bBGRgVsrEtsFLdjex20HQNGqZVc+CKGOaWAhTUy0z4MXKmHqZMAEuy/hP4Hjtfb2HnzKoigFLMxdY3Zo/xFRZiwjYsgK4kLcm4AB2y30Fy1rnmVFZnIVVBZidgANyT9tZjVS48GrJzTrIVgheHrBbHqszBzGxsSFEagkbX6i+LghLXmsDF5KeeOna2NQygL6uxZMupGpv9TqAPNtOq6ujhQvM6xoASWYgCw3Pf7DWyogWRGRwGVlKspFwQwsQR5BB1SKHlZOkvzP8ASphOsKvMoJjjikGKpf6fQgYt3Ykkk7WBq/M83oYUFQUkNojlGGYm5GSM4MYIF7ncW3A1ieaJxI0b8PnDIodiJISCvkoS4zt5FgRt7i7pVznLHtEMV/vMAWP/AA4j9TpVzQwfBY1ldkkXqGJQcUb+tVr9wybFRdtwbdjoPE5s9KyvTTpTMQBO2IsG2DNHlmiXP1EbdyAN9b6/meMSLBTgVU5uTFHIl0VbZMxLWUXIFu5J7d7bZylYhjVg0BGMtv2gRvH9tjZvIvbve2PEeBRiArTosLRreJo1VSpUHYbbAi6n7E6CFDzmli0tNUwxKxSSV0XCNgcTcqxOIOxkAxHe9rnTHiXHVjk6MUclRMFDmOPH0qexZmYKl7GwJubGw2Os6tFeIQRgWkjx9wqEWJPvsbAeT+ulFBwk0REFOZZBUG7TSNm6MiqpZmPcYKAosbEAdjsG2LnONldxT1WMZImPR/qiv1g73fHuenlrGLnRGZVFPVZSrnAvS/rk29QN7Rjcf1hQ7j3tp8iRwx22WNR5P8ySe5Pv5J1XeXKtEhJBZpsuikbqY3CqzCFMCAVXD1ZW3F23toNknPVMofqJUK0d+svy8jGG2/rKKVAINwQTcb9gTo/21jVsJqarjkK5oggaUunbIdHMD7hiCNP6OkCKQdyxLOf3ie/6eAPAAGoPAqURrIzMCc3UNsMY42YRr+Si/fySdAt/28piA6pUNGz9NJBA9mk7dMC2Qa4I9SgXBF9ZrznGGZJaeqjkUBmToNIVU9mJhzWxsdr32O3nWiWmqhLLVQiIxAF0gcNk7BQpfIGyFgtgMW2JJ3JAsHCYMYwxsXk9bt+8zAf4AWAHgAaBGeeIQvWMU/ypYotQIyys18QAi3ksWuobGxP5i8peb6YZCUvDItvwpY2ErX7YIATLf+DLfbvtqJRTR/NSQM8apDIZUXMXd5AXa6n9wljb+IHaw01pI1mlFQUFkBWAkDKzWzYeQGsAPsL+dAu/22p7M6x1DRocZHFO/wCGxtZWQgSX9Q7Ie+mfC+NxzsyKJEkUBiksbRtiezAMN18XHY7Gx21hXQMaiLHHBgWlve5MdjHbwN2N/sANQuZopDJBJSxiSoia+7BV6b7SKzb2DbECx9SA9gdBY9QouJoX6ZyRzfFXUrlbviTs3vtvbWHBOJiojzxaNlYpJG1skdTZlNtj7gjYgg9jqDzov9HVhsy1FOVPkEzxqbe11Zh+ROgfaNGjQGjRo0Bo0aNAaNGjQGjRo0Bo0aNAaxx1lo0GPTFrWFva2jHe/nWWjQYCMDsB/LWs0iZ54Jn+9iMvbva+t+jQR6uhjlx6saPiclzUNifcXGx+41HbglOXaQwQl2ZXZzGuTMm6Em1yVtsfGmGjQQF4LTjG0EQwdpF9C+l2+phtsxubnzqHWcKhhCSxUsRMX7qAMqXJOFh3BJYL+dtzp3rzQYRSBgGUggi4I7EHtqj/AA8mWWGKVFxMspnc7XdjFdybd7NIF3/dGpnOPFjw6mqJbMYijGO1z05W2UGwNkdjcHsp28gDP4fcGNPCqOLGJFjA22LASyfrd1T/AOEPfQW3SG467gnaOUzMb/SBCq/pcsT+h0+1XKKlV5pgRvI5kmubhghaGJfsp6RYr+Y/aOgnRzGOnMmPra7hT5aQ+hT991XU2jpumgW97dye7E7sT9ybnWmU9SVVG4jObe2VvQv575fay++pkjgC57DQL+GKsfXAsqrKzf8AEFkY/wA2J1lJ1nDFGjQEejJC99tiwyWw/h9vPgLuGVizu6C6sJDJIjKVbG+EVwwBswQNf7W86sFtAo5WVxToJirSqMHKiwBQlbC+9hbz73862cUrUSamVnCmR2VQSBl6GNhfv2GinmCPUmxtmpsBuSY02H3Nhr2Hhatk06q7yCzBvUqr+4t/HufJ39gAyp2EzFzvGjEJ7Mw7v+QOy/kT5GseJUadWKeyiRG6eVtyshxK39ixU/mPz1lwhRGjRX9MJwW/7uIZd/NlYC/21D4xxeICPLMqZkAbBsSwN0ANrHJgqjwSRvoGk9RZgqjJjva9gB7k/wCQ7k/qQpp45Op0J1URHJ1ZWJEpLFirXAxsNyu+XvYEFtRQlQS31scm+x9h9gNv0v51r4j3i3x/Evf7BWJ/wBGglSdj+R1C4dIBFClySYlt72Ci5Pt3H6nWhqb5kXkLCEj0orMhcfvMVINj4X23N72Xzg1EsLyRjI7KyMzFiEsQEud7KVNv73vuQlz8LiaIwlFwItYi+/vv3a+9/fWNJXD5dJZNvQC359iAPz2A1sreIJF9ZN7EhVVnYgd7KoLH+WlXAZBOsZBuka3P/WNuQQd7xg2IPYt7roPKriUySJLLAeiRguDFpFZ2ULmtgADYC4JxJ3sLkOqaALc+WYs3vc/8hYD7DWjjY/o83/Vuf5KTr2sdiAkbYuw3b9xfJA9/Av533AOggcIXGsrFHZjFKf7zJgf8Il1lze1qbtf8em/8+LS/iHCY6aopp4Lo8kwhnORbrIyvbPIm7K2LBu4AI7E6Yc2N+An3qKce3/TRnQOtGqb8Ualo6aIpKYmNVClxKY8g7BXBYdhiSSfFr+NKIOb3p4CsaGV/nDTgvP1Yh+H1fTMwUsDbGzbhiRc23DpOjVLoOcpJZ4EEcISVljNpsnRzAZ2X0riStsdj5vqBRfEoujsadR0wxf8AFtf8VoUKEpZ0yW7vcYA+dB0PRrn3GPiLLAcPkxJIsk0bhJmYDpRLOCpWElgVexuBiRY3G+p0nxAiUTZpiUhSaK7G02UTTFMgmKuAp2uSRvoLno1U+Dc5moq2pxTyBV9LS+oqHwWQrfALazWByuSPpAsdWzQGjRo0Bo0aNAaNGjQQuM8Q+XgkmKPJ01LYRjJ2t4A8nULgfMKTxzO6mHoSPHLmy4qUAZjmDYqAdz4II8an8VpmlheOORoWZSokUAsl/Iv50n4dy00VFNS9bLqK6qxjVQmaY/Stst7uSTcljvoGicZpza08Jvha0i79TePz+0ASPfxqUlQjMyqylltkAQSt9xceLjVFi+GyiNojLeNhTg7OWHy6FPSxkJTchlA2W1t76dcucrGmNTlM0nzBUl91luECMxa/ckFhYAC9tBN5aneaEyyNcyPJa1wAiu6x2++IBLeSfawG9ODqL2kn3Ft55Db8rt3++tPK0xamQNYNGWiYAW3jYp2Ha4UNb7jTfQKf9RL/AG1T/wB+/wDz1wjmrnaulrJouFyVPTpw+RDmQsIzZnO2y+w9tz3sPoXiEpWKRl3ZUYi97XAJHYE649/o70SyJW1Di7yOIz7WILm35lt9/A0C2D4my1XDf6SY84pVjnBFhPHJFKBdbWuWWxsLDY2Gq/Q/E3i6K80QLQCS7s0OaAkKAHkAG9sfIJJ++tPxQ5Ki4SY0jkMpqFcnIAYBGQiwHvci/wBtdLp+Bw0vBWVbGCooj1JF3AlxZw5Iv6WLY38YINBdeUeZBXUEdWq4lkbJe9mW4YfcXG321yr4fcfqouJSUbyF1rbyRTHawvJIzopvcMeoB4uL+4Lb/RyqyaKpjY+hJgwudhmgy/Iem/6nVX5gxEFDVUjL8z860VNY3UQpI6xKSNgpYX++be2g78ojhT91Rv7kknf7sxJ/Mk6zpsiLuLE/s+w8D7n3/wDbWihpWFnmIaUje18F9wgPYfc7n/DU3QL+KKFaKQfUrhPzWQhWH5Xxb/dGtk9aTdYV6jA2JyxRT7FrHf7AE6U1cyVdWaZZWApcJJRG2JZnDBEJG4AF2IFjuu/casEUSooVQFUbAAWA0Ff4NTOlTIak5SyEyR2N41UYoVXYEOBjcm977WFwLGdVnjfMMENfSwSNaR45XFrm30gAgb+qzW27rqfUQy1CEZvTIwI9OPWI7d2DBL+wBPbdTtoE3KXF/npKpgpEMdSyBvEmCqot7qMcj7kgeDqxcaA+XmJF7RsbfkCR+txpXyPwVaKnNIlysMjAMRuwf8QE+5s2JP8ADpjzAT8vKqEB3UxpcXGUnoW4uLi7AnftoJks6quTEBfc9t+2q9xotJLFI1PNJBErOQrAFmaw3iJDOFXL0nvfsdtOKaiPpaZg7La1lxRSPIUkm/3JJ/LWXFa9IIzI5AAsBcgAkmyi52FyRoJSOCAQbgi4PvfSuqrsZiqjJhGth7s7G1/YAIST4GsaVndBFCWWNVC9cgXawt6Ae5/iIt7BvGul4YtPUmRSzGoGLlyWbJFJSxP0riHuo2vY7b3BlR0mFyxydt3b3+wHhR4H+ZJJ08MQK9QFAA6t9vcxxlv1JJOp7Gw32GqNyhUcRnnqJHWOKhklZ4SwPXddlUrviqEKGuwvvt7gHfN08rU80VKhkmK22tZA1rk3IucSSEBufte+pkcTGnLU7r1JFyWWRbgkjYlQRt/DcW7aYRxhRYarnLnMUEwkhpnDyxSSKy2Pos7hcjbYbbe+gjcdp6gyUaPUR5mfJQtO2JKRuTl+NcJ37eSuvecYakwwjqQ3NVT/APRN/aqR/wBIf/721M4vy0ZbSpPKtVHcxSZHBSfBivgUPYi1yPNwDqJXcR+YpKKUriXqacsvswkAYfowI0E/itesCL84EmLvjEkcRLMcSxAVmNyArG9xsNQ/9rKJh0sXIHR9Bp3tacFoiFK9tjf90g3tbTjjXBkqQmRdGjfOOSNrOjWK3BII3DEEEEWOlkfLRNctTKUZIYulALOZDcAEyuzEOw9eJAH9Y17nQV/gnOkDIZ6mNIosDURItLK0gUkh5CwWzACwZlFhcXNipLviPMXDqboLJgomXKMCLYLIVUk2X0BmdQb+/wBjbI8jwdOWPObB4HpkGa/gxPYskfp2BxG7ZGwAvYAah8N+GtJAY2Qy5IW9R6fqDEMVIEYVFuBbphD333Nwj8U4twdD0JoFtT5AL8k7Kl2RHxtFibs6A4+41JkqeESSOzRQs5MkTsae+XQT8QZYWYKm21xtbwdROJfDQT/1tbVMGzEm0QuHcSkKRHdfxEQ3JawW35b5fhrTEBc5OmHndY8YsFM6YGwEYtj3X7ne+gm8O4xwwuJYTCHOMSuIypP4YdVBxFx07N+VtM4uZqRrY1EZyCEb7ESkrHv/ABEED3Oq9RfDiONlkFRKZEkR1ZlW4CQmnxtawyWxJA3Kr7a0xfDtgojNUWiEUEVjCuVqZzJFve37bhtrm47W0F3grEd3RWBeMgOo7qWGS39rgg6NK+WuX/lOp+NJNnhcyWLehBH3A3uFHfRoHR1zKetkCSEyy/6y+cIjgEj/AEdXFB0r4mExblrW7te4uOmnVF4zzlJDPMqPSskfWAUsc7wwCYhrNYeo49traBbxjnOugafejYRVUdPjZgx6wDLYvKq3Abe5UHEnbxqf4k1RjpDFTRM86uzZSqithL0QEZnAJOzenPuALg5DJ/iTKYi3RhuRCUViQWEkLzO2Nz6fQQL47b+wMyr+IrLf+jZK9MktOUe+cjRiVoywW0eKEtkfCnztoNHDfiVK8AleKE5QJKOnKSsZeYQ2lJHoALZEi9gjjxfTYcz1gqIYTFSES9Yqy1DG4hIyNhHtcEbX2NwTpNy5zAYwKSkoA0aKsZLS2GXRWb1OyG6BWKjYnYbWOt683uIqeU8Nhxajkq1tOt0hQRlwt4R6isg9Owvte2+gwpfiezxZ/Ld4ad1szbvUSNFYDG5RSpBYdyLC9wdXjl/iLVFPHLJEYXYHJD3UgkH9Da4vY76q0HMNNIbCjQ07s1IrkICzJG0xQx4+mKymxv8AUPpAsTnwP4g00iwpDBKCYncxJHcxdIXwKjfJhuqgbgg+RoGvL9CsziucYzNmgCsQuAdlTJRs7YqN2vY7Cw04/wBXJe/r/wC8f/8AbUTlSPGkgGSt6AbobqcvVsfI376baCu82cNT5OqN3BFPLv1JrCyE7hGuR9hudUX4DcLhk4cWJfPrOGwllS2wtcBgt7e3i3nt0vmJQaWoBFwYZAR6t/Qf3PV/w7+2+ue/6O9Rlw11/cqGH1Me6qex2Xv2X8+5Ogqvx1kSGpQYK5WNMeqZJLiQy5kZPYYmJP8Aj1aaGgopuHIkTVlEGjyZP6QF3X1AKTgQSb+nv+uq9/pGIBJAXS94iImytiVcdUWt6rh09rb6uvDOcXn4V14qebaFgZMUZAUBVmCs6tIoKnsB7aDiPKFLO9NMkNU0QeeKJ4rSKkmbBPW4IRF3sb7nt5tplU0FRTUPEIzGIVgqKdt/XIH3xCsGsqXu2W/e1tyQ4+HMckfBqpvkpZkkmRnKqBnFHiZRcuCwKh19Knue/jVzvSUcYmq4g5Zammwgm6wPTwzNlc3sTkoYgoACB3GguXKnO3GamGHHh6SFhvM7NEm3ZiCtjcWPpJv9u2ug8Mopyt6uUMx/YhBSNfyNy7H7k/oNReVucaSujVqeZCxFzESBIp8gr329+x09llCgsxCgbkk2A/U6BDLwSCnkE9PGsUjyIsjLt1A7AEP+8d7g9wR9yDnzDzGIY2+XieqmHaOEZW/vMNlA/mfA1seOKtxJAkp0bIXAKSsAQCL/AFKtyb9ibW+nTaGFUAVFCqOwAAA/QaBbwRomu6sHlaxkJXF/sCp9SqOwB/5nTU6S8Un/AKTB042kZC3UKBfSrKQFJJFsmKm1/wBm/tpVzjwOtr4TDHULRRsLOMepI4PgsGAQe4W9/e22gKSk4i1XPNHNAtLMU6aOju6hFC3ADKBnudybXHtbT+bg0ci4z3m3DXc9iL2KgWCEXO4sfvrDhlY+LLUhEkiAzKt6CCDZhexUHE7Htbue+otNzVBPI8VGwqJE+sofw0vsMpPpvcdluftoNkPFEp4n+ZlAETmPJjuwsGT7s+LKNtyd7b6S8ucfg4jMxlQo0THoQTKVYqLfi4sNyewIviPbI6sfDuFJGzSlVM0hvJJjuTawA8hQLAD2GtXNMirSyO3dBklgWIe/oxABJbKwAG5vbzoGuldfUsZo0iQPgS0hLWCXUhd/JOV7WO3tcaUca4jxCRlWipgsOSl5ZXCOy39QSMglTba7gfl501oOIxq4p2UwylSyo5BLgH1MrAkObnfe4vuNxcJk1EJARKclIsU7KQfcef1Nvtqs8S5mpeFzrBUSGKGVM4bhmVCps67XKrupA7DcbbDVukkCi7EAffbVT4/yZDxGeKeq6gWG4iRWKE3IJZiPULlRYAjYX7mwB3T1wqocqdnRW2EjRspt5Kq4B/IkW87+cuBcEhpIhFTpivcnuzMe7Mx3Zj5J1hFwCBExRWTbZg75j75FiSfzJvqnQ/EaeQvDTcOqKieNmjZ/SkBZDix6lyAL720F045xVaePK2TscIox9UkhBxUfna5PYAEmwB0jraAwUtDExyZamnDH3bK7EfYknUXgtaYpUl4nDNHUyWiWV8GhUsdo06TsIgzbAt6mNgSfSNOubdkgY7KlVCzk9lGVrn2FyN9Brh5yp2VWAms1QaUfhN/WA2IO2wuCL9tjqwZa5/R8jSIY5LRNKtc9U7ZyWKuWOIX6crPa5HgagU3IrvSVqxwrH1EaGjSYBDFHIwmfIrna0hNh7IvvoOoaL652vI81jFKlNUJ1DM0shIlkKxukSOoTH0l7dQbYgegHUCL4a1GVOxmEbRUsUSPHIQYXjRkYqMPWrlrnde5uG20HVNeX1zCo5DqWpKiJVgiMnywVFlZkygfOSYlotpJBtbE9tydRuMci8QbDpNGzpLJK03zDq0zFo2RmUoyxtihSybDwVUldB1i+jXMJOT603ZB0pHarZmFU52lIMKbdvTdMgLr315xXlCsaxpVaBOm+UXzRZrtLG4UMbBBZT2vYEgHe+g6hfRql8vUtT/rCSaSCeOKQSj1zhk7xiP8ADEhC3CsfpH1aNBddUHm7i8EFXR06xQDOoQys8Y2EnUtibWLlgbnxcfvav2ofEOGRT9PrRq/TcSR3/ZdfpYexHvoK1zbzNS0T4T04f8AzAhU9XTZUCgHfIZi321Fred6GH5iKSBg8bpEYRGl5Q4xBTcBlAJDb+nt5F7PxPl+nqCzTRhy0RhY3YXQsHK7HsSAT+Q1qq+V6WQMHhBLEktc5bsjmzXuAWjU2B8aCYvC4blujHkU6ZOC3xtbG9vpttbtpZU8n0zywuyL04YniSDFekA5Uk427+gD2tfbfTiuqhFG8rAlUUuQoubKLmwHc7dtK+XOZFquqOnJC8LKJEkxuM0Eim6My/Sw83HnQS24FTGQymGPqMCC+IubjE7+5UBb97ADtryDgNOjRukKK0f0FRYi6LH47+hVXe+yj21vTicJtaaM3FxZ13F7XG+4vt+et6zKWKhgWABK33F+1x4voE/JQ/oUA9lIP2IZgR9rG4081XuV1aTKoUqkMuTJCtz3Y+skmwZvqIUAXY3ud9ORC39o38l/5aDbMlwR7gj+euR/AZhBJxCicYyxzZEdhYXTYZHsQP5jc66nUU8p+mbH/AHFP+euDcxibg3HhOZiI6n1PKIxYq5tJdBZSVYZHzuD3OguXx0oiYMyCVaJogVUsUkDxypsPDiNkJPY4/pRuGc2SR8vPTokcq2ZHa5vCJZHsrKDcs27Kb2te42AbrPPVLMaJ5hUreAfMJaEEMUBIBGRyDAkW++vmysiqoGk4a2151zjFjd1uq7jcj1aDs3w+lig4REW4k0N0eQqFjZEuSSCGjLfmMhvpTV8CMycN4ZNFLHPMepPMzJdoogbL6STYLYKhsEIGx3OrrBwGdI6aikqA9MEWnqI0jxDAoxAD/UoISzEklsvGqZJS1XEePqsEwi/1cgjedTkPQzA7ds3zKsp2FmG9tw63Q8rUcUQhjpoRGPBQG/3JIuT9zqFzByFQ1gAniNl7BHdB/JTb/DTELVpf1QTDawxaJvvdsnBP+6NKZviBRRStBVSGlmXukykAg9irC6spt3B/x20G2oEnDqdOistXGgSJYrL1QNlXFgAGA2vlva5vtYpOC8ZqKySQ8QWXh8KPjHAQ0Zl2vd5iACu9sUI7bkjvbKeqFSUeI3gHrD2IEhI9ON+6i979ibW86aMNBqpoERQIwFXuAo238/8AvrZJIFBLEADuSbAfrrk/G6Pi8vEZqbhk/QpIsGLMAEVnVWKKcSx98BsA3gEattZUPSU7T1dKZjEubGGUzdjuVWcgrbvsT286Bi3AaeoMklTBHL1CABIgayJ9GzD3Jb7Zai0fJdPSu01Avy0rLYhSTE/kBoybd/IsR77kFRwf4r0c8ZlMVXFEDbqPTsY9u5zjyAt5vbTzh3N9NVAihkFQ48KGst72LkgYjb89tr6DbV8yJHTdfpyynsYoI2mcMLhlsosLEEXaw20g5J5xTiM0gmVqeaFiY6Z9mx7dQ3AybuLDZf1vq6UNP041W97dz7k7sf1JJ/XVc+IPLKVsCi/SmWWPpzqPxI8nVXxbYi6n38D20Fp1WubeWoK6SnSoDERl5RixRgQFAOSm43I7aqnEeX+OUxQUnEGqYbqrdREM0a3ALer+tIFz9QJtbfTWk564fBjE0809SfQwMLtOSLkgoqDHz6QAP89AzpuSIYXE0Dy9VB6DNI86i/8ADIxtf3Ug/fTmh4kGjLS2jZCUkBbZWFuzG11IIIO2xGw7ahcP5uo5sgs6q6/VHJeORfzjezDv7ak8KowWkmdAGlfIXUZBQqot/IJCBreL28aCtR8+x1NeKClupZWJncFQce4iVh+I33Owtf1DVzo6ZY0VE2VRYeT9yT5J7k++lPOPB1qaWQEWkRTJDIpxeORQSjKw3U3/AJgkedKeH03GjTWlqKJZrbMIZHvt5OaqGv5CkfbQNOe1vw6rt9XQcp/fAJjt988bfe2jmgFooYjfGaaOKUe6G5cfkQtj9idJuBwySTJFxOSU1CASrHdRTSYEXePBQXxYj0SElTicezaf8eez0n3qQP8A6cmgqfxC4VO6xU9DTTYxQS4NDJ0URmUJEtg65WIytvaw9zpenB+JNN1kSVIWnEqxNMFe3y5QZnMhQJACFsd2JN7AatPxEIWnjfORGWpgIwdxcdWPqZBPqUR5E3BAtfUfi/Bo34jSyKJGZ3adpMmKKsMYVEFjiAzOrWN72Ogq3CuC8XECAmZJkqFnUvKChAgs0b/isSryrYje2V9r7e13BOMMSGlnI68rFo3W/qROkVUyqBEjdQWJ22JVtPed+a6qmqXip1RlFKk12QnFmnERJ/EXJcSfSovffUTiXOFfEZ1EKMqzqI58D01izWNwwzuZAXBHYFST4OgXc0cPqad6mVpq0R9ajWIiosJeo4FQFGfp77XxA8bamVPDeJdOw+axxn+XVZlEkblx8uZmy9ahb+WsNiDrpZUHuAdZ6DmPHKHjP9M6Ej4SFcLMM0MaRXMN22WRi4N7Y4E+ddLh+kX72F76z0aA0aNGgNGjSyu5gpoX6cs8aPsSpYXGRst/a52F++gZ6NGi+g01aMyMI2wcqQrY5YkjY433t3tpJytwCWljkSWdZi5vcQ9Pe3qZruxd2O5JPgAAasGjQc4p/hgMBHJKjoYIoZAUbfpzmZsPX6FYMQAOxAO/bTvgHJxp3qWaodzUQxRvJfGXKMSAvkNgbOALDbEasdfxGGEAzyxxAmwMjqoJ+2RF9ZCtjPaRNlzPqH0nse/b76BVyXU5UcSnESRqIpUUY4OnpYY+O1/uNxsdPNRUMJfNTGXx+oFcse/fvj/hrxOHRWGKC17i3bfe/fQTNUP4vcmHiNJeFb1EJLxC9sgfqTf3AuPuB7nVuk4RC3dP/Ew/yOsW4NCe6XI8ksT/AJ6DgHDvic8PD5eG18ErOsbQq4YI6giwDBhcFfB9gPz1VoaPiNe8/EY0d2iYSySqAtmW1sR5KgA2A2A19K1XIvD5HLyUkTuTcsy3J/Mk7/rqt8tVJpqWejACuZ6qOnRV2Ql2YKbbBQjrLf8AdJ/d3CgUvxfnmiMKwE1chhWOQOLGRbLkVK+dvT2310PkHkeThec7zNPLMAalQvm5a6eWKlje/wBQJNgdjp4D8MOHwPGoTqP0RIsxY5FwRd1F8Ra6kbbX+51fKKpYkxyC0i7/AGdewYfn5X9km2+xISoZVZQykMD2I3GkfOHKNNxGLp1KXI+h12dCfY+3uDsdb+Lq0AM8ClreqWJRvIv7RA/tANx+9ax8EMKGtjmjSWJw8bgMrLuCDoOZ/Dnkqqoqmphlq5umioYMT+Gwa9yUbIAjEAj/AB3GrPzhza/DaZpp4Wmt6VaPZST9OdyTHc+fUP1IGnpkDVIC2OEbZ/YuVKj27Kxt+XvrHmWgWekqIXF1kidf5qbH8wd/00Crkbm2l4hEXpSQwN5Y22dWbff3HsRcePFtWSaIMpVhdWBBB8g7HVU5L4JGeF0IAwZadHV0sGRnUM5Btbck3BBB8g6UfETn+XhUapJCJZJVboyqcVutgc1N8SMgbAkH+HQWvk2iWGgpoltisKjt323P6m5/XVJqvhjCnFoqmIvFBIHLpFIYysoBYWKkHBhc2FrFfY2D74Y8zrWUiKyGKaJFV42BGw2V1y3Ktbv4Nxp9xZry0qggHqlyPJVY3vb8iy/z0GxerEhvecL2tYSEb7HsrH77X9tVvlbnml4pIUgYoYmyMb+mR7diFv8ASDufNwNgO9z1VOBcm0sUlW/SXqSzs+Y2ZbhWGLDdbFidrbnQWzVYpeDKOLTVIRbtSRJlYXyzly3+6qg/QalcV4q9FC8syvPFGMmdAvUAHcslwDb3X+QtqkcpfESaWaWeajkjoJpMY6m1+niAo6lv2CQSX7KWO53ICb8VOSpKgpXUBKVtPuMdjIq72/vDe1+429tTvh7xLis1MktdHAQ4DLYlJSp7FlAKAnvbbY+NXKqqkjjaR2Coil2YnYKBcm/tbWrgyEQRA98Fv+ovoEacyrUTy0IjeKdQC4kKD0N+0lmOd19u197HbVnGufc38kJWcXo5nzCLDIXKEqSY2XpjNSCt+qTcb2U/nq4YvD5aWP2PqdP/ALyD+bfn4CFzFtPw8i+XzTDb2NPOWv8Aw7D9ba3cdI6tFfzUn/yZiP8ALUThE/zlR8yuQgg6kMQYFS8lwszFSMlC4mMA2N8zb6TrZzIf6Tw7/tT/APpqk6B/bRbXujQeY6La90aA0aNGgNGjRoDRo0aDw6qMPC54pqxRAk8dVMJQ7uLKCiRsrqRchcLqFve9tu+rcdc/5y4NUySVEiCpK5UxTp1JjGCsfmbKJVAOG3bfxoFNZy1xGwMXzBkPzB9VY2AJnVqe4EnYRBgQPfWVXR1cMsMU8lU7TVVU4ENR0y6GIMlvxLKqv2W9wPfcajcq0XEJaLqwNUBZKSMN1KnJ5pOoGkaJjIeiTHkgJKm5GwxudnFeD8TbAxJWqizswT50CToHANGz9U3kLB2Vsjim2VyAA2vScZjqEd+vMghWOQRSR4szU5UsoZ0AIn9RON9rhiDiN89FxOBD0PmpWSsRlDyiQSRLAMx6pVOLTBvINiDba2mcy1gqzJaoxWUMMZA0Py4iBZDGG3mz7GxYkizY7aQ08nEcGVBXdQ/KMolNlv1CakF7XxClVP23A0Fo5so56heHnpFXE4ebELKIg0MiN9RAYBpAL2OwvbaxQVfKskM80dMJBEnC1gVzCJeoQ0jMvgZEMuwFvFttSOC0vEmkp/mKmrUtNOJQsSCILGxMR3jJVHFhYt28+dWrnFZjAopjKHM0QJi+oIXAkO/jG+goNRwSbqxtHSuUTh9Ok0RhxEyo15IQ5tZwLHDs1sTsddU4ciLFGIk6cYQBExwxFthiQCthta22ua9bioWQA1V8pRS/hqcmExCCbJdo+kEIba4Z97gasPxDqq6OJG4cHaXGTJVQMlsb5EkXzBACqO9zceQFx1i72Fzf9ASf5DfXL6/inGOnFYMjl5BKegWVWUKYVXBGZ45ASS1h6rglLW1Nm47xAO7w9SRWgqZYonp8PVHgIgfSG3JchSbsFHvoLtPxZENisx/uwSt/iEOqsVEdaZSmE1SqyKb3xSKSGKRSOwZkeMsfsF/YuU3EqiqqgsckjmkWpTOo6DIWUwsxDRWF1WXEZWsCRe+J1tmSrNBTVEdMsclNE7FSMA0eRyUR7sjMsccoU9j6dBdYacgGNdnha8R90bsD9vqT/dB7jW+pvJGHjBDr61B73GxUj77qf/bWEUwaeN03WWAm/uFZCv8A5h1lSzAVE0QO+KTW9s8k/wA4ifzJ0E6Jwyhh2IBH6765Z8VeCVFJTy1nDKiWnW4aeGNiEORAMiKPoa5u1rX3Pe97fyrxMCSahkNpoGJQH9uFyWiZb/VYeg+xX7jVS+KXxApUMdCrrJ1JoxVEG6pEHUupPbJhtbwL3ttoI3wk4dxGijaorDlTVFpXVmZp0Y2HUIK9ioGQuTYA22tq7c6c209JRSzGWNiYyIlDgmRiPSBbuLkEkdhvqyowIBG48W7a5ly5y7QcQ4jX1bRRSiKYQKhUFCyKpkkK2sxZiQCb3xJ86B78I+LpUcKpipu0adFxfcNHtv8AmLN+RGsOceFR1XEeGxyAMI+vUMp8iMRqv/jdT9wp0t534hDwKMVNJDGnWcI9OowR7BjkoXZGXyQNwQDvYit8iV/EuIVr8XwQQopgENz6kuGcR/xggNc2yO2w7B13ifCY5wuYIdb4SIxV0v3xYbgHyOx8g64nyby1WcTrJqqorpR8nM0UMmxOam/bZQtrZAd8ra6txznSkp6R6nrRuoU4KGGTOL2S3cNcWII23v20j+CMmXDbsCsrTSPKCpU5OcgbHuCpWx/5aCwcT5pio4i9cTCVG5xYq5t+wQN7+FNj9tIvhjz2nEeuDGY5BIzqD+3GTipH3UBVYDzb32g/HOtRqSGiyHVqp41QeQAwuxHtew/X7auy8EjSKKOC0RhULEwAOIAsQR5Ugbja/fYgEBNrlUxOJLYFGDX7Wsb3+1tLOTeGdCgpoCPogRWB9yoLbfck7a5pRcz13HZZqSmeKlgi/rJ0DOzgMQmNyLBrXt7efB6dy9NKqdCqkV6iMbuBj1V7LJj4v2YDswPgjQUqv5ZmrK+ejeeVOGxLHIYlIGTPv0w1riMYk432uALbWtvCUSgRaZmIhXaB5GuAP7NmPley37rYbkHVV5Z59SbilVEsTmBnWNKhQSmSDGzG1gGN8Tfe49xrotRIqqzPYKASxPYAbknQc7qfibAeLQU0LCSHFo5JVN0EkhQR2YGxUEBSfd/trpGqrybyrDT07/hrnUlpZjbc5ksq39kDWH3BPnXsvG6nqPSRwM1Qqg9Y4iBVe4SQ+rI/SbxgE3BF7erQS+TzdKhgLK1XUYj+65Qn/eZGb75X0cx//wCnh3/an/8AS1OmnCqBYIY4lJIRQtz3Yjux+5NyfudLeYIianh5H7NS7H/5aoX/APLQPdGjRoDRo0aA0aNGgNGjRoDRo0aDw6ok1XX/AD0yZTLSCeMCRY1LKDGDiA0djCWuGcZMpt2Fzq9nXMuJ80zQ1c003UeCKqNMkMclm/qerl0gn4gNyd27G42XcGPLXMLpI61lRnGsy0cUllKzyuzSI140sp6bRqd7ZXHexKTiXE+JTwTRjqsShNQppyvy9pkGERABnBi6hIDMWxuCMgNZ0vODPTwOaGnBEnWhQyYKoNPJUBwApIK4shYrYkgi19nNRz86PAhgQtPTQzIeqwRXmYKFd+mQib2DnudrXOgrkfF5aQxU9NIKenY1RjkFH6pumkDIemEFvXI6ZBRmFFtyp1PpedK41RjmVYFMRByhdxFIIo5LnHdlyaQdxcLtbEktZ+cD1Q5pYyAamGFzL+IHgQvKGXp/hxt0SMgT2QkC+27l3n75qoggWnZC8btMWJ/CkjxyjHp9Z9am+2zKfNtBWoef60xsxCKq/MdKTpM4qmjZejEuDY5OrE5KSD4+ltS158qxXSwlI2iRpQQsZLoEg6yk4uWNn/DJwsfBvtq18U4461y06DZaSWqYdsyrLGi5WOIuzEkb7DVaPxUBUFKV2Z1p+mpzF2qEkcCwiLFQIm9Sqwba21yAV0PxMqnjiIWKSQmozVVAJCQrLGwvNioBY39TZAbWOpfD/iFUvNHGREyNNTRmVVsv40PVdLGXLMnZSAQPO+2rhV8xusNLIlOxapZUEbsEKFlZ/UbHtjY20nofiGJIhKaZwipG8xzU4CaR4kKj9v6Cx7bHa520C6LnmqaJ2T5d2MCSqArKIJHlWIU8t23f1H1ek3RvSBbWyPnuqkeYpTrGsVNHP05QxlIzZJzZT+xg9hb1WB7MNWzjvHPlmRei8nUWV/QVG8SZkHIjdrWH31VOKc7UtSFhemnkDxJK2DYlS0RnVSUcG2OxN8btbcX0Fy5c4g1RAJmACuzNFa4vHc9JiG3BZbNbxe2mZGqLD8R6fpM8NPM8cQpwxj6eKdcehfrG4JVSPF/bTCHnmPqmOSnqIbSrCzOqYrI6h0UlZCbsCOwI3HvoIsvDzw6eCXrymkGVOY2x6dOspUxkWUNiHVUyYnFW8KDrTxfmRIeLwgXMRpzHPIu6RmRwYM2Gy3KsN/7S/bfW6m+IFPUU5kjhmkBkELR2jv6ozNvd8bYA3F7g7Eakct8eoZcaSGJYVenjnSJljRXSYEgKoY5EAeoW20FC+PkUM70iwsPmRJ02a9kRZPp6j9k3FwDvbI69+C3DaakeuaZ0ZkClJnXBWhOQLpn3RipBI2Nl9xrqPCKaiaEx0q07Qg7pEEKX77hdr+dS6zhMEpQywxuYzeMsith/duNv00HzzXc11grHpUmloqGSdQEKYNFDKwGSllyjWxvYEAXtbXUuFCGllVeC0nXiCYVBhdApIt0z1JGCySj1XGXZtzfEG/ugIsQCD3B3B15FGFACgADsALAfpoONjiq1HGKgcbjSCOKlfoRyEMqq1s2DfS0hBO49rDtp78N+MQUPBV+YcRtTmUTIwxkDGR2RSnfJlZbDzca6HUUcblWdEYobqWUEqfcX7HWt+GQmUTGKMygWEhQZgf3rX0HzzwzgFOZOHcRqpQfm6mSWeI7hFDnFj5wDgBidvUO2rnzlz1IOJQwcKeHPpuJpJN4WCBmtfz0wrHIHu1vca6bw/gVNAXMEEURk+spGq5fnYb9z/PXtZwOmlCCWCKQRm8YaNSEP8Nxt+mg5JwyhhqaBeI1L/NcTnP8ARhc+mSNi0UaRoQAqlbsfAyJIF9OfiXzvKvDXEVPUQyPaKZnjZVgy2b12s5O6hkJG97g2Guh0fBaeKRpYoIkkf63VFDN+ZAudSaulSVGjlRXRhZlYAqQfBB2Og53y7R0XB654YmximhiDsciscilguchJCGUMSAbbr/Et03xW4h8+zwUE6D5OnlqaiVXsCLY9IMvfIXuO3YHXVKHg0EMXRhhjjiPdFQBTfvcWsda6rl+lkMZkpoXMf9XlGpw3v6bjbcX20FN5TnpaLl6KSWwiMBd7d2eS9wP4ixxHtbxbSKiquJcUmXhteopYhAs1SYz+JMjWwW9zhkdmA9iPtq+zcg8PdWVqVCrEnElsVJ3JQZWjJ90x14nI1KrB4+tHJbFpEnlEjrtszliWAsLX7eLaCPwrmOmpk+VkkkMlOTFtFLIWC/RYohDtgVyAuQb3A024DTuWmqJlKNMy4obZJGgsgaxIyJLObds7b2uZ/DqCOCMRwqEQXsB7kkkknckkkknck31J0BpLxlv6VRC1/wASVvyAicX/AJsB+unLDUaCkxYszs7Hb1Wso9gAAB+fc7b7DQStGjRoDRo0aA0aNGgNGjRoDRo0aDw6qM/NPDxUM0iqJ42liaQouaCFepISb5CMjt7+2redV+Xk2kZizRlsnlkYFiQxnXCQG/dSP2ew0CWXmDhkYPUpli9YidXplUhaoFsmH9nJgcj7jcbG2+Lj/DXZo0hV16i0DMIFMZJFxHf+zHbf031PHJNKQcw8hLKWMkjMWCo0SoSe6BZGGJ8kk3O+oHGOQ0eB6emKRQzPH1gwZiqxKqr0vUAjjBbE3Hmx8hLNVQdIVvy6f0kCMN8v+NMH9KqRjmwYAbHaw9hqOvNNB1IGETmRsliZaR2ZDcrIlwl0YdP1L7KL7afcS4LHNEsRyQRsrRmM4shT6Sp+3axBBFwQdRaTlaGPoFGkBheSQHIEu81+oz3G5ORO1gL+22gS/wC1vDJ2aVmOUcLq2cTqWjd1jZbMvrBkVVsPP660w8a4M56YijIYRIwNMSigMY4Q5KYpi4KC9rNtrfH8MaIK4PUbNcSSUB/rBNc4oA7ZgG7hthbsSNYryNepfJyKVooFKLgDI0Mjy+sCMBVycfQRexHnQSOJcz8MSyylSKdsktC5VCl42ZCFtZDdSRsp21Fo6zg56SpGgMckcMStC6lXctJGtmXcghnAP0nfbTOTk5Pl6imWaVYZhIAnotH1WLyY+m5uWP1E2vtrTU8ixPVGqaR+qZIJAbIcegMbC67B/wBo9/FwNAcQ4jw2rMYklVzdkSzSKVzYxEErbHJlKDK2RBAvrzl/gVE8bKsW8OVI4LsTaNcACQRl+G4xYjIKwG2o9H8OYYyxWWT8R1ecWUdXCUzpfb02LFTbuv8APVg4BwowCYsQXmned7dhlZVH6IiAnyQTtfQapOVKQpIhiGMixK4ybcQW6XnbGw7ahxcoRmqqKic9XqyLIqXcKhSNYt1zKs1luGsCLn7Ws2jQVfh/INFCbxpIPTjYzykD0GMEAvYMEOIbuBsLa3UnJVJHLFKqNnCiJHeRyFESskexaxKq7C5/eOrFo0GKRgdgB+Q1lo0aA0aNGgNGjRoDRo0aA0aNGgNGjRoDRo0aA0aNGgNGjRoDRo0aA0aNGgNGjRoDRo0aA0aNGgNGjRoDRo0aA0aNGgNeaNGg90aNGg8OvdGjQGjRo0Bo0aNAaNGjQGjRo0Bo0aNAaNGjQGjRo0Bo0aNAaNGjQGjRo0Bo0aNAaNGjQGjRo0Bo0aNAaNGjQGjRo0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7414" name="Picture 2" descr="http://biologylib.ru/books/item/f00/s00/z0000009/pic/0000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933825"/>
            <a:ext cx="50101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TextBox 10"/>
          <p:cNvSpPr txBox="1">
            <a:spLocks noChangeArrowheads="1"/>
          </p:cNvSpPr>
          <p:nvPr/>
        </p:nvSpPr>
        <p:spPr bwMode="auto">
          <a:xfrm>
            <a:off x="1476375" y="5949950"/>
            <a:ext cx="3241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0000"/>
                </a:solidFill>
                <a:latin typeface="Lucida Sans Unicode" pitchFamily="34" charset="0"/>
              </a:rPr>
              <a:t>Вирус табачной мозаики </a:t>
            </a:r>
            <a:r>
              <a:rPr lang="ru-RU">
                <a:latin typeface="Lucida Sans Unicode" pitchFamily="34" charset="0"/>
              </a:rPr>
              <a:t>(ВТМ)</a:t>
            </a:r>
          </a:p>
        </p:txBody>
      </p:sp>
      <p:pic>
        <p:nvPicPr>
          <p:cNvPr id="17416" name="Picture 8" descr="http://meduniver.com/Medical/Biology/Img/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3789363"/>
            <a:ext cx="29813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TextBox 12"/>
          <p:cNvSpPr txBox="1">
            <a:spLocks noChangeArrowheads="1"/>
          </p:cNvSpPr>
          <p:nvPr/>
        </p:nvSpPr>
        <p:spPr bwMode="auto">
          <a:xfrm>
            <a:off x="5048250" y="6165850"/>
            <a:ext cx="40655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0000"/>
                </a:solidFill>
                <a:latin typeface="Lucida Sans Unicode" pitchFamily="34" charset="0"/>
              </a:rPr>
              <a:t>Вирус иммунодефицита человека</a:t>
            </a:r>
          </a:p>
          <a:p>
            <a:r>
              <a:rPr lang="ru-RU">
                <a:solidFill>
                  <a:srgbClr val="C00000"/>
                </a:solidFill>
                <a:latin typeface="Lucida Sans Unicode" pitchFamily="34" charset="0"/>
              </a:rPr>
              <a:t> </a:t>
            </a:r>
            <a:r>
              <a:rPr lang="ru-RU">
                <a:latin typeface="Lucida Sans Unicode" pitchFamily="34" charset="0"/>
              </a:rPr>
              <a:t>(ВИЧ)</a:t>
            </a: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Классификация вирусов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547664" y="1412776"/>
          <a:ext cx="5544616" cy="289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Классификация вирусов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547664" y="1412776"/>
          <a:ext cx="5544616" cy="289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Классификация вирусов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547664" y="1412776"/>
          <a:ext cx="5544616" cy="289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Вирусы – облигатные (обязательные) внутриклеточные паразиты на генетическом уровне.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Поведение вирусов.</a:t>
            </a:r>
          </a:p>
        </p:txBody>
      </p:sp>
    </p:spTree>
  </p:cSld>
  <p:clrMapOvr>
    <a:masterClrMapping/>
  </p:clrMapOvr>
  <p:transition>
    <p:wipe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232</TotalTime>
  <Words>217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Lucida Sans Unicode</vt:lpstr>
      <vt:lpstr>Times New Roman</vt:lpstr>
      <vt:lpstr>Verdana</vt:lpstr>
      <vt:lpstr>Wingdings 2</vt:lpstr>
      <vt:lpstr>Wingdings 3</vt:lpstr>
      <vt:lpstr>Открытая</vt:lpstr>
      <vt:lpstr>«Плохие новости  в упаковке из белка».</vt:lpstr>
      <vt:lpstr>Презентация PowerPoint</vt:lpstr>
      <vt:lpstr>Размеры вирусов – 20 – 300 нм </vt:lpstr>
      <vt:lpstr>Строение вируса</vt:lpstr>
      <vt:lpstr>Строение вирусов</vt:lpstr>
      <vt:lpstr>Классификация вирусов</vt:lpstr>
      <vt:lpstr>Классификация вирусов</vt:lpstr>
      <vt:lpstr>Классификация вирусов</vt:lpstr>
      <vt:lpstr>Поведение вирусов.</vt:lpstr>
      <vt:lpstr>Презентация PowerPoint</vt:lpstr>
      <vt:lpstr>Значение вирусов</vt:lpstr>
      <vt:lpstr>Презентация PowerPoint</vt:lpstr>
      <vt:lpstr>Установите последовательность жизненного  цикла бактериофага.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«Плохие новости  в упаковке из белка».</dc:title>
  <dc:creator>Oksana</dc:creator>
  <cp:lastModifiedBy>Оксана</cp:lastModifiedBy>
  <cp:revision>9</cp:revision>
  <dcterms:created xsi:type="dcterms:W3CDTF">2015-01-19T18:41:07Z</dcterms:created>
  <dcterms:modified xsi:type="dcterms:W3CDTF">2022-02-04T11:55:31Z</dcterms:modified>
</cp:coreProperties>
</file>