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772816"/>
            <a:ext cx="6696744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0" cap="all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Освобождение города Курска</a:t>
            </a:r>
            <a:endParaRPr kumimoji="0" lang="ru-RU" sz="5400" b="0" i="1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99863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42" y="1052736"/>
            <a:ext cx="4001360" cy="4576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14838" y="1448036"/>
            <a:ext cx="335759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февраля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1943 года</a:t>
            </a:r>
          </a:p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войска </a:t>
            </a:r>
          </a:p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60-й армии Воронежского фронта под командованием генерал-майора </a:t>
            </a:r>
          </a:p>
          <a:p>
            <a:pPr lvl="0"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Ивана Даниловича Черняховского </a:t>
            </a:r>
          </a:p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начали освобождение  города Курска.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344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14413"/>
            <a:ext cx="3328987" cy="482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60032" y="1659285"/>
            <a:ext cx="29523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>
                <a:solidFill>
                  <a:prstClr val="black"/>
                </a:solidFill>
                <a:latin typeface="Times New Roman"/>
              </a:rPr>
              <a:t>Первыми ворвались в город Курск бойцы 322-й дивизии под командованием 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/>
              </a:rPr>
              <a:t>Степана Николаевича </a:t>
            </a:r>
            <a:r>
              <a:rPr lang="ru-RU" sz="2800" b="1" dirty="0" err="1">
                <a:solidFill>
                  <a:prstClr val="black"/>
                </a:solidFill>
                <a:latin typeface="Times New Roman"/>
              </a:rPr>
              <a:t>Перекальского</a:t>
            </a:r>
            <a:r>
              <a:rPr lang="ru-RU" sz="2400" dirty="0">
                <a:solidFill>
                  <a:prstClr val="black"/>
                </a:solidFill>
                <a:latin typeface="Times New Roman"/>
              </a:rPr>
              <a:t>.</a:t>
            </a:r>
            <a:endParaRPr lang="ru-RU" sz="2400" dirty="0">
              <a:solidFill>
                <a:prstClr val="black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92835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738" y="1100138"/>
            <a:ext cx="6486525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1350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060848"/>
            <a:ext cx="5874543" cy="4314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547970"/>
            <a:ext cx="763284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Красное знамя 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было водружено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февраля 1943 года </a:t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крыше одного из домов на улице Ленина.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76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0</TotalTime>
  <Words>45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 Windows</cp:lastModifiedBy>
  <cp:revision>1</cp:revision>
  <dcterms:created xsi:type="dcterms:W3CDTF">2024-01-06T16:43:23Z</dcterms:created>
  <dcterms:modified xsi:type="dcterms:W3CDTF">2024-01-06T16:48:49Z</dcterms:modified>
</cp:coreProperties>
</file>