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BC4F44-EC72-4F65-8A4B-4C5D79179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B582F58-60AC-4AF2-9F93-401FAC8FA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98E306-8B19-47E8-9F9F-7075F0A2A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AC13-5F23-44BF-BB57-F547EBE0EC03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61FF03-BC3C-4758-90AF-37CCD74A7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444508-B54D-4153-85D6-B038A01A5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E6E54-B730-4209-A8A4-65BF9308A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865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B8584-641D-43F9-B079-37139A331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135DDB-1547-4D0D-A9A0-27F6EEC812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0799D4-78BC-4546-B24F-4A69C6023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AC13-5F23-44BF-BB57-F547EBE0EC03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E07F1A-B0B1-472E-97B4-503D6DE61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EF6AE1-56CA-443A-B6C8-4CA3C7C6D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E6E54-B730-4209-A8A4-65BF9308A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47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7162212-2F40-41A0-B4AB-0E24E26948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9C5DAD6-7667-4088-8346-C5119D7CF1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6B2F18-6463-486B-B373-E80F7A42A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AC13-5F23-44BF-BB57-F547EBE0EC03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58C878-8A15-49B6-8853-686FB8DF1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B48218-08C1-4C84-8352-D226CA778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E6E54-B730-4209-A8A4-65BF9308A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492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DABB10-435E-4FCC-8358-A02585592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65E2CC-2CF5-4206-8284-2E45B45D9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1A8071-B7B2-4A7F-8DA3-8E3B5EF8B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AC13-5F23-44BF-BB57-F547EBE0EC03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BA4768-B39E-4F12-B5C9-58202CDAE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B5FA2C-85F3-4468-B21A-0174D8F34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E6E54-B730-4209-A8A4-65BF9308A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04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71A569-E72C-4C7D-81B8-E138BFC40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11AA93-6576-49D1-826F-86F6F812B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16F3C7-5603-4B71-90F2-4BE7EE768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AC13-5F23-44BF-BB57-F547EBE0EC03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FBF5D5-C444-43E1-B768-C12F06419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E5B81-5D44-47B4-B739-A189D0C45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E6E54-B730-4209-A8A4-65BF9308A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80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58E80-4363-478F-B9E6-0B0E4743B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E6B3E9-31D3-475A-8BA8-AF727457EA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2449EFA-366A-4523-90C8-43C7A1D71C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A98A3B1-0CA4-4F5F-B8A6-3A4640837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AC13-5F23-44BF-BB57-F547EBE0EC03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CF5607-4C19-4241-B905-99AB2CD15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E54EEC-5856-455E-99F6-FF77A35DD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E6E54-B730-4209-A8A4-65BF9308A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86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36F544-1B6A-4240-AB09-866F3D70A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49A6AF-9925-41DD-A1EE-5DA6742BFE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F8ED232-6569-445E-98CE-72E5B8D929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9DEBBA1-AAAE-4BEA-9A20-4DF607C5F9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1D98651-4A28-4A19-A597-A97C8C9CB3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1323E7B-E02A-4085-AD13-E1E47EFCF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AC13-5F23-44BF-BB57-F547EBE0EC03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325162-A1F3-4742-966B-933028F30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FA19B17-323B-4FA9-B776-32F3118D9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E6E54-B730-4209-A8A4-65BF9308A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13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C5DE9D-5540-472D-BDE9-685F794E1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6965B17-3B29-44FD-8118-1C52DDBE0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AC13-5F23-44BF-BB57-F547EBE0EC03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023CE58-16C6-487F-AB1C-E115DB5CE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407CA6C-D047-45D0-BC9B-654893D9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E6E54-B730-4209-A8A4-65BF9308A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682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B8E7BD9-8659-4EAF-AC3D-858A53115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AC13-5F23-44BF-BB57-F547EBE0EC03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0929033-E003-4DE6-8B8A-9AE3CF7CC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43A7208-649A-4106-BD30-24E6A6F0C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E6E54-B730-4209-A8A4-65BF9308A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102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DCE2E1-BB81-413D-89D1-A5DD922D8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FEA3D9-0B6E-421F-BF2B-D69D1117F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525B97-76F2-45DB-882D-9A07D2090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702CAA0-4B23-4593-886B-D344619AA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AC13-5F23-44BF-BB57-F547EBE0EC03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EBE9CE-9E0C-450B-877A-4ADE4EB77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B9B75A-3094-415E-83F0-732BF9695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E6E54-B730-4209-A8A4-65BF9308A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854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E4BB1B-D8AD-4DA7-B1CB-8F5EDB8C3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6D30815-209C-4B43-B21D-24B38630A9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FDB4AD-F0E5-409F-95DF-36D6FF2D3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D1D2B28-2D14-4744-9F1F-5814250EC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AC13-5F23-44BF-BB57-F547EBE0EC03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7AE380-F8C1-48B9-BB50-E46867906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CBFA93-83EE-4DA9-8B12-73C78AE3F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E6E54-B730-4209-A8A4-65BF9308A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26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C23DA5-04E4-471B-81AC-16E120312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25EB8E-55AF-4225-B5FD-CDC412EC1B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2067C1-1AC7-43DC-98B8-71045DE6E9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1AC13-5F23-44BF-BB57-F547EBE0EC03}" type="datetimeFigureOut">
              <a:rPr lang="ru-RU" smtClean="0"/>
              <a:t>03.12.2023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2885EC-9DFF-49B2-9C27-02F9E65273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5B5C57-214D-4E13-9F1D-9F916681C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E6E54-B730-4209-A8A4-65BF9308AB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46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D0FF43-D302-4330-971C-E0D7AD6E23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6542" y="234900"/>
            <a:ext cx="9144000" cy="82017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Водоросли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79F124-F1D7-4A68-B54D-3B8B65EDAA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594" y="1209823"/>
            <a:ext cx="4316812" cy="527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003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7345A2-E4A7-44E2-BDF8-DC6F8D391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94" y="779510"/>
            <a:ext cx="11751212" cy="858764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Водоросли </a:t>
            </a: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(лат. </a:t>
            </a:r>
            <a:r>
              <a:rPr lang="ru-RU" sz="31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Algae</a:t>
            </a: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гетерогенная экологическая группа преимущественно фотоавтотрофных одноклеточных, колониальных или многоклеточных организмов.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Альгология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наука о водорослях.</a:t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9B6FAF-7DF4-46CA-AAAE-4D27B39FD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90" y="1871003"/>
            <a:ext cx="10968112" cy="448884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характеристика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обитания – водная. Некоторые на влажной почве.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Низшие растения.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Тело - таллом (слоевище).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Таллом бывает как одноклеточным, так и многоклеточным, характеризуется большим морфологическим разнообразием.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Фотосинтетические пигменты находятся в особых органоидах — хроматофорах (хроматофорами называют хлоропласты водорослей).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Хроматофор имеет две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(красные, зелёные, харовые водоросли),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(эвглены, динофлагелляты) или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охрофитовые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водоросли)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мембраны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Разделяют на отделы в зависимости от особенностей строения слоевища и набора пигментов.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018D8B-1B49-468C-912A-BC41C9636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8205" y="3573194"/>
            <a:ext cx="1147697" cy="198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76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E01A4F6-6F98-48DA-818E-FCADA2C08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849" y="789187"/>
            <a:ext cx="4548677" cy="284167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Одноклеточные зелёные водоросли</a:t>
            </a:r>
          </a:p>
          <a:p>
            <a:pPr marL="514350" indent="-51435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Многоклеточные зелёные водоросли</a:t>
            </a:r>
          </a:p>
          <a:p>
            <a:pPr marL="514350" indent="-51435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Красные водоросли</a:t>
            </a:r>
          </a:p>
          <a:p>
            <a:pPr marL="514350" indent="-51435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Бурые водоросли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2EDDF7F-6B27-49B1-A609-8CCF63589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106" y="3981922"/>
            <a:ext cx="2159220" cy="215922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9C2774-B037-4DA1-A7AB-3C315D950E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6542" y="3890665"/>
            <a:ext cx="2256106" cy="232552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83AC08F-15FF-4333-8991-7479F4330D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85" t="13631" b="3319"/>
          <a:stretch/>
        </p:blipFill>
        <p:spPr>
          <a:xfrm>
            <a:off x="7895374" y="739280"/>
            <a:ext cx="4154777" cy="268972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5246D88-9DD7-4265-B3B1-566B282940C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384" b="3319"/>
          <a:stretch/>
        </p:blipFill>
        <p:spPr>
          <a:xfrm>
            <a:off x="4418343" y="3981922"/>
            <a:ext cx="3716182" cy="232159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D7DD6CD-503B-4B1B-854C-575F3250A05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505" t="16473" r="10444"/>
          <a:stretch/>
        </p:blipFill>
        <p:spPr>
          <a:xfrm>
            <a:off x="4684542" y="852772"/>
            <a:ext cx="2806704" cy="23743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48F451-F94D-446D-BF29-981F02AB7773}"/>
              </a:ext>
            </a:extLst>
          </p:cNvPr>
          <p:cNvSpPr txBox="1"/>
          <p:nvPr/>
        </p:nvSpPr>
        <p:spPr>
          <a:xfrm>
            <a:off x="5514536" y="49901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FA2892-CC5E-4862-BD18-45EE1D4BA47D}"/>
              </a:ext>
            </a:extLst>
          </p:cNvPr>
          <p:cNvSpPr txBox="1"/>
          <p:nvPr/>
        </p:nvSpPr>
        <p:spPr>
          <a:xfrm>
            <a:off x="9598758" y="384324"/>
            <a:ext cx="335183" cy="54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7F8000-BEC6-4E39-AFCF-06CCE81A22DE}"/>
              </a:ext>
            </a:extLst>
          </p:cNvPr>
          <p:cNvSpPr txBox="1"/>
          <p:nvPr/>
        </p:nvSpPr>
        <p:spPr>
          <a:xfrm>
            <a:off x="2021791" y="34290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2E1F74-7C62-4B4C-B334-42277AD1F15E}"/>
              </a:ext>
            </a:extLst>
          </p:cNvPr>
          <p:cNvSpPr txBox="1"/>
          <p:nvPr/>
        </p:nvSpPr>
        <p:spPr>
          <a:xfrm>
            <a:off x="5958888" y="3694446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4E2365-AC5B-48D2-A23E-3AF59B1B5C09}"/>
              </a:ext>
            </a:extLst>
          </p:cNvPr>
          <p:cNvSpPr txBox="1"/>
          <p:nvPr/>
        </p:nvSpPr>
        <p:spPr>
          <a:xfrm>
            <a:off x="9916371" y="3751089"/>
            <a:ext cx="394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</p:spTree>
    <p:extLst>
      <p:ext uri="{BB962C8B-B14F-4D97-AF65-F5344CB8AC3E}">
        <p14:creationId xmlns:p14="http://schemas.microsoft.com/office/powerpoint/2010/main" val="308645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CD1ECC1-E35B-4159-9AEE-C85ADC5C3BE2}"/>
              </a:ext>
            </a:extLst>
          </p:cNvPr>
          <p:cNvSpPr/>
          <p:nvPr/>
        </p:nvSpPr>
        <p:spPr>
          <a:xfrm>
            <a:off x="206326" y="168812"/>
            <a:ext cx="1166211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группой организмов и её характеристиками: к каждой позиции, данной в первом столбце, подберите соответствующую позицию из второго столбца.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                                           ГРУППА ОРГАНИЗМОВ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отсутствуют митохондрии                              1) бактерии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клеточная стенка состоит из клетчатки          2) водоросли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имеется кольцевая хромосома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отсутствует ядро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имеются хроматофоры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A054F27-2BFD-4A1A-A3BD-AB1299275628}"/>
              </a:ext>
            </a:extLst>
          </p:cNvPr>
          <p:cNvSpPr/>
          <p:nvPr/>
        </p:nvSpPr>
        <p:spPr>
          <a:xfrm>
            <a:off x="0" y="3935052"/>
            <a:ext cx="118684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Выберите три верных ответа из шести и запишите цифры, под которыми они указаны. Водоросли относятся к царству растений, так как:</a:t>
            </a: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в экосистемах они являются продуцентами   4) их клетки содержат пластиды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они осуществляют фотосинтез                        5) их тело не дифференцировано на ткани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в экосистемах они являются консументами   6) они для дыхания поглощают кислород</a:t>
            </a:r>
          </a:p>
        </p:txBody>
      </p:sp>
    </p:spTree>
    <p:extLst>
      <p:ext uri="{BB962C8B-B14F-4D97-AF65-F5344CB8AC3E}">
        <p14:creationId xmlns:p14="http://schemas.microsoft.com/office/powerpoint/2010/main" val="1013816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AA824D4-D5FC-4584-986D-132A2547C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881" y="62914"/>
            <a:ext cx="11860237" cy="319654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снег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явление, характерное для приполярных областей Земли, также встречается на высоких горах.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приобретает нехарактерную красную окраску, связанную с массовым размножением Хламидомонады снежной, клетки которой содержат красный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каротиноид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астаксантин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особей этого вида благоприятными являются низкие температуры, при температуре выше +4 °С они погибают.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B8298F-4BED-42A4-A971-4879CE41E3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44" b="3467"/>
          <a:stretch/>
        </p:blipFill>
        <p:spPr>
          <a:xfrm>
            <a:off x="654837" y="3122409"/>
            <a:ext cx="2575305" cy="307959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9EA98C4-D9F6-409E-A450-9C05962548F7}"/>
              </a:ext>
            </a:extLst>
          </p:cNvPr>
          <p:cNvSpPr/>
          <p:nvPr/>
        </p:nvSpPr>
        <p:spPr>
          <a:xfrm>
            <a:off x="165881" y="6027003"/>
            <a:ext cx="35605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Хламидомонада снежная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Chlamydomonas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nivalis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70E8AC8-CC7A-443B-BCD0-B33393903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6600" y="3100246"/>
            <a:ext cx="4690520" cy="351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165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3DAF6BD2-905D-4961-9D96-9E9E2A8B85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690677"/>
              </p:ext>
            </p:extLst>
          </p:nvPr>
        </p:nvGraphicFramePr>
        <p:xfrm>
          <a:off x="225084" y="267286"/>
          <a:ext cx="11816861" cy="6471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200">
                  <a:extLst>
                    <a:ext uri="{9D8B030D-6E8A-4147-A177-3AD203B41FA5}">
                      <a16:colId xmlns:a16="http://schemas.microsoft.com/office/drawing/2014/main" val="2194841331"/>
                    </a:ext>
                  </a:extLst>
                </a:gridCol>
                <a:gridCol w="3049887">
                  <a:extLst>
                    <a:ext uri="{9D8B030D-6E8A-4147-A177-3AD203B41FA5}">
                      <a16:colId xmlns:a16="http://schemas.microsoft.com/office/drawing/2014/main" val="4280642210"/>
                    </a:ext>
                  </a:extLst>
                </a:gridCol>
                <a:gridCol w="3049887">
                  <a:extLst>
                    <a:ext uri="{9D8B030D-6E8A-4147-A177-3AD203B41FA5}">
                      <a16:colId xmlns:a16="http://schemas.microsoft.com/office/drawing/2014/main" val="1859218702"/>
                    </a:ext>
                  </a:extLst>
                </a:gridCol>
                <a:gridCol w="3049887">
                  <a:extLst>
                    <a:ext uri="{9D8B030D-6E8A-4147-A177-3AD203B41FA5}">
                      <a16:colId xmlns:a16="http://schemas.microsoft.com/office/drawing/2014/main" val="2106039035"/>
                    </a:ext>
                  </a:extLst>
                </a:gridCol>
              </a:tblGrid>
              <a:tr h="1770605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Многоклеточные зелёные водоросли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Красные водоросли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Бурые водоросли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185558"/>
                  </a:ext>
                </a:extLst>
              </a:tr>
              <a:tr h="1175133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Места обитания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7785838"/>
                  </a:ext>
                </a:extLst>
              </a:tr>
              <a:tr h="117513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Строение слоевища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974808"/>
                  </a:ext>
                </a:extLst>
              </a:tr>
              <a:tr h="117513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Пигменты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297512"/>
                  </a:ext>
                </a:extLst>
              </a:tr>
              <a:tr h="117513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Представители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85497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0604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327</Words>
  <Application>Microsoft Office PowerPoint</Application>
  <PresentationFormat>Широкоэкранный</PresentationFormat>
  <Paragraphs>45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Водоросли</vt:lpstr>
      <vt:lpstr>Водоросли (лат. Algae) - гетерогенная экологическая группа преимущественно фотоавтотрофных одноклеточных, колониальных или многоклеточных организмов. Альгология - наука о водорослях.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Водоросли</dc:title>
  <dc:creator>Оксана</dc:creator>
  <cp:lastModifiedBy>Оксана</cp:lastModifiedBy>
  <cp:revision>7</cp:revision>
  <dcterms:created xsi:type="dcterms:W3CDTF">2023-12-03T20:00:54Z</dcterms:created>
  <dcterms:modified xsi:type="dcterms:W3CDTF">2023-12-03T21:11:50Z</dcterms:modified>
</cp:coreProperties>
</file>