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3210BE-5678-46AE-87C9-7A8EE34B263E}" type="doc">
      <dgm:prSet loTypeId="urn:microsoft.com/office/officeart/2005/8/layout/orgChart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09444876-ED13-4C3C-BCA9-340891ACA285}">
      <dgm:prSet phldrT="[Текст]"/>
      <dgm:spPr/>
      <dgm:t>
        <a:bodyPr/>
        <a:lstStyle/>
        <a:p>
          <a:r>
            <a:rPr lang="ru-RU" dirty="0">
              <a:solidFill>
                <a:srgbClr val="FF0000"/>
              </a:solidFill>
            </a:rPr>
            <a:t>растения</a:t>
          </a:r>
        </a:p>
      </dgm:t>
    </dgm:pt>
    <dgm:pt modelId="{402C6C64-CCFC-41D8-8498-819323E32603}" type="parTrans" cxnId="{D723A71E-506B-42AC-981D-DFB5A1BAC846}">
      <dgm:prSet/>
      <dgm:spPr/>
      <dgm:t>
        <a:bodyPr/>
        <a:lstStyle/>
        <a:p>
          <a:endParaRPr lang="ru-RU"/>
        </a:p>
      </dgm:t>
    </dgm:pt>
    <dgm:pt modelId="{F1E08B95-BFAE-4ADA-8EC1-776C9A67AFCC}" type="sibTrans" cxnId="{D723A71E-506B-42AC-981D-DFB5A1BAC846}">
      <dgm:prSet/>
      <dgm:spPr/>
      <dgm:t>
        <a:bodyPr/>
        <a:lstStyle/>
        <a:p>
          <a:endParaRPr lang="ru-RU"/>
        </a:p>
      </dgm:t>
    </dgm:pt>
    <dgm:pt modelId="{61D8DDD8-D11C-4DA2-9EDC-B2B506E92D79}">
      <dgm:prSet phldrT="[Текст]"/>
      <dgm:spPr/>
      <dgm:t>
        <a:bodyPr/>
        <a:lstStyle/>
        <a:p>
          <a:r>
            <a:rPr lang="ru-RU" dirty="0"/>
            <a:t>низшие</a:t>
          </a:r>
        </a:p>
      </dgm:t>
    </dgm:pt>
    <dgm:pt modelId="{1BD97D7E-33E0-49F7-98FA-1630BACA19AB}" type="parTrans" cxnId="{60A761CD-376B-442B-A4B7-BC80251FF7DC}">
      <dgm:prSet/>
      <dgm:spPr/>
      <dgm:t>
        <a:bodyPr/>
        <a:lstStyle/>
        <a:p>
          <a:endParaRPr lang="ru-RU"/>
        </a:p>
      </dgm:t>
    </dgm:pt>
    <dgm:pt modelId="{F481279D-9C0B-4DE8-9D5B-6CEFF69CC035}" type="sibTrans" cxnId="{60A761CD-376B-442B-A4B7-BC80251FF7DC}">
      <dgm:prSet/>
      <dgm:spPr/>
      <dgm:t>
        <a:bodyPr/>
        <a:lstStyle/>
        <a:p>
          <a:endParaRPr lang="ru-RU"/>
        </a:p>
      </dgm:t>
    </dgm:pt>
    <dgm:pt modelId="{36CFE938-2F53-4F46-AB69-766A1FAE8B24}">
      <dgm:prSet phldrT="[Текст]"/>
      <dgm:spPr/>
      <dgm:t>
        <a:bodyPr/>
        <a:lstStyle/>
        <a:p>
          <a:r>
            <a:rPr lang="ru-RU" dirty="0"/>
            <a:t>высшие</a:t>
          </a:r>
        </a:p>
      </dgm:t>
    </dgm:pt>
    <dgm:pt modelId="{D2D6A36B-BA96-4B45-8BFD-96E2EB23ED23}" type="parTrans" cxnId="{52A79F91-CD78-4AFE-B3D7-D5658D2B1DC7}">
      <dgm:prSet/>
      <dgm:spPr/>
      <dgm:t>
        <a:bodyPr/>
        <a:lstStyle/>
        <a:p>
          <a:endParaRPr lang="ru-RU"/>
        </a:p>
      </dgm:t>
    </dgm:pt>
    <dgm:pt modelId="{16B81E96-D3EA-460E-9277-BC47D0C526F4}" type="sibTrans" cxnId="{52A79F91-CD78-4AFE-B3D7-D5658D2B1DC7}">
      <dgm:prSet/>
      <dgm:spPr/>
      <dgm:t>
        <a:bodyPr/>
        <a:lstStyle/>
        <a:p>
          <a:endParaRPr lang="ru-RU"/>
        </a:p>
      </dgm:t>
    </dgm:pt>
    <dgm:pt modelId="{9B99A733-5E28-4ED6-A60E-137310F35AEF}" type="pres">
      <dgm:prSet presAssocID="{E23210BE-5678-46AE-87C9-7A8EE34B26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386BFBF-0C9A-4B4F-97B3-E39FFC8E750E}" type="pres">
      <dgm:prSet presAssocID="{09444876-ED13-4C3C-BCA9-340891ACA285}" presName="hierRoot1" presStyleCnt="0">
        <dgm:presLayoutVars>
          <dgm:hierBranch val="init"/>
        </dgm:presLayoutVars>
      </dgm:prSet>
      <dgm:spPr/>
    </dgm:pt>
    <dgm:pt modelId="{B973F9B9-577D-49D7-88B7-18D5D81EC2CE}" type="pres">
      <dgm:prSet presAssocID="{09444876-ED13-4C3C-BCA9-340891ACA285}" presName="rootComposite1" presStyleCnt="0"/>
      <dgm:spPr/>
    </dgm:pt>
    <dgm:pt modelId="{7C944C62-D07D-46D0-A6BD-C738CA2D7730}" type="pres">
      <dgm:prSet presAssocID="{09444876-ED13-4C3C-BCA9-340891ACA285}" presName="rootText1" presStyleLbl="node0" presStyleIdx="0" presStyleCnt="1">
        <dgm:presLayoutVars>
          <dgm:chPref val="3"/>
        </dgm:presLayoutVars>
      </dgm:prSet>
      <dgm:spPr/>
    </dgm:pt>
    <dgm:pt modelId="{2E44FEB0-0884-4F0E-A3D0-E6059EAFC163}" type="pres">
      <dgm:prSet presAssocID="{09444876-ED13-4C3C-BCA9-340891ACA285}" presName="rootConnector1" presStyleLbl="node1" presStyleIdx="0" presStyleCnt="0"/>
      <dgm:spPr/>
    </dgm:pt>
    <dgm:pt modelId="{973D68BF-4C48-434E-AF11-4E16AE12A576}" type="pres">
      <dgm:prSet presAssocID="{09444876-ED13-4C3C-BCA9-340891ACA285}" presName="hierChild2" presStyleCnt="0"/>
      <dgm:spPr/>
    </dgm:pt>
    <dgm:pt modelId="{5B5FABD0-A75B-4FC0-9C7B-BED1EDBFEA72}" type="pres">
      <dgm:prSet presAssocID="{1BD97D7E-33E0-49F7-98FA-1630BACA19AB}" presName="Name37" presStyleLbl="parChTrans1D2" presStyleIdx="0" presStyleCnt="2"/>
      <dgm:spPr/>
    </dgm:pt>
    <dgm:pt modelId="{31E4811A-A28D-4727-88FE-BB22CE4C370B}" type="pres">
      <dgm:prSet presAssocID="{61D8DDD8-D11C-4DA2-9EDC-B2B506E92D79}" presName="hierRoot2" presStyleCnt="0">
        <dgm:presLayoutVars>
          <dgm:hierBranch val="init"/>
        </dgm:presLayoutVars>
      </dgm:prSet>
      <dgm:spPr/>
    </dgm:pt>
    <dgm:pt modelId="{9B868A75-F59E-4497-BCCE-C2CDAEAE5556}" type="pres">
      <dgm:prSet presAssocID="{61D8DDD8-D11C-4DA2-9EDC-B2B506E92D79}" presName="rootComposite" presStyleCnt="0"/>
      <dgm:spPr/>
    </dgm:pt>
    <dgm:pt modelId="{7C52ABE2-A933-4AD4-BC91-76A4B136CD99}" type="pres">
      <dgm:prSet presAssocID="{61D8DDD8-D11C-4DA2-9EDC-B2B506E92D79}" presName="rootText" presStyleLbl="node2" presStyleIdx="0" presStyleCnt="2">
        <dgm:presLayoutVars>
          <dgm:chPref val="3"/>
        </dgm:presLayoutVars>
      </dgm:prSet>
      <dgm:spPr/>
    </dgm:pt>
    <dgm:pt modelId="{BF987D27-669F-4FF3-9F0A-1DA4A1B66A67}" type="pres">
      <dgm:prSet presAssocID="{61D8DDD8-D11C-4DA2-9EDC-B2B506E92D79}" presName="rootConnector" presStyleLbl="node2" presStyleIdx="0" presStyleCnt="2"/>
      <dgm:spPr/>
    </dgm:pt>
    <dgm:pt modelId="{680696FD-2B53-484A-A940-5F19E7F8CBCE}" type="pres">
      <dgm:prSet presAssocID="{61D8DDD8-D11C-4DA2-9EDC-B2B506E92D79}" presName="hierChild4" presStyleCnt="0"/>
      <dgm:spPr/>
    </dgm:pt>
    <dgm:pt modelId="{32B0A2F1-3231-4ACB-A351-55EDC2F06927}" type="pres">
      <dgm:prSet presAssocID="{61D8DDD8-D11C-4DA2-9EDC-B2B506E92D79}" presName="hierChild5" presStyleCnt="0"/>
      <dgm:spPr/>
    </dgm:pt>
    <dgm:pt modelId="{775B3E82-7B27-48B8-8B05-38A7222DCE06}" type="pres">
      <dgm:prSet presAssocID="{D2D6A36B-BA96-4B45-8BFD-96E2EB23ED23}" presName="Name37" presStyleLbl="parChTrans1D2" presStyleIdx="1" presStyleCnt="2"/>
      <dgm:spPr/>
    </dgm:pt>
    <dgm:pt modelId="{13835B03-ED06-49F6-905E-2AA14AE53046}" type="pres">
      <dgm:prSet presAssocID="{36CFE938-2F53-4F46-AB69-766A1FAE8B24}" presName="hierRoot2" presStyleCnt="0">
        <dgm:presLayoutVars>
          <dgm:hierBranch val="init"/>
        </dgm:presLayoutVars>
      </dgm:prSet>
      <dgm:spPr/>
    </dgm:pt>
    <dgm:pt modelId="{6C96229A-D263-4464-8F9C-BA1558C99043}" type="pres">
      <dgm:prSet presAssocID="{36CFE938-2F53-4F46-AB69-766A1FAE8B24}" presName="rootComposite" presStyleCnt="0"/>
      <dgm:spPr/>
    </dgm:pt>
    <dgm:pt modelId="{48D6794C-6BAF-432A-8670-8582EF370C89}" type="pres">
      <dgm:prSet presAssocID="{36CFE938-2F53-4F46-AB69-766A1FAE8B24}" presName="rootText" presStyleLbl="node2" presStyleIdx="1" presStyleCnt="2">
        <dgm:presLayoutVars>
          <dgm:chPref val="3"/>
        </dgm:presLayoutVars>
      </dgm:prSet>
      <dgm:spPr/>
    </dgm:pt>
    <dgm:pt modelId="{74063FD3-922C-484A-BA0F-E7BF084B03C3}" type="pres">
      <dgm:prSet presAssocID="{36CFE938-2F53-4F46-AB69-766A1FAE8B24}" presName="rootConnector" presStyleLbl="node2" presStyleIdx="1" presStyleCnt="2"/>
      <dgm:spPr/>
    </dgm:pt>
    <dgm:pt modelId="{EC5C5395-76DD-459D-80E4-913AA828764F}" type="pres">
      <dgm:prSet presAssocID="{36CFE938-2F53-4F46-AB69-766A1FAE8B24}" presName="hierChild4" presStyleCnt="0"/>
      <dgm:spPr/>
    </dgm:pt>
    <dgm:pt modelId="{6A4EC82D-E2F3-4111-91BA-A22F5E5CCC43}" type="pres">
      <dgm:prSet presAssocID="{36CFE938-2F53-4F46-AB69-766A1FAE8B24}" presName="hierChild5" presStyleCnt="0"/>
      <dgm:spPr/>
    </dgm:pt>
    <dgm:pt modelId="{301808FE-0A10-41A6-A5F5-CEDBF06BB6B6}" type="pres">
      <dgm:prSet presAssocID="{09444876-ED13-4C3C-BCA9-340891ACA285}" presName="hierChild3" presStyleCnt="0"/>
      <dgm:spPr/>
    </dgm:pt>
  </dgm:ptLst>
  <dgm:cxnLst>
    <dgm:cxn modelId="{35636E05-F96A-47F7-A6BF-B325C42AD9EF}" type="presOf" srcId="{36CFE938-2F53-4F46-AB69-766A1FAE8B24}" destId="{48D6794C-6BAF-432A-8670-8582EF370C89}" srcOrd="0" destOrd="0" presId="urn:microsoft.com/office/officeart/2005/8/layout/orgChart1"/>
    <dgm:cxn modelId="{811B9306-A53B-4788-B584-BA4C3029A75C}" type="presOf" srcId="{36CFE938-2F53-4F46-AB69-766A1FAE8B24}" destId="{74063FD3-922C-484A-BA0F-E7BF084B03C3}" srcOrd="1" destOrd="0" presId="urn:microsoft.com/office/officeart/2005/8/layout/orgChart1"/>
    <dgm:cxn modelId="{0F8F3C0F-97EA-4325-BB64-EB2B3F364471}" type="presOf" srcId="{E23210BE-5678-46AE-87C9-7A8EE34B263E}" destId="{9B99A733-5E28-4ED6-A60E-137310F35AEF}" srcOrd="0" destOrd="0" presId="urn:microsoft.com/office/officeart/2005/8/layout/orgChart1"/>
    <dgm:cxn modelId="{D723A71E-506B-42AC-981D-DFB5A1BAC846}" srcId="{E23210BE-5678-46AE-87C9-7A8EE34B263E}" destId="{09444876-ED13-4C3C-BCA9-340891ACA285}" srcOrd="0" destOrd="0" parTransId="{402C6C64-CCFC-41D8-8498-819323E32603}" sibTransId="{F1E08B95-BFAE-4ADA-8EC1-776C9A67AFCC}"/>
    <dgm:cxn modelId="{A70A3D36-69FC-4C39-98EE-7AC716E35BCF}" type="presOf" srcId="{61D8DDD8-D11C-4DA2-9EDC-B2B506E92D79}" destId="{BF987D27-669F-4FF3-9F0A-1DA4A1B66A67}" srcOrd="1" destOrd="0" presId="urn:microsoft.com/office/officeart/2005/8/layout/orgChart1"/>
    <dgm:cxn modelId="{A3B9FC36-88AA-4DA9-85B7-8CD85C865A0E}" type="presOf" srcId="{09444876-ED13-4C3C-BCA9-340891ACA285}" destId="{2E44FEB0-0884-4F0E-A3D0-E6059EAFC163}" srcOrd="1" destOrd="0" presId="urn:microsoft.com/office/officeart/2005/8/layout/orgChart1"/>
    <dgm:cxn modelId="{CF1CB13F-ACD4-4F28-9623-2AAE8446F818}" type="presOf" srcId="{61D8DDD8-D11C-4DA2-9EDC-B2B506E92D79}" destId="{7C52ABE2-A933-4AD4-BC91-76A4B136CD99}" srcOrd="0" destOrd="0" presId="urn:microsoft.com/office/officeart/2005/8/layout/orgChart1"/>
    <dgm:cxn modelId="{8396366D-A986-4736-B82D-26E26DF2100F}" type="presOf" srcId="{1BD97D7E-33E0-49F7-98FA-1630BACA19AB}" destId="{5B5FABD0-A75B-4FC0-9C7B-BED1EDBFEA72}" srcOrd="0" destOrd="0" presId="urn:microsoft.com/office/officeart/2005/8/layout/orgChart1"/>
    <dgm:cxn modelId="{52A79F91-CD78-4AFE-B3D7-D5658D2B1DC7}" srcId="{09444876-ED13-4C3C-BCA9-340891ACA285}" destId="{36CFE938-2F53-4F46-AB69-766A1FAE8B24}" srcOrd="1" destOrd="0" parTransId="{D2D6A36B-BA96-4B45-8BFD-96E2EB23ED23}" sibTransId="{16B81E96-D3EA-460E-9277-BC47D0C526F4}"/>
    <dgm:cxn modelId="{0DF51096-1E2F-40E2-B287-431A66FFE086}" type="presOf" srcId="{D2D6A36B-BA96-4B45-8BFD-96E2EB23ED23}" destId="{775B3E82-7B27-48B8-8B05-38A7222DCE06}" srcOrd="0" destOrd="0" presId="urn:microsoft.com/office/officeart/2005/8/layout/orgChart1"/>
    <dgm:cxn modelId="{60A761CD-376B-442B-A4B7-BC80251FF7DC}" srcId="{09444876-ED13-4C3C-BCA9-340891ACA285}" destId="{61D8DDD8-D11C-4DA2-9EDC-B2B506E92D79}" srcOrd="0" destOrd="0" parTransId="{1BD97D7E-33E0-49F7-98FA-1630BACA19AB}" sibTransId="{F481279D-9C0B-4DE8-9D5B-6CEFF69CC035}"/>
    <dgm:cxn modelId="{F17412FD-5BDD-4CC5-B1B8-0FD563BE5570}" type="presOf" srcId="{09444876-ED13-4C3C-BCA9-340891ACA285}" destId="{7C944C62-D07D-46D0-A6BD-C738CA2D7730}" srcOrd="0" destOrd="0" presId="urn:microsoft.com/office/officeart/2005/8/layout/orgChart1"/>
    <dgm:cxn modelId="{40126DF8-1D1A-4E9A-8AA4-60D077C47B18}" type="presParOf" srcId="{9B99A733-5E28-4ED6-A60E-137310F35AEF}" destId="{9386BFBF-0C9A-4B4F-97B3-E39FFC8E750E}" srcOrd="0" destOrd="0" presId="urn:microsoft.com/office/officeart/2005/8/layout/orgChart1"/>
    <dgm:cxn modelId="{E8522005-8601-4ADB-8EDB-B38F193E0B36}" type="presParOf" srcId="{9386BFBF-0C9A-4B4F-97B3-E39FFC8E750E}" destId="{B973F9B9-577D-49D7-88B7-18D5D81EC2CE}" srcOrd="0" destOrd="0" presId="urn:microsoft.com/office/officeart/2005/8/layout/orgChart1"/>
    <dgm:cxn modelId="{C79D8B80-A700-42FD-B5C9-19867A645ECA}" type="presParOf" srcId="{B973F9B9-577D-49D7-88B7-18D5D81EC2CE}" destId="{7C944C62-D07D-46D0-A6BD-C738CA2D7730}" srcOrd="0" destOrd="0" presId="urn:microsoft.com/office/officeart/2005/8/layout/orgChart1"/>
    <dgm:cxn modelId="{B10AD184-E08C-4C44-898C-70EFFCCD3E37}" type="presParOf" srcId="{B973F9B9-577D-49D7-88B7-18D5D81EC2CE}" destId="{2E44FEB0-0884-4F0E-A3D0-E6059EAFC163}" srcOrd="1" destOrd="0" presId="urn:microsoft.com/office/officeart/2005/8/layout/orgChart1"/>
    <dgm:cxn modelId="{C03302D7-FE6C-465F-AB98-BAD24E22E74B}" type="presParOf" srcId="{9386BFBF-0C9A-4B4F-97B3-E39FFC8E750E}" destId="{973D68BF-4C48-434E-AF11-4E16AE12A576}" srcOrd="1" destOrd="0" presId="urn:microsoft.com/office/officeart/2005/8/layout/orgChart1"/>
    <dgm:cxn modelId="{B5A82E4F-B689-45A5-829A-B1B01F28AEC7}" type="presParOf" srcId="{973D68BF-4C48-434E-AF11-4E16AE12A576}" destId="{5B5FABD0-A75B-4FC0-9C7B-BED1EDBFEA72}" srcOrd="0" destOrd="0" presId="urn:microsoft.com/office/officeart/2005/8/layout/orgChart1"/>
    <dgm:cxn modelId="{A82D37FD-C22D-460D-ABA9-CD9CDED71218}" type="presParOf" srcId="{973D68BF-4C48-434E-AF11-4E16AE12A576}" destId="{31E4811A-A28D-4727-88FE-BB22CE4C370B}" srcOrd="1" destOrd="0" presId="urn:microsoft.com/office/officeart/2005/8/layout/orgChart1"/>
    <dgm:cxn modelId="{4870E073-DA12-4A96-B4B7-592511561EFD}" type="presParOf" srcId="{31E4811A-A28D-4727-88FE-BB22CE4C370B}" destId="{9B868A75-F59E-4497-BCCE-C2CDAEAE5556}" srcOrd="0" destOrd="0" presId="urn:microsoft.com/office/officeart/2005/8/layout/orgChart1"/>
    <dgm:cxn modelId="{A3C4A740-BBA9-49F7-9FC1-4FB5FE71C120}" type="presParOf" srcId="{9B868A75-F59E-4497-BCCE-C2CDAEAE5556}" destId="{7C52ABE2-A933-4AD4-BC91-76A4B136CD99}" srcOrd="0" destOrd="0" presId="urn:microsoft.com/office/officeart/2005/8/layout/orgChart1"/>
    <dgm:cxn modelId="{87C3B022-D3B5-4D1E-8DC7-4C1380236007}" type="presParOf" srcId="{9B868A75-F59E-4497-BCCE-C2CDAEAE5556}" destId="{BF987D27-669F-4FF3-9F0A-1DA4A1B66A67}" srcOrd="1" destOrd="0" presId="urn:microsoft.com/office/officeart/2005/8/layout/orgChart1"/>
    <dgm:cxn modelId="{1919034E-7DBD-4920-9A4E-CDF13E19B674}" type="presParOf" srcId="{31E4811A-A28D-4727-88FE-BB22CE4C370B}" destId="{680696FD-2B53-484A-A940-5F19E7F8CBCE}" srcOrd="1" destOrd="0" presId="urn:microsoft.com/office/officeart/2005/8/layout/orgChart1"/>
    <dgm:cxn modelId="{67A96051-6A57-489A-A96A-2C6A0040E3AB}" type="presParOf" srcId="{31E4811A-A28D-4727-88FE-BB22CE4C370B}" destId="{32B0A2F1-3231-4ACB-A351-55EDC2F06927}" srcOrd="2" destOrd="0" presId="urn:microsoft.com/office/officeart/2005/8/layout/orgChart1"/>
    <dgm:cxn modelId="{64485693-9B78-4F72-9E34-350C49974356}" type="presParOf" srcId="{973D68BF-4C48-434E-AF11-4E16AE12A576}" destId="{775B3E82-7B27-48B8-8B05-38A7222DCE06}" srcOrd="2" destOrd="0" presId="urn:microsoft.com/office/officeart/2005/8/layout/orgChart1"/>
    <dgm:cxn modelId="{8FE29666-7057-4999-B899-77057CEA7A12}" type="presParOf" srcId="{973D68BF-4C48-434E-AF11-4E16AE12A576}" destId="{13835B03-ED06-49F6-905E-2AA14AE53046}" srcOrd="3" destOrd="0" presId="urn:microsoft.com/office/officeart/2005/8/layout/orgChart1"/>
    <dgm:cxn modelId="{4B1F7BA5-5A16-4E8F-916C-C5DD3CE3EC94}" type="presParOf" srcId="{13835B03-ED06-49F6-905E-2AA14AE53046}" destId="{6C96229A-D263-4464-8F9C-BA1558C99043}" srcOrd="0" destOrd="0" presId="urn:microsoft.com/office/officeart/2005/8/layout/orgChart1"/>
    <dgm:cxn modelId="{8636705A-7B1F-4C21-AAC9-C65B7C829F53}" type="presParOf" srcId="{6C96229A-D263-4464-8F9C-BA1558C99043}" destId="{48D6794C-6BAF-432A-8670-8582EF370C89}" srcOrd="0" destOrd="0" presId="urn:microsoft.com/office/officeart/2005/8/layout/orgChart1"/>
    <dgm:cxn modelId="{9396DA62-B9AB-4EF4-B974-691292105898}" type="presParOf" srcId="{6C96229A-D263-4464-8F9C-BA1558C99043}" destId="{74063FD3-922C-484A-BA0F-E7BF084B03C3}" srcOrd="1" destOrd="0" presId="urn:microsoft.com/office/officeart/2005/8/layout/orgChart1"/>
    <dgm:cxn modelId="{97AB73E8-606E-43CC-ACC3-422C1612AFE4}" type="presParOf" srcId="{13835B03-ED06-49F6-905E-2AA14AE53046}" destId="{EC5C5395-76DD-459D-80E4-913AA828764F}" srcOrd="1" destOrd="0" presId="urn:microsoft.com/office/officeart/2005/8/layout/orgChart1"/>
    <dgm:cxn modelId="{CDB6760C-E26E-4B95-9620-8EDACCAD707C}" type="presParOf" srcId="{13835B03-ED06-49F6-905E-2AA14AE53046}" destId="{6A4EC82D-E2F3-4111-91BA-A22F5E5CCC43}" srcOrd="2" destOrd="0" presId="urn:microsoft.com/office/officeart/2005/8/layout/orgChart1"/>
    <dgm:cxn modelId="{03F24E5A-609B-41DB-9A21-2F636D153BFF}" type="presParOf" srcId="{9386BFBF-0C9A-4B4F-97B3-E39FFC8E750E}" destId="{301808FE-0A10-41A6-A5F5-CEDBF06BB6B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B3E82-7B27-48B8-8B05-38A7222DCE06}">
      <dsp:nvSpPr>
        <dsp:cNvPr id="0" name=""/>
        <dsp:cNvSpPr/>
      </dsp:nvSpPr>
      <dsp:spPr>
        <a:xfrm>
          <a:off x="2647179" y="1538495"/>
          <a:ext cx="1448661" cy="5028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420"/>
              </a:lnTo>
              <a:lnTo>
                <a:pt x="1448661" y="251420"/>
              </a:lnTo>
              <a:lnTo>
                <a:pt x="1448661" y="50284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5FABD0-A75B-4FC0-9C7B-BED1EDBFEA72}">
      <dsp:nvSpPr>
        <dsp:cNvPr id="0" name=""/>
        <dsp:cNvSpPr/>
      </dsp:nvSpPr>
      <dsp:spPr>
        <a:xfrm>
          <a:off x="1198517" y="1538495"/>
          <a:ext cx="1448661" cy="502841"/>
        </a:xfrm>
        <a:custGeom>
          <a:avLst/>
          <a:gdLst/>
          <a:ahLst/>
          <a:cxnLst/>
          <a:rect l="0" t="0" r="0" b="0"/>
          <a:pathLst>
            <a:path>
              <a:moveTo>
                <a:pt x="1448661" y="0"/>
              </a:moveTo>
              <a:lnTo>
                <a:pt x="1448661" y="251420"/>
              </a:lnTo>
              <a:lnTo>
                <a:pt x="0" y="251420"/>
              </a:lnTo>
              <a:lnTo>
                <a:pt x="0" y="50284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944C62-D07D-46D0-A6BD-C738CA2D7730}">
      <dsp:nvSpPr>
        <dsp:cNvPr id="0" name=""/>
        <dsp:cNvSpPr/>
      </dsp:nvSpPr>
      <dsp:spPr>
        <a:xfrm>
          <a:off x="1449938" y="341254"/>
          <a:ext cx="2394482" cy="11972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kern="1200" dirty="0">
              <a:solidFill>
                <a:srgbClr val="FF0000"/>
              </a:solidFill>
            </a:rPr>
            <a:t>растения</a:t>
          </a:r>
        </a:p>
      </dsp:txBody>
      <dsp:txXfrm>
        <a:off x="1449938" y="341254"/>
        <a:ext cx="2394482" cy="1197241"/>
      </dsp:txXfrm>
    </dsp:sp>
    <dsp:sp modelId="{7C52ABE2-A933-4AD4-BC91-76A4B136CD99}">
      <dsp:nvSpPr>
        <dsp:cNvPr id="0" name=""/>
        <dsp:cNvSpPr/>
      </dsp:nvSpPr>
      <dsp:spPr>
        <a:xfrm>
          <a:off x="1276" y="2041336"/>
          <a:ext cx="2394482" cy="11972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kern="1200" dirty="0"/>
            <a:t>низшие</a:t>
          </a:r>
        </a:p>
      </dsp:txBody>
      <dsp:txXfrm>
        <a:off x="1276" y="2041336"/>
        <a:ext cx="2394482" cy="1197241"/>
      </dsp:txXfrm>
    </dsp:sp>
    <dsp:sp modelId="{48D6794C-6BAF-432A-8670-8582EF370C89}">
      <dsp:nvSpPr>
        <dsp:cNvPr id="0" name=""/>
        <dsp:cNvSpPr/>
      </dsp:nvSpPr>
      <dsp:spPr>
        <a:xfrm>
          <a:off x="2898600" y="2041336"/>
          <a:ext cx="2394482" cy="11972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kern="1200" dirty="0"/>
            <a:t>высшие</a:t>
          </a:r>
        </a:p>
      </dsp:txBody>
      <dsp:txXfrm>
        <a:off x="2898600" y="2041336"/>
        <a:ext cx="2394482" cy="11972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953218-0262-4404-88A5-03CAB5470F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98B5EBF-E025-4584-AC1B-E9C526B437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5F3D2E-E58B-4A8E-9F2A-70AD9E4F3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4451-FCB2-41B3-873A-C383D3055D58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5E78CE-3119-4AC9-AFC9-D77CF18C0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97E331-F5AE-4FF3-AFFB-DFB11D3B5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DC28-A130-438A-9A38-362CFCA58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727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DE1771-B3AD-4191-B3F7-6CFE422E1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9F99541-DBA9-4341-A871-E1C3652FAE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35D1AA-F885-440F-95EC-97450A410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4451-FCB2-41B3-873A-C383D3055D58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E26F5D-3009-4100-A047-D354B5567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B8922F-C583-4E5A-BFCC-582361BA1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DC28-A130-438A-9A38-362CFCA58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015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63C2D23-BA3F-4211-9C2E-80E8F5B457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6AF1F34-6735-4FDB-9F21-004914CC50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A518FE-66FF-4710-BEC7-95EFB7478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4451-FCB2-41B3-873A-C383D3055D58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C764B9-B2C0-4AC5-9214-76B7A13DC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73715D6-BFEF-4EBF-8837-35EA9F79B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DC28-A130-438A-9A38-362CFCA58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018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502EA9-16B6-4918-BDA2-B18031512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6042C3-2387-48CA-9B6B-0856C5191B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5CCBF1-FBC6-4EEC-9EC8-7FF74E319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4451-FCB2-41B3-873A-C383D3055D58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513B73-D8C4-4D17-AC8F-3924D8670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2ACB61-444E-411A-9522-1BAAB79D0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DC28-A130-438A-9A38-362CFCA58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617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4DDDFB-673D-4392-9D45-BA611EFE1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4BAB469-B777-4D29-9D29-6FE5698FB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5AE5AE-2958-4180-8284-62D46C43D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4451-FCB2-41B3-873A-C383D3055D58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65F39C-A7B0-46E3-96E3-D1D51085D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99A2D2-36DB-4D08-932E-CB765293C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DC28-A130-438A-9A38-362CFCA58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226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C20F39-0F47-4ECC-A3A6-B0F6C2022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C7C5B9-1C84-4B61-9C6C-CEC7DC13A1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54D8164-552D-4F48-BCB7-10425F2089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56414BD-258A-4536-9047-D64D31094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4451-FCB2-41B3-873A-C383D3055D58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94DFD0-35E4-4186-AA28-F9743CA6C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2BA8BE-7305-42AC-AA4F-A38FC3F0B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DC28-A130-438A-9A38-362CFCA58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833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0FCA4-AF46-4166-B43D-F17B6F5C8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87C02DD-8687-406E-AE93-DCF00BAF3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FB38B67-76F2-4F10-B4F9-23FCED7417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AC5A3FB-0626-43FE-9C47-6F5C78BFEE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C8D473-B20D-483A-8D6C-256793A2F0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F8D91A9-4A32-4AB9-AE5F-35D3CDA53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4451-FCB2-41B3-873A-C383D3055D58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0567C8F-D075-43B9-A5F6-3812830DF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BB9A215-BE5E-4F21-AEFA-9E0EF7729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DC28-A130-438A-9A38-362CFCA58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775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018899-D45E-4FEA-BED2-F3A3D9D73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26B0803-BB66-41FF-B535-AF5F908E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4451-FCB2-41B3-873A-C383D3055D58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76FF372-947E-49A8-98D1-122DDF19F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4D7A620-0A3A-46EF-8CD3-82C2283CC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DC28-A130-438A-9A38-362CFCA58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815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34759D3-B401-4E45-B474-A3230BD15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4451-FCB2-41B3-873A-C383D3055D58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345D14A-CE4E-486D-8F29-FCD8B9E04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35DD0C9-9FE1-4FC5-8E5D-D3AD5DE3D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DC28-A130-438A-9A38-362CFCA58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97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33B434-A2C3-4A0F-BCDD-3D472837A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3070F4-838A-4D28-B284-F681677C5E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CB50F9F-6A9B-4615-8D27-721E7C6F3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1030184-AF5B-487D-B116-EE53FD1DB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4451-FCB2-41B3-873A-C383D3055D58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B8325E2-0D99-4ED7-8096-32E6D0CCC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B80D9C6-C17B-4190-B900-A2E41D9F6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DC28-A130-438A-9A38-362CFCA58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729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0B9A2-23B9-4A7F-958B-BED4AECAD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56AEB08-70F5-4D63-BC08-397562443F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3975C31-3FCB-48B2-804A-3C294B2348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3135FA-48D8-4660-BB1A-7E9D1BC02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4451-FCB2-41B3-873A-C383D3055D58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1E2FF52-0F1D-47B4-B7CB-31F737CF3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34EAC4-A797-4103-959F-B32FFBAEE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DC28-A130-438A-9A38-362CFCA58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450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D4EBD0-50B8-41A9-BDD9-70FF2DAB6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65D008-B954-4F2C-B588-044C35BFD2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DD4CBD-2928-45D9-8D30-2A5F9A1C49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84451-FCB2-41B3-873A-C383D3055D58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BEC5E3-613D-4479-BFEC-B385D6AF4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B27553-3851-47BF-80E0-74877A54D4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2DC28-A130-438A-9A38-362CFCA58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307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3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2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EFB3C6-6567-4DB5-BC74-B988DA7A95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47114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Царство растения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89BF55-6A98-45D0-8B87-0D64878EFE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383" y="2223722"/>
            <a:ext cx="5641364" cy="422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59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DF2AFB-E4FD-4EE8-937E-2110135AC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688"/>
            <a:ext cx="10515600" cy="844697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царства растения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4B8100-D43E-4FEF-873F-654A16C5F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828" y="1209822"/>
            <a:ext cx="5716172" cy="49671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Эукариоты.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Фотоавтотрофы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Осмотрофный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тип питания: клетки растений способны поглощать только низкомолекулярные вещества.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Запасающий углевод — крахмал.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Неограниченный рост (в течение всей жизни).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Как правило, неподвижный (прикреплённый) образ жизни.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EFC824-FAA2-4378-885C-A31D51C198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94" r="1928" b="599"/>
          <a:stretch/>
        </p:blipFill>
        <p:spPr>
          <a:xfrm>
            <a:off x="5699732" y="1209822"/>
            <a:ext cx="6112440" cy="405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934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2B19D51-D4A3-48AE-9439-3A09DD59E0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543" r="1507" b="4525"/>
          <a:stretch/>
        </p:blipFill>
        <p:spPr>
          <a:xfrm>
            <a:off x="267286" y="1505243"/>
            <a:ext cx="11447319" cy="443132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51230C5-318E-4FD1-A2C7-6AF1F1438F02}"/>
              </a:ext>
            </a:extLst>
          </p:cNvPr>
          <p:cNvSpPr txBox="1"/>
          <p:nvPr/>
        </p:nvSpPr>
        <p:spPr>
          <a:xfrm>
            <a:off x="533666" y="652008"/>
            <a:ext cx="2868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Растительная клетка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44F565-CDEA-4D89-8B88-FB858BEF3EEA}"/>
              </a:ext>
            </a:extLst>
          </p:cNvPr>
          <p:cNvSpPr txBox="1"/>
          <p:nvPr/>
        </p:nvSpPr>
        <p:spPr>
          <a:xfrm>
            <a:off x="4614203" y="690602"/>
            <a:ext cx="2427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Животная клетка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24AD75F-26C2-4AF0-B1A8-B8B97AF1561F}"/>
              </a:ext>
            </a:extLst>
          </p:cNvPr>
          <p:cNvSpPr/>
          <p:nvPr/>
        </p:nvSpPr>
        <p:spPr>
          <a:xfrm>
            <a:off x="7666892" y="1505243"/>
            <a:ext cx="1350496" cy="3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96F28E-FA5E-461F-84D8-43C7441DEC97}"/>
              </a:ext>
            </a:extLst>
          </p:cNvPr>
          <p:cNvSpPr txBox="1"/>
          <p:nvPr/>
        </p:nvSpPr>
        <p:spPr>
          <a:xfrm>
            <a:off x="9017388" y="690602"/>
            <a:ext cx="2193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Грибная клетка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C62A5EC-E5AB-46FE-BDF0-B4A0EC271398}"/>
              </a:ext>
            </a:extLst>
          </p:cNvPr>
          <p:cNvSpPr/>
          <p:nvPr/>
        </p:nvSpPr>
        <p:spPr>
          <a:xfrm>
            <a:off x="267286" y="5710198"/>
            <a:ext cx="7568419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54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8F93B3-B19E-48E6-84BC-B577605DB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2333"/>
            <a:ext cx="10515600" cy="5774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клеток растений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4704EB-C096-43D2-8834-0DCF1C7B1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186" y="1064700"/>
            <a:ext cx="6438483" cy="520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716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F07A80-7B85-4C27-9557-739AFE48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2938" y="477666"/>
            <a:ext cx="4071425" cy="61961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Пластиды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1C11328-0FD1-4C32-B0C2-F9672A45F4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245" t="24483" r="3170" b="17097"/>
          <a:stretch/>
        </p:blipFill>
        <p:spPr>
          <a:xfrm>
            <a:off x="8337451" y="1842868"/>
            <a:ext cx="3854549" cy="250404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CD6048-5920-4EC6-B8C1-6A1CD4CA70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512" r="731"/>
          <a:stretch/>
        </p:blipFill>
        <p:spPr>
          <a:xfrm>
            <a:off x="0" y="1226171"/>
            <a:ext cx="8117058" cy="53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7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20EC7B-31B3-4DE4-A255-B84A7E9FD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59" y="576775"/>
            <a:ext cx="7120814" cy="506340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72DAEF6-2AC3-47D4-BC2E-37B121BBA480}"/>
              </a:ext>
            </a:extLst>
          </p:cNvPr>
          <p:cNvSpPr/>
          <p:nvPr/>
        </p:nvSpPr>
        <p:spPr>
          <a:xfrm>
            <a:off x="6907237" y="2835369"/>
            <a:ext cx="50925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три признака, характерные для данной клетки: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  способна к кислородному дыханию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  клеточная стенка содержит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муреин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  автотрофный тип питания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  способна к фагоцитозу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  ДНК содержится в линейных хромосомах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  имеет центриоли</a:t>
            </a:r>
          </a:p>
        </p:txBody>
      </p:sp>
    </p:spTree>
    <p:extLst>
      <p:ext uri="{BB962C8B-B14F-4D97-AF65-F5344CB8AC3E}">
        <p14:creationId xmlns:p14="http://schemas.microsoft.com/office/powerpoint/2010/main" val="2511893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E79818-28D2-4CF2-A382-8E985BB12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213" y="1307620"/>
            <a:ext cx="9336872" cy="506153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923A25-58D8-4C75-8E84-08A9418C2BE9}"/>
              </a:ext>
            </a:extLst>
          </p:cNvPr>
          <p:cNvSpPr/>
          <p:nvPr/>
        </p:nvSpPr>
        <p:spPr>
          <a:xfrm>
            <a:off x="3176628" y="104125"/>
            <a:ext cx="62643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растений</a:t>
            </a:r>
          </a:p>
        </p:txBody>
      </p:sp>
    </p:spTree>
    <p:extLst>
      <p:ext uri="{BB962C8B-B14F-4D97-AF65-F5344CB8AC3E}">
        <p14:creationId xmlns:p14="http://schemas.microsoft.com/office/powerpoint/2010/main" val="1526147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562024F8-20BF-4F43-AD94-1D916C3777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9392702"/>
              </p:ext>
            </p:extLst>
          </p:nvPr>
        </p:nvGraphicFramePr>
        <p:xfrm>
          <a:off x="3569074" y="-91291"/>
          <a:ext cx="5294359" cy="3579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3">
            <a:extLst>
              <a:ext uri="{FF2B5EF4-FFF2-40B4-BE49-F238E27FC236}">
                <a16:creationId xmlns:a16="http://schemas.microsoft.com/office/drawing/2014/main" id="{7A3BEC3C-FDE2-4022-803D-036CB3F61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 l="52127" t="124039" r="-52127" b="-88029"/>
          <a:stretch>
            <a:fillRect/>
          </a:stretch>
        </p:blipFill>
        <p:spPr bwMode="auto">
          <a:xfrm>
            <a:off x="1619250" y="3860800"/>
            <a:ext cx="33528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7BA842D-A2E9-48FF-952D-65CCE555093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883" t="23346" r="4307" b="13885"/>
          <a:stretch/>
        </p:blipFill>
        <p:spPr>
          <a:xfrm>
            <a:off x="317255" y="3553483"/>
            <a:ext cx="3734093" cy="19132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A16B30-3E3E-4ECB-AE94-DC43B239622E}"/>
              </a:ext>
            </a:extLst>
          </p:cNvPr>
          <p:cNvSpPr txBox="1"/>
          <p:nvPr/>
        </p:nvSpPr>
        <p:spPr>
          <a:xfrm>
            <a:off x="519826" y="2938159"/>
            <a:ext cx="2775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Отделы водорослей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9E7090-0B51-4DCC-9832-11B115E23B17}"/>
              </a:ext>
            </a:extLst>
          </p:cNvPr>
          <p:cNvSpPr txBox="1"/>
          <p:nvPr/>
        </p:nvSpPr>
        <p:spPr>
          <a:xfrm>
            <a:off x="6115477" y="3168991"/>
            <a:ext cx="550983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 Мхи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 Плауны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 Папоротники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 Хвощи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 Голосеменные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 Покрытосеменные (Цветковые</a:t>
            </a:r>
            <a:r>
              <a:rPr lang="ru-RU" sz="2000" dirty="0"/>
              <a:t>)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2C8AEA6-C318-49A9-9034-A17B643ACA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94646" y="1166245"/>
            <a:ext cx="1738421" cy="155725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829E3DD-7485-440E-B575-F62C38D0654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37016" y="2723504"/>
            <a:ext cx="1686638" cy="126399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0FF2152-95D5-4F7B-A0E2-6A0792DC74F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96013" y="3895384"/>
            <a:ext cx="1895987" cy="12639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20DBA6E-5D5B-4971-A846-6131235B894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63433" y="4510086"/>
            <a:ext cx="1425620" cy="142562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23FDB9E-D1C0-407C-9B37-C1F6BDD474D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14856" y="5222896"/>
            <a:ext cx="1138734" cy="128308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DC20A8C-A93A-4FEF-8A45-017E58030E5A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3079" r="3766" b="24768"/>
          <a:stretch/>
        </p:blipFill>
        <p:spPr>
          <a:xfrm>
            <a:off x="10382062" y="5846564"/>
            <a:ext cx="1723887" cy="96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05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BC99BB2-DE0A-4B35-A545-FA6BFC821DD1}"/>
              </a:ext>
            </a:extLst>
          </p:cNvPr>
          <p:cNvSpPr/>
          <p:nvPr/>
        </p:nvSpPr>
        <p:spPr>
          <a:xfrm>
            <a:off x="138333" y="3444044"/>
            <a:ext cx="564114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Выберите три верных ответа из шести и запишите цифры, под которыми они указаны. Для низших растений характерны следующие признаки: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имеют вегетативные и генеративные органы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обычно живут в водной среде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имеют разнообразные ткани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тело представляет собой таллом, или слоевище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имеют цветки и плоды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включают одноклеточные организмы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83F2D65-54B0-4E01-B5B9-510EDA58415E}"/>
              </a:ext>
            </a:extLst>
          </p:cNvPr>
          <p:cNvSpPr/>
          <p:nvPr/>
        </p:nvSpPr>
        <p:spPr>
          <a:xfrm>
            <a:off x="5819335" y="3280290"/>
            <a:ext cx="637266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Какие из перечисленных свойств характерны для большинства высших растений? Выберите три верных признака из шести и запишите цифры, под которыми они указаны. 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  активно перемещаются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  имеют органы и ткани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  органические вещества получают путем фотосинтеза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  поворачиваются в сторону от солнца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  могут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фотосинтезировать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темноте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  в клетках имеется целлюлозная клеточная стенка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42CFEFE-AA1A-4150-BFD3-A4DE4CE4F373}"/>
              </a:ext>
            </a:extLst>
          </p:cNvPr>
          <p:cNvSpPr/>
          <p:nvPr/>
        </p:nvSpPr>
        <p:spPr>
          <a:xfrm>
            <a:off x="5957667" y="85573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Какие из перечисленных органоидов присутствуют только в растительной клетке? Выберите три верных ответа из шести и запишите цифры, под которыми они указаны. 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  хлоропласты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  центральная вакуоль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  эндоплазматическая сеть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  клеточная стенка из целлюлозы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  митохондрии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  аппарат Гольджи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AD43DBA-05B4-4443-9B4C-0468ED3F4589}"/>
              </a:ext>
            </a:extLst>
          </p:cNvPr>
          <p:cNvSpPr/>
          <p:nvPr/>
        </p:nvSpPr>
        <p:spPr>
          <a:xfrm>
            <a:off x="138333" y="60955"/>
            <a:ext cx="543247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Какие из перечисленных признаков характерны для растений? Выберите три верных ответа из шести и запишите цифры, под которыми они указаны. 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  прокариоты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  эукариоты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  автотрофы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  гетеротрофы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  активное передвижение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  неограниченный рост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464872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272</Words>
  <Application>Microsoft Office PowerPoint</Application>
  <PresentationFormat>Широкоэкранный</PresentationFormat>
  <Paragraphs>64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Царство растения</vt:lpstr>
      <vt:lpstr>Признаки царства растения</vt:lpstr>
      <vt:lpstr>Презентация PowerPoint</vt:lpstr>
      <vt:lpstr>Особенности клеток растений</vt:lpstr>
      <vt:lpstr>Пластиды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Царство растения</dc:title>
  <dc:creator>Оксана</dc:creator>
  <cp:lastModifiedBy>Оксана</cp:lastModifiedBy>
  <cp:revision>9</cp:revision>
  <dcterms:created xsi:type="dcterms:W3CDTF">2023-11-26T18:12:17Z</dcterms:created>
  <dcterms:modified xsi:type="dcterms:W3CDTF">2023-12-03T20:22:51Z</dcterms:modified>
</cp:coreProperties>
</file>