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18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E129E-D4C9-477E-BA6F-C0728877AB7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F0F9-20BF-4D91-A469-DE05986BE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72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E129E-D4C9-477E-BA6F-C0728877AB7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F0F9-20BF-4D91-A469-DE05986BE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E129E-D4C9-477E-BA6F-C0728877AB7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F0F9-20BF-4D91-A469-DE05986BE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531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E129E-D4C9-477E-BA6F-C0728877AB7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F0F9-20BF-4D91-A469-DE05986BE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337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E129E-D4C9-477E-BA6F-C0728877AB7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F0F9-20BF-4D91-A469-DE05986BE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696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E129E-D4C9-477E-BA6F-C0728877AB7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F0F9-20BF-4D91-A469-DE05986BE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423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E129E-D4C9-477E-BA6F-C0728877AB7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F0F9-20BF-4D91-A469-DE05986BE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560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E129E-D4C9-477E-BA6F-C0728877AB7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F0F9-20BF-4D91-A469-DE05986BE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777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E129E-D4C9-477E-BA6F-C0728877AB7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F0F9-20BF-4D91-A469-DE05986BE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252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E129E-D4C9-477E-BA6F-C0728877AB7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F0F9-20BF-4D91-A469-DE05986BE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595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E129E-D4C9-477E-BA6F-C0728877AB7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F0F9-20BF-4D91-A469-DE05986BE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457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E129E-D4C9-477E-BA6F-C0728877AB7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EF0F9-20BF-4D91-A469-DE05986BE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745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21789"/>
            <a:ext cx="10515600" cy="170481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Тематические дни </a:t>
            </a:r>
            <a:b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детском саду</a:t>
            </a:r>
            <a:endParaRPr lang="ru-RU" sz="80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25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1478"/>
            <a:ext cx="10515600" cy="57343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            День добра                            День собак</a:t>
            </a:r>
            <a:endParaRPr lang="ru-RU" sz="3600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1992" y="842300"/>
            <a:ext cx="3922929" cy="5948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46913" y="842300"/>
            <a:ext cx="3497450" cy="5813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688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4983"/>
            <a:ext cx="10515600" cy="464949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День прав ребенка</a:t>
            </a:r>
            <a:endParaRPr lang="ru-RU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879" y="787481"/>
            <a:ext cx="5903563" cy="5903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8170" y="787481"/>
            <a:ext cx="5928101" cy="5928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156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4982"/>
            <a:ext cx="10515600" cy="635431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День уха и слуха</a:t>
            </a:r>
            <a:endParaRPr lang="ru-RU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11" y="929898"/>
            <a:ext cx="4351338" cy="5344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4768" y="1202230"/>
            <a:ext cx="3811842" cy="3811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4125" y="2929180"/>
            <a:ext cx="4357047" cy="3718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046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3" y="-21644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4983"/>
            <a:ext cx="10515600" cy="64885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День варежки</a:t>
            </a:r>
            <a:endParaRPr lang="ru-RU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325" y="803838"/>
            <a:ext cx="3822179" cy="6032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643" y="990042"/>
            <a:ext cx="5660110" cy="5660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612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8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6461"/>
            <a:ext cx="10515600" cy="83690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УТРЕННИЙ КРУГ</a:t>
            </a:r>
            <a:r>
              <a:rPr lang="ru-RU" b="1" dirty="0" smtClean="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дети рассказывают новости и придумывают тему дня</a:t>
            </a:r>
            <a:endParaRPr lang="ru-RU" sz="2700" b="1" dirty="0">
              <a:solidFill>
                <a:srgbClr val="FFFF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814" y="1681863"/>
            <a:ext cx="5822196" cy="42077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3824" y="2286296"/>
            <a:ext cx="5806698" cy="4207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989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8488"/>
            <a:ext cx="10515600" cy="6199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ВЫБОР ДЕЯТЕЛЬНОСТИ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485" y="1038386"/>
            <a:ext cx="5579390" cy="5248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58360" y="1204559"/>
            <a:ext cx="6161962" cy="4714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602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0481"/>
            <a:ext cx="10515600" cy="41845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День овощей и фруктов                         День хлеба</a:t>
            </a:r>
            <a:endParaRPr lang="ru-RU" sz="3600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018" y="759417"/>
            <a:ext cx="5903561" cy="5903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4121" y="759417"/>
            <a:ext cx="5903561" cy="5903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185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3986"/>
            <a:ext cx="10515600" cy="55794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            </a:t>
            </a:r>
            <a:r>
              <a:rPr lang="ru-RU" sz="3600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День зонтика                                  День улыбок</a:t>
            </a:r>
            <a:endParaRPr lang="ru-RU" sz="3600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274" y="805912"/>
            <a:ext cx="6195367" cy="5796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5841" y="681926"/>
            <a:ext cx="3777959" cy="6056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17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526941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        День транспорта                      День животных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1284" y="635727"/>
            <a:ext cx="3755150" cy="6114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1163" y="774916"/>
            <a:ext cx="5826071" cy="5826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399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8489"/>
            <a:ext cx="10515600" cy="418453"/>
          </a:xfrm>
        </p:spPr>
        <p:txBody>
          <a:bodyPr>
            <a:noAutofit/>
          </a:bodyPr>
          <a:lstStyle/>
          <a:p>
            <a:r>
              <a:rPr lang="ru-RU" sz="3200" dirty="0" smtClean="0"/>
              <a:t>   </a:t>
            </a:r>
            <a:r>
              <a:rPr lang="ru-RU" sz="3600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День бабушек и дедушек                День игр</a:t>
            </a:r>
            <a:endParaRPr lang="ru-RU" sz="3200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471" y="570289"/>
            <a:ext cx="3969423" cy="62225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7468" y="570289"/>
            <a:ext cx="3760762" cy="6244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540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4983"/>
            <a:ext cx="12192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4983"/>
            <a:ext cx="10515600" cy="53377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           </a:t>
            </a:r>
            <a:r>
              <a:rPr lang="ru-RU" sz="3600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День зрения                         Синичкин день</a:t>
            </a:r>
            <a:endParaRPr lang="ru-RU" sz="3600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3568" y="688753"/>
            <a:ext cx="3811292" cy="6147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8428" y="638810"/>
            <a:ext cx="3953925" cy="6119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160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9486"/>
            <a:ext cx="12300488" cy="69974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3719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</a:t>
            </a:r>
            <a:r>
              <a:rPr lang="ru-RU" sz="4900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День подвижных игр</a:t>
            </a:r>
            <a:endParaRPr lang="ru-RU" sz="4900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277" y="627678"/>
            <a:ext cx="6151537" cy="6151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0687" y="627677"/>
            <a:ext cx="5962018" cy="6151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36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52</Words>
  <Application>Microsoft Office PowerPoint</Application>
  <PresentationFormat>Широкоэкранный</PresentationFormat>
  <Paragraphs>13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Arial Narrow</vt:lpstr>
      <vt:lpstr>Calibri</vt:lpstr>
      <vt:lpstr>Calibri Light</vt:lpstr>
      <vt:lpstr>Тема Office</vt:lpstr>
      <vt:lpstr>Тематические дни  в детском саду</vt:lpstr>
      <vt:lpstr>УТРЕННИЙ КРУГ  дети рассказывают новости и придумывают тему дня</vt:lpstr>
      <vt:lpstr>ВЫБОР ДЕЯТЕЛЬНОСТИ</vt:lpstr>
      <vt:lpstr>День овощей и фруктов                         День хлеба</vt:lpstr>
      <vt:lpstr>            День зонтика                                  День улыбок</vt:lpstr>
      <vt:lpstr>        День транспорта                      День животных</vt:lpstr>
      <vt:lpstr>   День бабушек и дедушек                День игр</vt:lpstr>
      <vt:lpstr>           День зрения                         Синичкин день</vt:lpstr>
      <vt:lpstr>                       День подвижных игр</vt:lpstr>
      <vt:lpstr>            День добра                            День собак</vt:lpstr>
      <vt:lpstr>День прав ребенка</vt:lpstr>
      <vt:lpstr>День уха и слуха</vt:lpstr>
      <vt:lpstr>День варежки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жанна</dc:creator>
  <cp:lastModifiedBy>жанна</cp:lastModifiedBy>
  <cp:revision>13</cp:revision>
  <dcterms:created xsi:type="dcterms:W3CDTF">2023-11-14T17:26:09Z</dcterms:created>
  <dcterms:modified xsi:type="dcterms:W3CDTF">2024-01-05T17:10:18Z</dcterms:modified>
</cp:coreProperties>
</file>