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7.xml" ContentType="application/vnd.openxmlformats-officedocument.theme+xml"/>
  <Override PartName="/ppt/slideLayouts/slideLayout9.xml" ContentType="application/vnd.openxmlformats-officedocument.presentationml.slideLayout+xml"/>
  <Override PartName="/ppt/theme/theme10.xml" ContentType="application/vnd.openxmlformats-officedocument.them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  <p:sldMasterId id="2147483661" r:id="rId3"/>
    <p:sldMasterId id="2147483662" r:id="rId4"/>
    <p:sldMasterId id="2147483663" r:id="rId5"/>
    <p:sldMasterId id="2147483664" r:id="rId6"/>
    <p:sldMasterId id="2147483665" r:id="rId7"/>
    <p:sldMasterId id="2147483666" r:id="rId8"/>
    <p:sldMasterId id="2147483667" r:id="rId9"/>
  </p:sldMasterIdLst>
  <p:notesMasterIdLst>
    <p:notesMasterId r:id="rId26"/>
  </p:notesMasterIdLst>
  <p:sldIdLst>
    <p:sldId id="256" r:id="rId10"/>
    <p:sldId id="260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Google Shape;3;n"/>
          <p:cNvSpPr txBox="1">
            <a:spLocks noGrp="1"/>
          </p:cNvSpPr>
          <p:nvPr>
            <p:ph type="hdr" idx="2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21507" name="Google Shape;4;n"/>
          <p:cNvSpPr txBox="1">
            <a:spLocks noGrp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1508" name="Google Shape;5;n"/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1143000" y="685800"/>
            <a:ext cx="4572000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000" y="0"/>
              </a:cxn>
              <a:cxn ang="0">
                <a:pos x="120000" y="120000"/>
              </a:cxn>
              <a:cxn ang="0">
                <a:pos x="0" y="120000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1509" name="Google Shape;6;n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21510" name="Google Shape;7;n"/>
          <p:cNvSpPr txBox="1">
            <a:spLocks noGrp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b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/>
          </a:p>
        </p:txBody>
      </p:sp>
      <p:sp>
        <p:nvSpPr>
          <p:cNvPr id="21511" name="Google Shape;8;n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b"/>
          <a:lstStyle/>
          <a:p>
            <a:pPr algn="r">
              <a:buClr>
                <a:srgbClr val="000000"/>
              </a:buClr>
              <a:buSzPts val="1200"/>
              <a:buFont typeface="Calibri" pitchFamily="34" charset="0"/>
              <a:buNone/>
            </a:pPr>
            <a:fld id="{3E75E648-6F63-4F28-AD5F-B072B4FF9E15}" type="slidenum">
              <a:rPr lang="ru-RU" sz="1200">
                <a:latin typeface="Calibri" pitchFamily="34" charset="0"/>
                <a:cs typeface="Calibri" pitchFamily="34" charset="0"/>
                <a:sym typeface="Calibri" pitchFamily="34" charset="0"/>
              </a:rPr>
              <a:pPr algn="r">
                <a:buClr>
                  <a:srgbClr val="000000"/>
                </a:buClr>
                <a:buSzPts val="1200"/>
                <a:buFont typeface="Calibri" pitchFamily="34" charset="0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Google Shape;143;p1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23554" name="Google Shape;144;p1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Google Shape;222;p14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0178" name="Google Shape;223;p14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Google Shape;228;p15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2226" name="Google Shape;229;p15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Google Shape;234;p16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4274" name="Google Shape;235;p16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Google Shape;240;p17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6322" name="Google Shape;241;p17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Google Shape;246;p18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8370" name="Google Shape;247;p18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Google Shape;252;p19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60418" name="Google Shape;253;p19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Google Shape;259;p2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62466" name="Google Shape;260;p20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Google Shape;167;p5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31746" name="Google Shape;168;p5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Google Shape;179;p7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35842" name="Google Shape;180;p7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Google Shape;185;p8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37890" name="Google Shape;186;p8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Google Shape;191;p9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39938" name="Google Shape;192;p9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Google Shape;197;p1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41986" name="Google Shape;198;p10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Google Shape;203;p11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44034" name="Google Shape;204;p11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Google Shape;210;p12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46082" name="Google Shape;211;p12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Google Shape;216;p13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48130" name="Google Shape;217;p13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oogle Shape;10;p1"/>
          <p:cNvCxnSpPr>
            <a:cxnSpLocks noChangeShapeType="1"/>
          </p:cNvCxnSpPr>
          <p:nvPr/>
        </p:nvCxnSpPr>
        <p:spPr bwMode="auto">
          <a:xfrm>
            <a:off x="514350" y="5349875"/>
            <a:ext cx="8629650" cy="3175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  <a:prstGeom prst="rect">
            <a:avLst/>
          </a:prstGeom>
          <a:noFill/>
          <a:ln>
            <a:noFill/>
          </a:ln>
        </p:spPr>
        <p:txBody>
          <a:bodyPr spcFirstLastPara="1" anchor="t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Autofit/>
          </a:bodyPr>
          <a:lstStyle>
            <a:lvl1pPr lvl="0" algn="l">
              <a:spcBef>
                <a:spcPts val="480"/>
              </a:spcBef>
              <a:spcAft>
                <a:spcPts val="0"/>
              </a:spcAft>
              <a:buSzPts val="1680"/>
              <a:buNone/>
              <a:defRPr sz="2400">
                <a:solidFill>
                  <a:srgbClr val="9B3787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08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08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08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08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080"/>
              <a:buNone/>
              <a:defRPr/>
            </a:lvl9pPr>
          </a:lstStyle>
          <a:p>
            <a:endParaRPr/>
          </a:p>
        </p:txBody>
      </p:sp>
      <p:sp>
        <p:nvSpPr>
          <p:cNvPr id="5" name="Google Shape;19;p2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6" name="Google Shape;20;p2"/>
          <p:cNvSpPr txBox="1">
            <a:spLocks noGrp="1"/>
          </p:cNvSpPr>
          <p:nvPr>
            <p:ph type="ftr" idx="11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7" name="Google Shape;21;p2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3825"/>
            <a:ext cx="758825" cy="2476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A83ABC52-2C22-47CF-991E-0FC7DA999E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>
  <p:cSld name="VERTICAL_TITLE_AND_VERTICAL_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0"/>
          <p:cNvSpPr txBox="1">
            <a:spLocks noGrp="1"/>
          </p:cNvSpPr>
          <p:nvPr>
            <p:ph type="title"/>
          </p:nvPr>
        </p:nvSpPr>
        <p:spPr>
          <a:xfrm rot="5400000">
            <a:off x="4846637" y="2560638"/>
            <a:ext cx="5851525" cy="1828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body" idx="1"/>
          </p:nvPr>
        </p:nvSpPr>
        <p:spPr>
          <a:xfrm rot="5400000">
            <a:off x="655638" y="350839"/>
            <a:ext cx="5851525" cy="6248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🞭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🞤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🞫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🞲"/>
              <a:defRPr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🞩"/>
              <a:defRPr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4" name="Google Shape;139;p20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5" name="Google Shape;140;p20"/>
          <p:cNvSpPr txBox="1">
            <a:spLocks noGrp="1"/>
          </p:cNvSpPr>
          <p:nvPr>
            <p:ph type="ftr" idx="11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6" name="Google Shape;141;p20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0FECDB5E-DC85-4722-A0FF-AD8F601BC1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объект" type="obj">
  <p:cSld name="OBJEC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oogle Shape;23;p3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cxnSp>
        <p:nvCxnSpPr>
          <p:cNvPr id="5" name="Google Shape;24;p3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cxnSp>
        <p:nvCxnSpPr>
          <p:cNvPr id="6" name="Google Shape;25;p3"/>
          <p:cNvCxnSpPr>
            <a:cxnSpLocks noChangeShapeType="1"/>
          </p:cNvCxnSpPr>
          <p:nvPr/>
        </p:nvCxnSpPr>
        <p:spPr bwMode="auto">
          <a:xfrm>
            <a:off x="514350" y="1057275"/>
            <a:ext cx="8629650" cy="3175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32" name="Google Shape;32;p4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🞭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🞤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🞫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🞲"/>
              <a:defRPr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🞩"/>
              <a:defRPr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7" name="Google Shape;34;p4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8" name="Google Shape;35;p4"/>
          <p:cNvSpPr txBox="1">
            <a:spLocks noGrp="1"/>
          </p:cNvSpPr>
          <p:nvPr>
            <p:ph type="ftr" idx="11"/>
          </p:nvPr>
        </p:nvSpPr>
        <p:spPr bwMode="auto">
          <a:xfrm>
            <a:off x="3581400" y="76200"/>
            <a:ext cx="2895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9" name="Google Shape;36;p4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3825"/>
            <a:ext cx="758825" cy="2476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A4D57DE2-4F44-4267-83EB-41B5BE7393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а объекта" type="twoObj">
  <p:cSld name="TWO_OBJECT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oogle Shape;38;p5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cxnSp>
        <p:nvCxnSpPr>
          <p:cNvPr id="6" name="Google Shape;44;p5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cxnSp>
        <p:nvCxnSpPr>
          <p:cNvPr id="7" name="Google Shape;45;p5"/>
          <p:cNvCxnSpPr>
            <a:cxnSpLocks noChangeShapeType="1"/>
          </p:cNvCxnSpPr>
          <p:nvPr/>
        </p:nvCxnSpPr>
        <p:spPr bwMode="auto">
          <a:xfrm>
            <a:off x="514350" y="1057275"/>
            <a:ext cx="8629650" cy="3175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304800" y="1600200"/>
            <a:ext cx="4191000" cy="4724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353060" algn="l">
              <a:spcBef>
                <a:spcPts val="560"/>
              </a:spcBef>
              <a:spcAft>
                <a:spcPts val="0"/>
              </a:spcAft>
              <a:buSzPts val="1960"/>
              <a:buChar char="🞭"/>
              <a:defRPr sz="2800"/>
            </a:lvl1pPr>
            <a:lvl2pPr marL="914400" lvl="1" indent="-335280" algn="l">
              <a:spcBef>
                <a:spcPts val="480"/>
              </a:spcBef>
              <a:spcAft>
                <a:spcPts val="0"/>
              </a:spcAft>
              <a:buSzPts val="1680"/>
              <a:buChar char="🞤"/>
              <a:defRPr sz="2400"/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🞫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🞲"/>
              <a:defRPr sz="1800"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🞩"/>
              <a:defRPr sz="1800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343400" cy="4724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353060" algn="l">
              <a:spcBef>
                <a:spcPts val="560"/>
              </a:spcBef>
              <a:spcAft>
                <a:spcPts val="0"/>
              </a:spcAft>
              <a:buSzPts val="1960"/>
              <a:buChar char="🞭"/>
              <a:defRPr sz="2800"/>
            </a:lvl1pPr>
            <a:lvl2pPr marL="914400" lvl="1" indent="-335280" algn="l">
              <a:spcBef>
                <a:spcPts val="480"/>
              </a:spcBef>
              <a:spcAft>
                <a:spcPts val="0"/>
              </a:spcAft>
              <a:buSzPts val="1680"/>
              <a:buChar char="🞤"/>
              <a:defRPr sz="2400"/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🞫"/>
              <a:defRPr sz="2000"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🞲"/>
              <a:defRPr sz="1800"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🞩"/>
              <a:defRPr sz="1800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8" name="Google Shape;55;p7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9" name="Google Shape;56;p7"/>
          <p:cNvSpPr txBox="1">
            <a:spLocks noGrp="1"/>
          </p:cNvSpPr>
          <p:nvPr>
            <p:ph type="ftr" idx="11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10" name="Google Shape;57;p7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B45FDD1E-A3EC-46CB-BB79-4D26DE0A01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вертикальный текст" type="vertTx">
  <p:cSld name="VERTICAL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oogle Shape;38;p5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cxnSp>
        <p:nvCxnSpPr>
          <p:cNvPr id="5" name="Google Shape;44;p5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cxnSp>
        <p:nvCxnSpPr>
          <p:cNvPr id="6" name="Google Shape;45;p5"/>
          <p:cNvCxnSpPr>
            <a:cxnSpLocks noChangeShapeType="1"/>
          </p:cNvCxnSpPr>
          <p:nvPr/>
        </p:nvCxnSpPr>
        <p:spPr bwMode="auto">
          <a:xfrm>
            <a:off x="514350" y="1057275"/>
            <a:ext cx="8629650" cy="3175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body" idx="1"/>
          </p:nvPr>
        </p:nvSpPr>
        <p:spPr>
          <a:xfrm rot="5400000">
            <a:off x="2385219" y="-526257"/>
            <a:ext cx="4525962" cy="8686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308610" algn="l">
              <a:spcBef>
                <a:spcPts val="360"/>
              </a:spcBef>
              <a:spcAft>
                <a:spcPts val="0"/>
              </a:spcAft>
              <a:buSzPts val="1260"/>
              <a:buChar char="🞭"/>
              <a:defRPr/>
            </a:lvl1pPr>
            <a:lvl2pPr marL="914400" lvl="1" indent="-308610" algn="l">
              <a:spcBef>
                <a:spcPts val="360"/>
              </a:spcBef>
              <a:spcAft>
                <a:spcPts val="0"/>
              </a:spcAft>
              <a:buSzPts val="1260"/>
              <a:buChar char="🞤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🞫"/>
              <a:defRPr/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SzPts val="1260"/>
              <a:buChar char="🞲"/>
              <a:defRPr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🞩"/>
              <a:defRPr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7" name="Google Shape;61;p8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8" name="Google Shape;62;p8"/>
          <p:cNvSpPr txBox="1">
            <a:spLocks noGrp="1"/>
          </p:cNvSpPr>
          <p:nvPr>
            <p:ph type="ftr" idx="11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9" name="Google Shape;63;p8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B170F62B-6854-4CCD-BE9D-C1057ED7BF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 слайд" type="blank">
  <p:cSld name="BLANK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1;p10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3" name="Google Shape;72;p10"/>
          <p:cNvSpPr txBox="1">
            <a:spLocks noGrp="1"/>
          </p:cNvSpPr>
          <p:nvPr>
            <p:ph type="ftr" idx="11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4" name="Google Shape;73;p10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498C5FB3-FE5A-4E78-80FD-0C5B7134F9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2"/>
          <p:cNvSpPr txBox="1"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Autofit/>
          </a:bodyPr>
          <a:lstStyle>
            <a:lvl1pPr marL="457200" lvl="0" indent="-228600" algn="r">
              <a:spcBef>
                <a:spcPts val="400"/>
              </a:spcBef>
              <a:spcAft>
                <a:spcPts val="0"/>
              </a:spcAft>
              <a:buSzPts val="1400"/>
              <a:buNone/>
              <a:defRPr sz="2000">
                <a:solidFill>
                  <a:srgbClr val="D6CACF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>
                <a:solidFill>
                  <a:schemeClr val="lt1"/>
                </a:solidFill>
              </a:defRPr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  <a:prstGeom prst="rect">
            <a:avLst/>
          </a:prstGeom>
          <a:noFill/>
          <a:ln>
            <a:noFill/>
          </a:ln>
        </p:spPr>
        <p:txBody>
          <a:bodyPr spcFirstLastPara="1" anchor="t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" name="Google Shape;84;p12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5" name="Google Shape;85;p12"/>
          <p:cNvSpPr txBox="1">
            <a:spLocks noGrp="1"/>
          </p:cNvSpPr>
          <p:nvPr>
            <p:ph type="ftr" idx="11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Google Shape;86;p12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9BA62E84-B79E-49EF-A03B-4349641587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>
  <p:cSld name="TWO_OBJECTS_WITH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0" cap="none">
                <a:solidFill>
                  <a:srgbClr val="862C4B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body" idx="2"/>
          </p:nvPr>
        </p:nvSpPr>
        <p:spPr>
          <a:xfrm>
            <a:off x="4645025" y="666750"/>
            <a:ext cx="4292241" cy="639762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0" cap="none">
                <a:solidFill>
                  <a:srgbClr val="862C4B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body" idx="3"/>
          </p:nvPr>
        </p:nvSpPr>
        <p:spPr>
          <a:xfrm>
            <a:off x="281444" y="1316037"/>
            <a:ext cx="4290556" cy="39417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335280" algn="l">
              <a:spcBef>
                <a:spcPts val="480"/>
              </a:spcBef>
              <a:spcAft>
                <a:spcPts val="0"/>
              </a:spcAft>
              <a:buSzPts val="1680"/>
              <a:buChar char="🞭"/>
              <a:defRPr sz="2400"/>
            </a:lvl1pPr>
            <a:lvl2pPr marL="914400" lvl="1" indent="-317500" algn="l">
              <a:spcBef>
                <a:spcPts val="400"/>
              </a:spcBef>
              <a:spcAft>
                <a:spcPts val="0"/>
              </a:spcAft>
              <a:buSzPts val="1400"/>
              <a:buChar char="🞤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🞫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🞲"/>
              <a:defRPr sz="1600"/>
            </a:lvl4pPr>
            <a:lvl5pPr marL="2286000" lvl="4" indent="-289560" algn="l">
              <a:spcBef>
                <a:spcPts val="320"/>
              </a:spcBef>
              <a:spcAft>
                <a:spcPts val="0"/>
              </a:spcAft>
              <a:buSzPts val="960"/>
              <a:buChar char="🞩"/>
              <a:defRPr sz="1600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body" idx="4"/>
          </p:nvPr>
        </p:nvSpPr>
        <p:spPr>
          <a:xfrm>
            <a:off x="4648730" y="1316037"/>
            <a:ext cx="4288536" cy="39417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335280" algn="l">
              <a:spcBef>
                <a:spcPts val="480"/>
              </a:spcBef>
              <a:spcAft>
                <a:spcPts val="0"/>
              </a:spcAft>
              <a:buSzPts val="1680"/>
              <a:buChar char="🞭"/>
              <a:defRPr sz="2400"/>
            </a:lvl1pPr>
            <a:lvl2pPr marL="914400" lvl="1" indent="-317500" algn="l">
              <a:spcBef>
                <a:spcPts val="400"/>
              </a:spcBef>
              <a:spcAft>
                <a:spcPts val="0"/>
              </a:spcAft>
              <a:buSzPts val="1400"/>
              <a:buChar char="🞤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🞫"/>
              <a:defRPr sz="1800"/>
            </a:lvl3pPr>
            <a:lvl4pPr marL="1828800" lvl="3" indent="-299719" algn="l">
              <a:spcBef>
                <a:spcPts val="320"/>
              </a:spcBef>
              <a:spcAft>
                <a:spcPts val="0"/>
              </a:spcAft>
              <a:buSzPts val="1120"/>
              <a:buChar char="🞲"/>
              <a:defRPr sz="1600"/>
            </a:lvl4pPr>
            <a:lvl5pPr marL="2286000" lvl="4" indent="-289560" algn="l">
              <a:spcBef>
                <a:spcPts val="320"/>
              </a:spcBef>
              <a:spcAft>
                <a:spcPts val="0"/>
              </a:spcAft>
              <a:buSzPts val="960"/>
              <a:buChar char="🞩"/>
              <a:defRPr sz="1600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7" name="Google Shape;100;p14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8" name="Google Shape;101;p14"/>
          <p:cNvSpPr txBox="1">
            <a:spLocks noGrp="1"/>
          </p:cNvSpPr>
          <p:nvPr>
            <p:ph type="ftr" idx="11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9" name="Google Shape;102;p14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7000"/>
            <a:ext cx="762000" cy="2476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6BFF5AE8-2A07-435C-9623-882C8E0EF9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 Medium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 txBox="1">
            <a:spLocks noGrp="1"/>
          </p:cNvSpPr>
          <p:nvPr>
            <p:ph type="body" idx="1"/>
          </p:nvPr>
        </p:nvSpPr>
        <p:spPr>
          <a:xfrm>
            <a:off x="457200" y="609600"/>
            <a:ext cx="3008313" cy="4800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84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113" name="Google Shape;113;p16"/>
          <p:cNvSpPr txBox="1">
            <a:spLocks noGrp="1"/>
          </p:cNvSpPr>
          <p:nvPr>
            <p:ph type="body" idx="2"/>
          </p:nvPr>
        </p:nvSpPr>
        <p:spPr>
          <a:xfrm>
            <a:off x="3575050" y="609600"/>
            <a:ext cx="5340350" cy="4800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370840" algn="l">
              <a:spcBef>
                <a:spcPts val="640"/>
              </a:spcBef>
              <a:spcAft>
                <a:spcPts val="0"/>
              </a:spcAft>
              <a:buSzPts val="2240"/>
              <a:buChar char="🞭"/>
              <a:defRPr sz="3200"/>
            </a:lvl1pPr>
            <a:lvl2pPr marL="914400" lvl="1" indent="-353060" algn="l">
              <a:spcBef>
                <a:spcPts val="560"/>
              </a:spcBef>
              <a:spcAft>
                <a:spcPts val="0"/>
              </a:spcAft>
              <a:buSzPts val="1960"/>
              <a:buChar char="🞤"/>
              <a:defRPr sz="2800"/>
            </a:lvl2pPr>
            <a:lvl3pPr marL="1371600" lvl="2" indent="-335280" algn="l">
              <a:spcBef>
                <a:spcPts val="480"/>
              </a:spcBef>
              <a:spcAft>
                <a:spcPts val="0"/>
              </a:spcAft>
              <a:buSzPts val="1680"/>
              <a:buChar char="🞫"/>
              <a:defRPr sz="2400"/>
            </a:lvl3pPr>
            <a:lvl4pPr marL="1828800" lvl="3" indent="-317500" algn="l">
              <a:spcBef>
                <a:spcPts val="400"/>
              </a:spcBef>
              <a:spcAft>
                <a:spcPts val="0"/>
              </a:spcAft>
              <a:buSzPts val="1400"/>
              <a:buChar char="🞲"/>
              <a:defRPr sz="2000"/>
            </a:lvl4pPr>
            <a:lvl5pPr marL="2286000" lvl="4" indent="-304800" algn="l">
              <a:spcBef>
                <a:spcPts val="400"/>
              </a:spcBef>
              <a:spcAft>
                <a:spcPts val="0"/>
              </a:spcAft>
              <a:buSzPts val="1200"/>
              <a:buChar char="🞩"/>
              <a:defRPr sz="2000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5" name="Google Shape;114;p16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6" name="Google Shape;115;p16"/>
          <p:cNvSpPr txBox="1">
            <a:spLocks noGrp="1"/>
          </p:cNvSpPr>
          <p:nvPr>
            <p:ph type="ftr" idx="11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7" name="Google Shape;116;p16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0AC392B1-27B4-4068-9377-5F417920D2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>
            <a:spLocks noGrp="1"/>
          </p:cNvSpPr>
          <p:nvPr>
            <p:ph type="pic" idx="2"/>
          </p:nvPr>
        </p:nvSpPr>
        <p:spPr>
          <a:xfrm>
            <a:off x="3505200" y="616634"/>
            <a:ext cx="5029200" cy="3657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reflection stA="49000" endA="500" endPos="10000" dist="900" dir="5400000" sy="-90000" algn="bl" rotWithShape="0"/>
          </a:effectLst>
        </p:spPr>
        <p:txBody>
          <a:bodyPr spcFirstLastPara="1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960"/>
              <a:buFont typeface="Noto Sans Symbols"/>
              <a:buChar char="🞤"/>
              <a:defRPr sz="28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🞫"/>
              <a:defRPr sz="24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🞲"/>
              <a:defRPr sz="20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🞩"/>
              <a:defRPr sz="20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R="0" lvl="5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080"/>
              <a:buFont typeface="Noto Sans Symbols"/>
              <a:buChar char="🞤"/>
              <a:defRPr sz="18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R="0" lvl="6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🞲"/>
              <a:defRPr sz="16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R="0" lvl="7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R="0" lvl="8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840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lvl="0"/>
            <a:endParaRPr noProof="0">
              <a:sym typeface="Libre Franklin"/>
            </a:endParaRPr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 Medium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8"/>
          <p:cNvSpPr txBox="1">
            <a:spLocks noGrp="1"/>
          </p:cNvSpPr>
          <p:nvPr>
            <p:ph type="body" idx="1"/>
          </p:nvPr>
        </p:nvSpPr>
        <p:spPr>
          <a:xfrm>
            <a:off x="381000" y="5533218"/>
            <a:ext cx="5867400" cy="768350"/>
          </a:xfrm>
          <a:prstGeom prst="rect">
            <a:avLst/>
          </a:prstGeom>
          <a:noFill/>
          <a:ln>
            <a:noFill/>
          </a:ln>
        </p:spPr>
        <p:txBody>
          <a:bodyPr spcFirstLastPara="1" lIns="109725" tIns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1pPr>
            <a:lvl2pPr marL="914400" lvl="1" indent="-281940" algn="l">
              <a:spcBef>
                <a:spcPts val="240"/>
              </a:spcBef>
              <a:spcAft>
                <a:spcPts val="0"/>
              </a:spcAft>
              <a:buSzPts val="840"/>
              <a:buChar char="🞤"/>
              <a:defRPr sz="1200"/>
            </a:lvl2pPr>
            <a:lvl3pPr marL="1371600" lvl="2" indent="-273050" algn="l">
              <a:spcBef>
                <a:spcPts val="200"/>
              </a:spcBef>
              <a:spcAft>
                <a:spcPts val="0"/>
              </a:spcAft>
              <a:buSzPts val="700"/>
              <a:buChar char="🞫"/>
              <a:defRPr sz="1000"/>
            </a:lvl3pPr>
            <a:lvl4pPr marL="1828800" lvl="3" indent="-268605" algn="l">
              <a:spcBef>
                <a:spcPts val="180"/>
              </a:spcBef>
              <a:spcAft>
                <a:spcPts val="0"/>
              </a:spcAft>
              <a:buSzPts val="630"/>
              <a:buChar char="🞲"/>
              <a:defRPr sz="900"/>
            </a:lvl4pPr>
            <a:lvl5pPr marL="2286000" lvl="4" indent="-262889" algn="l">
              <a:spcBef>
                <a:spcPts val="180"/>
              </a:spcBef>
              <a:spcAft>
                <a:spcPts val="0"/>
              </a:spcAft>
              <a:buSzPts val="540"/>
              <a:buChar char="🞩"/>
              <a:defRPr sz="900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🞤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🞲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◼"/>
              <a:defRPr/>
            </a:lvl9pPr>
          </a:lstStyle>
          <a:p>
            <a:endParaRPr/>
          </a:p>
        </p:txBody>
      </p:sp>
      <p:sp>
        <p:nvSpPr>
          <p:cNvPr id="5" name="Google Shape;127;p18"/>
          <p:cNvSpPr txBox="1">
            <a:spLocks noGrp="1"/>
          </p:cNvSpPr>
          <p:nvPr>
            <p:ph type="dt" idx="10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endParaRPr lang="ru-RU"/>
          </a:p>
        </p:txBody>
      </p:sp>
      <p:sp>
        <p:nvSpPr>
          <p:cNvPr id="6" name="Google Shape;128;p18"/>
          <p:cNvSpPr txBox="1">
            <a:spLocks noGrp="1"/>
          </p:cNvSpPr>
          <p:nvPr>
            <p:ph type="ftr" idx="11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/>
            </a:lvl1pPr>
          </a:lstStyle>
          <a:p>
            <a:endParaRPr lang="ru-RU"/>
          </a:p>
        </p:txBody>
      </p:sp>
      <p:sp>
        <p:nvSpPr>
          <p:cNvPr id="7" name="Google Shape;129;p18"/>
          <p:cNvSpPr txBox="1">
            <a:spLocks noGrp="1"/>
          </p:cNvSpPr>
          <p:nvPr>
            <p:ph type="sldNum" idx="12"/>
          </p:nvPr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A2355B"/>
              </a:buClr>
              <a:buSzPts val="1200"/>
              <a:buFont typeface="Libre Franklin"/>
              <a:buNone/>
              <a:defRPr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</a:lstStyle>
          <a:p>
            <a:fld id="{43BD22EA-20B4-4ED3-A090-9541E386FD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9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6" name="Google Shape;10;p1"/>
          <p:cNvCxnSpPr>
            <a:cxnSpLocks noChangeShapeType="1"/>
          </p:cNvCxnSpPr>
          <p:nvPr/>
        </p:nvCxnSpPr>
        <p:spPr bwMode="auto">
          <a:xfrm>
            <a:off x="514350" y="5349875"/>
            <a:ext cx="8629650" cy="3175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1027" name="Google Shape;11;p1"/>
          <p:cNvSpPr txBox="1"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8" name="Google Shape;12;p1"/>
          <p:cNvSpPr txBox="1"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9" name="Google Shape;13;p1"/>
          <p:cNvSpPr txBox="1">
            <a:spLocks noGrp="1"/>
          </p:cNvSpPr>
          <p:nvPr/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A2355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030" name="Google Shape;14;p1"/>
          <p:cNvSpPr txBox="1">
            <a:spLocks noGrp="1"/>
          </p:cNvSpPr>
          <p:nvPr/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/>
          </a:p>
        </p:txBody>
      </p:sp>
      <p:sp>
        <p:nvSpPr>
          <p:cNvPr id="1031" name="Google Shape;15;p1"/>
          <p:cNvSpPr txBox="1">
            <a:spLocks noGrp="1"/>
          </p:cNvSpPr>
          <p:nvPr/>
        </p:nvSpPr>
        <p:spPr bwMode="auto">
          <a:xfrm>
            <a:off x="8229600" y="6473825"/>
            <a:ext cx="7588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A2355B"/>
              </a:buClr>
              <a:buSzPts val="1200"/>
              <a:buFont typeface="Libre Franklin"/>
              <a:buNone/>
            </a:pPr>
            <a:fld id="{12575BE9-6B7C-49BC-8DAC-C15E72914F89}" type="slidenum">
              <a:rPr lang="ru-RU"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pPr algn="r">
                <a:buClr>
                  <a:srgbClr val="A2355B"/>
                </a:buClr>
                <a:buSzPts val="1200"/>
                <a:buFont typeface="Libre Franklin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Google Shape;23;p3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cxnSp>
        <p:nvCxnSpPr>
          <p:cNvPr id="3075" name="Google Shape;24;p3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cxnSp>
        <p:nvCxnSpPr>
          <p:cNvPr id="3076" name="Google Shape;25;p3"/>
          <p:cNvCxnSpPr>
            <a:cxnSpLocks noChangeShapeType="1"/>
          </p:cNvCxnSpPr>
          <p:nvPr/>
        </p:nvCxnSpPr>
        <p:spPr bwMode="auto">
          <a:xfrm>
            <a:off x="514350" y="1057275"/>
            <a:ext cx="8629650" cy="3175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3077" name="Google Shape;26;p3"/>
          <p:cNvSpPr txBox="1"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3078" name="Google Shape;27;p3"/>
          <p:cNvSpPr txBox="1"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3079" name="Google Shape;28;p3"/>
          <p:cNvSpPr txBox="1">
            <a:spLocks noGrp="1"/>
          </p:cNvSpPr>
          <p:nvPr/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A2355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080" name="Google Shape;29;p3"/>
          <p:cNvSpPr txBox="1">
            <a:spLocks noGrp="1"/>
          </p:cNvSpPr>
          <p:nvPr/>
        </p:nvSpPr>
        <p:spPr bwMode="auto">
          <a:xfrm>
            <a:off x="3581400" y="76200"/>
            <a:ext cx="2895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/>
          </a:p>
        </p:txBody>
      </p:sp>
      <p:sp>
        <p:nvSpPr>
          <p:cNvPr id="3081" name="Google Shape;30;p3"/>
          <p:cNvSpPr txBox="1">
            <a:spLocks noGrp="1"/>
          </p:cNvSpPr>
          <p:nvPr/>
        </p:nvSpPr>
        <p:spPr bwMode="auto">
          <a:xfrm>
            <a:off x="8229600" y="6473825"/>
            <a:ext cx="7588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A2355B"/>
              </a:buClr>
              <a:buSzPts val="1200"/>
              <a:buFont typeface="Libre Franklin"/>
              <a:buNone/>
            </a:pPr>
            <a:fld id="{2560B909-EA26-40BE-A189-725F5ACC116F}" type="slidenum">
              <a:rPr lang="ru-RU"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pPr algn="r">
                <a:buClr>
                  <a:srgbClr val="A2355B"/>
                </a:buClr>
                <a:buSzPts val="1200"/>
                <a:buFont typeface="Libre Franklin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22" name="Google Shape;38;p5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5123" name="Google Shape;39;p5"/>
          <p:cNvSpPr txBox="1"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5124" name="Google Shape;40;p5"/>
          <p:cNvSpPr txBox="1">
            <a:spLocks noGrp="1"/>
          </p:cNvSpPr>
          <p:nvPr/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A2355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5125" name="Google Shape;41;p5"/>
          <p:cNvSpPr txBox="1">
            <a:spLocks noGrp="1"/>
          </p:cNvSpPr>
          <p:nvPr/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/>
          </a:p>
        </p:txBody>
      </p:sp>
      <p:sp>
        <p:nvSpPr>
          <p:cNvPr id="5126" name="Google Shape;42;p5"/>
          <p:cNvSpPr txBox="1">
            <a:spLocks noGrp="1"/>
          </p:cNvSpPr>
          <p:nvPr/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A2355B"/>
              </a:buClr>
              <a:buSzPts val="1200"/>
              <a:buFont typeface="Libre Franklin"/>
              <a:buNone/>
            </a:pPr>
            <a:fld id="{A5F622C3-4359-4442-92AE-E63382442DC2}" type="slidenum">
              <a:rPr lang="ru-RU"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pPr algn="r">
                <a:buClr>
                  <a:srgbClr val="A2355B"/>
                </a:buClr>
                <a:buSzPts val="1200"/>
                <a:buFont typeface="Libre Franklin"/>
                <a:buNone/>
              </a:pPr>
              <a:t>‹#›</a:t>
            </a:fld>
            <a:endParaRPr lang="ru-RU"/>
          </a:p>
        </p:txBody>
      </p:sp>
      <p:sp>
        <p:nvSpPr>
          <p:cNvPr id="5127" name="Google Shape;43;p5"/>
          <p:cNvSpPr txBox="1"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cxnSp>
        <p:nvCxnSpPr>
          <p:cNvPr id="5128" name="Google Shape;44;p5"/>
          <p:cNvCxnSpPr>
            <a:cxnSpLocks noChangeShapeType="1"/>
          </p:cNvCxnSpPr>
          <p:nvPr/>
        </p:nvCxnSpPr>
        <p:spPr bwMode="auto">
          <a:xfrm>
            <a:off x="514350" y="1050925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cxnSp>
        <p:nvCxnSpPr>
          <p:cNvPr id="5129" name="Google Shape;45;p5"/>
          <p:cNvCxnSpPr>
            <a:cxnSpLocks noChangeShapeType="1"/>
          </p:cNvCxnSpPr>
          <p:nvPr/>
        </p:nvCxnSpPr>
        <p:spPr bwMode="auto">
          <a:xfrm>
            <a:off x="514350" y="1057275"/>
            <a:ext cx="8629650" cy="3175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Google Shape;65;p9"/>
          <p:cNvSpPr txBox="1"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9219" name="Google Shape;66;p9"/>
          <p:cNvSpPr txBox="1"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9220" name="Google Shape;67;p9"/>
          <p:cNvSpPr txBox="1">
            <a:spLocks noGrp="1"/>
          </p:cNvSpPr>
          <p:nvPr/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A2355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9221" name="Google Shape;68;p9"/>
          <p:cNvSpPr txBox="1">
            <a:spLocks noGrp="1"/>
          </p:cNvSpPr>
          <p:nvPr/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/>
          </a:p>
        </p:txBody>
      </p:sp>
      <p:sp>
        <p:nvSpPr>
          <p:cNvPr id="9222" name="Google Shape;69;p9"/>
          <p:cNvSpPr txBox="1">
            <a:spLocks noGrp="1"/>
          </p:cNvSpPr>
          <p:nvPr/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A2355B"/>
              </a:buClr>
              <a:buSzPts val="1200"/>
              <a:buFont typeface="Libre Franklin"/>
              <a:buNone/>
            </a:pPr>
            <a:fld id="{B08D8562-ED62-49CC-AC35-A3904C1FD5CF}" type="slidenum">
              <a:rPr lang="ru-RU"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pPr algn="r">
                <a:buClr>
                  <a:srgbClr val="A2355B"/>
                </a:buClr>
                <a:buSzPts val="1200"/>
                <a:buFont typeface="Libre Franklin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66" name="Google Shape;75;p11"/>
          <p:cNvCxnSpPr>
            <a:cxnSpLocks noChangeShapeType="1"/>
          </p:cNvCxnSpPr>
          <p:nvPr/>
        </p:nvCxnSpPr>
        <p:spPr bwMode="auto">
          <a:xfrm>
            <a:off x="514350" y="3444875"/>
            <a:ext cx="8629650" cy="3175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11267" name="Google Shape;76;p11"/>
          <p:cNvSpPr txBox="1"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1268" name="Google Shape;77;p11"/>
          <p:cNvSpPr txBox="1"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1269" name="Google Shape;78;p11"/>
          <p:cNvSpPr txBox="1">
            <a:spLocks noGrp="1"/>
          </p:cNvSpPr>
          <p:nvPr/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A2355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270" name="Google Shape;79;p11"/>
          <p:cNvSpPr txBox="1">
            <a:spLocks noGrp="1"/>
          </p:cNvSpPr>
          <p:nvPr/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1271" name="Google Shape;80;p11"/>
          <p:cNvSpPr txBox="1">
            <a:spLocks noGrp="1"/>
          </p:cNvSpPr>
          <p:nvPr/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A2355B"/>
              </a:buClr>
              <a:buSzPts val="1200"/>
              <a:buFont typeface="Libre Franklin"/>
              <a:buNone/>
            </a:pPr>
            <a:fld id="{14120C82-0ADF-479E-906C-97087D50174B}" type="slidenum">
              <a:rPr lang="ru-RU"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pPr algn="r">
                <a:buClr>
                  <a:srgbClr val="A2355B"/>
                </a:buClr>
                <a:buSzPts val="1200"/>
                <a:buFont typeface="Libre Franklin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314" name="Google Shape;88;p13"/>
          <p:cNvCxnSpPr>
            <a:cxnSpLocks noChangeShapeType="1"/>
          </p:cNvCxnSpPr>
          <p:nvPr/>
        </p:nvCxnSpPr>
        <p:spPr bwMode="auto">
          <a:xfrm>
            <a:off x="514350" y="6019800"/>
            <a:ext cx="8629650" cy="158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13315" name="Google Shape;89;p13"/>
          <p:cNvSpPr txBox="1"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3316" name="Google Shape;90;p13"/>
          <p:cNvSpPr txBox="1"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3317" name="Google Shape;91;p13"/>
          <p:cNvSpPr txBox="1">
            <a:spLocks noGrp="1"/>
          </p:cNvSpPr>
          <p:nvPr/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A2355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318" name="Google Shape;92;p13"/>
          <p:cNvSpPr txBox="1">
            <a:spLocks noGrp="1"/>
          </p:cNvSpPr>
          <p:nvPr/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/>
          </a:p>
        </p:txBody>
      </p:sp>
      <p:sp>
        <p:nvSpPr>
          <p:cNvPr id="13319" name="Google Shape;93;p13"/>
          <p:cNvSpPr txBox="1">
            <a:spLocks noGrp="1"/>
          </p:cNvSpPr>
          <p:nvPr/>
        </p:nvSpPr>
        <p:spPr bwMode="auto">
          <a:xfrm>
            <a:off x="8229600" y="6477000"/>
            <a:ext cx="762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A2355B"/>
              </a:buClr>
              <a:buSzPts val="1200"/>
              <a:buFont typeface="Libre Franklin"/>
              <a:buNone/>
            </a:pPr>
            <a:fld id="{CF23B092-95F8-4613-B3CD-C1F98DE90134}" type="slidenum">
              <a:rPr lang="ru-RU"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pPr algn="r">
                <a:buClr>
                  <a:srgbClr val="A2355B"/>
                </a:buClr>
                <a:buSzPts val="1200"/>
                <a:buFont typeface="Libre Franklin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62" name="Google Shape;104;p15"/>
          <p:cNvCxnSpPr>
            <a:cxnSpLocks noChangeShapeType="1"/>
          </p:cNvCxnSpPr>
          <p:nvPr/>
        </p:nvCxnSpPr>
        <p:spPr bwMode="auto">
          <a:xfrm>
            <a:off x="514350" y="5848350"/>
            <a:ext cx="8629650" cy="3175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 type="none" w="sm" len="sm"/>
            <a:tailEnd type="none" w="sm" len="sm"/>
          </a:ln>
        </p:spPr>
      </p:cxnSp>
      <p:sp>
        <p:nvSpPr>
          <p:cNvPr id="15363" name="Google Shape;105;p15"/>
          <p:cNvSpPr txBox="1"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5364" name="Google Shape;106;p15"/>
          <p:cNvSpPr txBox="1"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5365" name="Google Shape;107;p15"/>
          <p:cNvSpPr txBox="1">
            <a:spLocks noGrp="1"/>
          </p:cNvSpPr>
          <p:nvPr/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A2355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5366" name="Google Shape;108;p15"/>
          <p:cNvSpPr txBox="1">
            <a:spLocks noGrp="1"/>
          </p:cNvSpPr>
          <p:nvPr/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/>
          </a:p>
        </p:txBody>
      </p:sp>
      <p:sp>
        <p:nvSpPr>
          <p:cNvPr id="15367" name="Google Shape;109;p15"/>
          <p:cNvSpPr txBox="1">
            <a:spLocks noGrp="1"/>
          </p:cNvSpPr>
          <p:nvPr/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A2355B"/>
              </a:buClr>
              <a:buSzPts val="1200"/>
              <a:buFont typeface="Libre Franklin"/>
              <a:buNone/>
            </a:pPr>
            <a:fld id="{1252B033-CCCD-420A-ACCE-AC776265343F}" type="slidenum">
              <a:rPr lang="ru-RU"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pPr algn="r">
                <a:buClr>
                  <a:srgbClr val="A2355B"/>
                </a:buClr>
                <a:buSzPts val="1200"/>
                <a:buFont typeface="Libre Franklin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8;p17"/>
          <p:cNvSpPr txBox="1"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7411" name="Google Shape;119;p17"/>
          <p:cNvSpPr txBox="1"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7412" name="Google Shape;120;p17"/>
          <p:cNvSpPr txBox="1">
            <a:spLocks noGrp="1"/>
          </p:cNvSpPr>
          <p:nvPr/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A2355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7413" name="Google Shape;121;p17"/>
          <p:cNvSpPr txBox="1">
            <a:spLocks noGrp="1"/>
          </p:cNvSpPr>
          <p:nvPr/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/>
          </a:p>
        </p:txBody>
      </p:sp>
      <p:sp>
        <p:nvSpPr>
          <p:cNvPr id="17414" name="Google Shape;122;p17"/>
          <p:cNvSpPr txBox="1">
            <a:spLocks noGrp="1"/>
          </p:cNvSpPr>
          <p:nvPr/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A2355B"/>
              </a:buClr>
              <a:buSzPts val="1200"/>
              <a:buFont typeface="Libre Franklin"/>
              <a:buNone/>
            </a:pPr>
            <a:fld id="{7A514A67-E745-4AAD-B207-ED8C6307F269}" type="slidenum">
              <a:rPr lang="ru-RU"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pPr algn="r">
                <a:buClr>
                  <a:srgbClr val="A2355B"/>
                </a:buClr>
                <a:buSzPts val="1200"/>
                <a:buFont typeface="Libre Franklin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Google Shape;131;p19"/>
          <p:cNvSpPr txBox="1"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9459" name="Google Shape;132;p19"/>
          <p:cNvSpPr txBox="1"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9460" name="Google Shape;133;p19"/>
          <p:cNvSpPr txBox="1">
            <a:spLocks noGrp="1"/>
          </p:cNvSpPr>
          <p:nvPr/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A2355B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9461" name="Google Shape;134;p19"/>
          <p:cNvSpPr txBox="1">
            <a:spLocks noGrp="1"/>
          </p:cNvSpPr>
          <p:nvPr/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800"/>
          </a:p>
        </p:txBody>
      </p:sp>
      <p:sp>
        <p:nvSpPr>
          <p:cNvPr id="19462" name="Google Shape;135;p19"/>
          <p:cNvSpPr txBox="1">
            <a:spLocks noGrp="1"/>
          </p:cNvSpPr>
          <p:nvPr/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algn="r">
              <a:buClr>
                <a:srgbClr val="A2355B"/>
              </a:buClr>
              <a:buSzPts val="1200"/>
              <a:buFont typeface="Libre Franklin"/>
              <a:buNone/>
            </a:pPr>
            <a:fld id="{BA1854A9-D0C9-41D6-AB97-E8AB593885FB}" type="slidenum">
              <a:rPr lang="ru-RU" sz="1200">
                <a:solidFill>
                  <a:srgbClr val="A2355B"/>
                </a:solidFill>
                <a:latin typeface="Libre Franklin"/>
                <a:ea typeface="Libre Franklin"/>
                <a:cs typeface="Libre Franklin"/>
                <a:sym typeface="Libre Franklin"/>
              </a:rPr>
              <a:pPr algn="r">
                <a:buClr>
                  <a:srgbClr val="A2355B"/>
                </a:buClr>
                <a:buSzPts val="1200"/>
                <a:buFont typeface="Libre Franklin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Google Shape;146;p21"/>
          <p:cNvSpPr txBox="1">
            <a:spLocks noGrp="1"/>
          </p:cNvSpPr>
          <p:nvPr>
            <p:ph type="ctrTitle" idx="4294967295"/>
          </p:nvPr>
        </p:nvSpPr>
        <p:spPr>
          <a:xfrm>
            <a:off x="381000" y="564776"/>
            <a:ext cx="8458200" cy="5510587"/>
          </a:xfrm>
        </p:spPr>
        <p:txBody>
          <a:bodyPr anchor="t"/>
          <a:lstStyle/>
          <a:p>
            <a:pPr algn="ctr" eaLnBrk="1" hangingPunct="1">
              <a:buClr>
                <a:srgbClr val="B13F9A"/>
              </a:buClr>
              <a:buSzPts val="3600"/>
              <a:buFont typeface="Libre Franklin Medium"/>
              <a:buNone/>
            </a:pPr>
            <a:r>
              <a:rPr lang="ru-RU" sz="7200" dirty="0" smtClean="0">
                <a:solidFill>
                  <a:schemeClr val="tx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ДРЕВНИЕ СТОЯНКИ НА ТЕРРИТОРИИ АЛТАЙСКОГО КРАЯ</a:t>
            </a:r>
            <a:endParaRPr lang="ru-RU" sz="7200" dirty="0" smtClean="0">
              <a:solidFill>
                <a:schemeClr val="tx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sp>
        <p:nvSpPr>
          <p:cNvPr id="22530" name="Google Shape;147;p21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1700"/>
              <a:buFont typeface="Noto Sans Symbols"/>
              <a:buNone/>
            </a:pPr>
            <a:endParaRPr lang="ru-RU" dirty="0" smtClean="0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Google Shape;225;p34"/>
          <p:cNvSpPr txBox="1">
            <a:spLocks noGrp="1"/>
          </p:cNvSpPr>
          <p:nvPr>
            <p:ph type="title"/>
          </p:nvPr>
        </p:nvSpPr>
        <p:spPr>
          <a:xfrm flipV="1">
            <a:off x="304800" y="255494"/>
            <a:ext cx="8686800" cy="201706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B13F9A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sp>
        <p:nvSpPr>
          <p:cNvPr id="226" name="Google Shape;226;p34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342900" indent="-342900" eaLnBrk="1" fontAlgn="auto" hangingPunct="1">
              <a:lnSpc>
                <a:spcPct val="80000"/>
              </a:lnSpc>
              <a:spcBef>
                <a:spcPts val="0"/>
              </a:spcBef>
              <a:buClr>
                <a:schemeClr val="accent1"/>
              </a:buClr>
              <a:buSzPts val="1540"/>
              <a:buFont typeface="Noto Sans Symbols"/>
              <a:buChar char="🞭"/>
              <a:defRPr/>
            </a:pP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Томские спелеологи (люди, изучающие пещеры) открыли целый комплекс эпохи палеолита (каменного века) в пещере Страшная близ села </a:t>
            </a:r>
            <a:r>
              <a:rPr lang="ru-RU" sz="3200" dirty="0" err="1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Тигирек</a:t>
            </a:r>
            <a:r>
              <a:rPr lang="ru-RU" sz="3200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. Эта </a:t>
            </a: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пещера расположена на крутом скалистом склоне и могла быть идеальным наблюдательным пунктом для первобытных охотников. По осколкам костей животных, найденных здесь, было определено 37 видов млекопитающих, </a:t>
            </a:r>
            <a:r>
              <a:rPr lang="ru-RU" sz="3200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лошади</a:t>
            </a: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, благородного оленя, кулана, шерстистого носорога, бизона. Были найдены также кости мамонта.</a:t>
            </a:r>
            <a:endParaRPr sz="3200" dirty="0">
              <a:solidFill>
                <a:schemeClr val="tx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342900" indent="-342900" eaLnBrk="1" fontAlgn="auto" hangingPunct="1">
              <a:lnSpc>
                <a:spcPct val="80000"/>
              </a:lnSpc>
              <a:spcBef>
                <a:spcPts val="440"/>
              </a:spcBef>
              <a:buClr>
                <a:schemeClr val="accent1"/>
              </a:buClr>
              <a:buSzPts val="1540"/>
              <a:buFont typeface="Noto Sans Symbols"/>
              <a:buChar char="🞭"/>
              <a:defRPr/>
            </a:pP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По этим раскопкам </a:t>
            </a:r>
            <a:r>
              <a:rPr lang="ru-RU" sz="3200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определено</a:t>
            </a: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, что Сибирь входит в число мест, где зарождался человек разумный более 50 тысяч лет </a:t>
            </a:r>
            <a:r>
              <a:rPr lang="ru-RU" sz="3200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назад</a:t>
            </a:r>
            <a:endParaRPr sz="3200" dirty="0">
              <a:solidFill>
                <a:schemeClr val="tx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342900" indent="-342900" eaLnBrk="1" fontAlgn="auto" hangingPunct="1">
              <a:lnSpc>
                <a:spcPct val="80000"/>
              </a:lnSpc>
              <a:spcBef>
                <a:spcPts val="440"/>
              </a:spcBef>
              <a:buClr>
                <a:schemeClr val="accent1"/>
              </a:buClr>
              <a:buSzPts val="1540"/>
              <a:buFont typeface="Noto Sans Symbols"/>
              <a:buChar char="🞭"/>
              <a:defRPr/>
            </a:pP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Конец палеолита совпал с завершением ледникового периода.</a:t>
            </a:r>
            <a:endParaRPr sz="3200" dirty="0">
              <a:solidFill>
                <a:schemeClr val="tx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341313" indent="-243523" eaLnBrk="1" fontAlgn="auto" hangingPunct="1">
              <a:spcBef>
                <a:spcPts val="440"/>
              </a:spcBef>
              <a:buClr>
                <a:schemeClr val="accent1"/>
              </a:buClr>
              <a:buSzPts val="1540"/>
              <a:buFont typeface="Noto Sans Symbols"/>
              <a:buNone/>
              <a:defRPr/>
            </a:pPr>
            <a:endParaRPr sz="2200" dirty="0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Google Shape;231;p35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497541"/>
          </a:xfrm>
        </p:spPr>
        <p:txBody>
          <a:bodyPr/>
          <a:lstStyle/>
          <a:p>
            <a:pPr algn="ctr" eaLnBrk="1" hangingPunct="1">
              <a:buClr>
                <a:srgbClr val="B13F9A"/>
              </a:buClr>
              <a:buSzPts val="3600"/>
              <a:buFont typeface="Candara" pitchFamily="34" charset="0"/>
              <a:buNone/>
            </a:pPr>
            <a:r>
              <a:rPr lang="ru-RU" sz="3600" dirty="0" smtClean="0">
                <a:solidFill>
                  <a:schemeClr val="tx1"/>
                </a:solidFill>
                <a:latin typeface="Candara" pitchFamily="34" charset="0"/>
                <a:cs typeface="Arial" charset="0"/>
                <a:sym typeface="Candara" pitchFamily="34" charset="0"/>
              </a:rPr>
              <a:t>ПЕЩЕРЫ АЛТАЙСКОГО КРАЯ.</a:t>
            </a:r>
            <a:endParaRPr lang="ru-RU" sz="3600" dirty="0" smtClean="0">
              <a:solidFill>
                <a:schemeClr val="tx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pic>
        <p:nvPicPr>
          <p:cNvPr id="51202" name="Google Shape;232;p35" descr="C:\Documents and Settings\Admin\Мои документы\фото для учебника\Пещеры.jpg"/>
          <p:cNvPicPr preferRelativeResize="0"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1" y="497541"/>
            <a:ext cx="9332260" cy="63604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Google Shape;237;p36"/>
          <p:cNvSpPr txBox="1">
            <a:spLocks noGrp="1"/>
          </p:cNvSpPr>
          <p:nvPr>
            <p:ph type="title" idx="4294967295"/>
          </p:nvPr>
        </p:nvSpPr>
        <p:spPr>
          <a:xfrm>
            <a:off x="1" y="0"/>
            <a:ext cx="8686800" cy="484094"/>
          </a:xfrm>
        </p:spPr>
        <p:txBody>
          <a:bodyPr/>
          <a:lstStyle/>
          <a:p>
            <a:pPr eaLnBrk="1" hangingPunct="1">
              <a:buClr>
                <a:srgbClr val="B13F9A"/>
              </a:buClr>
              <a:buSzPts val="3600"/>
              <a:buFont typeface="Candara" pitchFamily="34" charset="0"/>
              <a:buNone/>
            </a:pPr>
            <a:r>
              <a:rPr lang="ru-RU" sz="3600" dirty="0" smtClean="0">
                <a:solidFill>
                  <a:srgbClr val="B13F9A"/>
                </a:solidFill>
                <a:latin typeface="Candara" pitchFamily="34" charset="0"/>
                <a:cs typeface="Arial" charset="0"/>
                <a:sym typeface="Candara" pitchFamily="34" charset="0"/>
              </a:rPr>
              <a:t>В ТАВДИНСКОЙ ПЕЩЕРЕ</a:t>
            </a:r>
            <a:endParaRPr lang="ru-RU" sz="3600" dirty="0" smtClean="0">
              <a:solidFill>
                <a:srgbClr val="B13F9A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pic>
        <p:nvPicPr>
          <p:cNvPr id="53250" name="Google Shape;238;p36" descr="C:\Documents and Settings\Admin\Мои документы\фото для учебника\В Тавдинской пещере.jpg"/>
          <p:cNvPicPr preferRelativeResize="0"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510988"/>
            <a:ext cx="9144000" cy="6383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Google Shape;243;p3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1021976"/>
          </a:xfrm>
        </p:spPr>
        <p:txBody>
          <a:bodyPr/>
          <a:lstStyle/>
          <a:p>
            <a:pPr eaLnBrk="1" hangingPunct="1">
              <a:buClr>
                <a:srgbClr val="B13F9A"/>
              </a:buClr>
              <a:buSzPts val="3600"/>
              <a:buFont typeface="Libre Franklin Medium"/>
              <a:buNone/>
            </a:pPr>
            <a:r>
              <a:rPr lang="ru-RU" sz="3600" dirty="0" smtClean="0">
                <a:solidFill>
                  <a:schemeClr val="tx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ДРЕВНИЕ ПЕЩЕРЫ В СТЕПНОМ АЛТАЕ</a:t>
            </a:r>
          </a:p>
        </p:txBody>
      </p:sp>
      <p:sp>
        <p:nvSpPr>
          <p:cNvPr id="55298" name="Google Shape;244;p37"/>
          <p:cNvSpPr txBox="1">
            <a:spLocks noGrp="1"/>
          </p:cNvSpPr>
          <p:nvPr>
            <p:ph type="body" idx="1"/>
          </p:nvPr>
        </p:nvSpPr>
        <p:spPr>
          <a:xfrm>
            <a:off x="0" y="1062318"/>
            <a:ext cx="9144000" cy="5017807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1500"/>
              <a:buFont typeface="Noto Sans Symbols"/>
              <a:buChar char=""/>
            </a:pPr>
            <a:r>
              <a:rPr lang="ru-RU" sz="2800" b="1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В лесостепной зоне юго-западного Алтая, вдоль ленточных боров по берегам многочисленных озёр и стариц найдено огромное количество стоянок древних людей, орудия и отходы от производства, которые свидетельствуют об охоте на мелких подвижных животных и боровую дичь.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438"/>
              </a:spcBef>
              <a:spcAft>
                <a:spcPct val="0"/>
              </a:spcAft>
              <a:buClr>
                <a:schemeClr val="accent1"/>
              </a:buClr>
              <a:buSzPts val="1500"/>
              <a:buFont typeface="Noto Sans Symbols"/>
              <a:buChar char=""/>
            </a:pPr>
            <a:r>
              <a:rPr lang="ru-RU" sz="2800" b="1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Стоянки и захоронения первобытных людей обнаружены в долине реки Обь, около Бийска, в Горном Алтае, в Красногорском и Угловском районах (всего около 50 памятников). В основном они находятся по берегам рек и озёр, богатых рыбой и дичью. В них найдены каменные топоры, ножи, наконечники стрел, обломки глиняных сосудов и другие предметы, относящиеся к 6-4 тысячелетию до нашей эры.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Google Shape;249;p38"/>
          <p:cNvSpPr txBox="1">
            <a:spLocks noGrp="1"/>
          </p:cNvSpPr>
          <p:nvPr>
            <p:ph type="title" idx="4294967295"/>
          </p:nvPr>
        </p:nvSpPr>
        <p:spPr>
          <a:xfrm>
            <a:off x="304800" y="457200"/>
            <a:ext cx="8686800" cy="524435"/>
          </a:xfrm>
        </p:spPr>
        <p:txBody>
          <a:bodyPr/>
          <a:lstStyle/>
          <a:p>
            <a:pPr algn="ctr" eaLnBrk="1" hangingPunct="1">
              <a:buClr>
                <a:srgbClr val="B13F9A"/>
              </a:buClr>
              <a:buSzPts val="3600"/>
              <a:buFont typeface="Libre Franklin Medium"/>
              <a:buNone/>
            </a:pPr>
            <a:r>
              <a:rPr lang="ru-RU" sz="3600" dirty="0" smtClean="0">
                <a:solidFill>
                  <a:schemeClr val="tx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НАСКАЛЬНЫЕ ИЗОБРАЖЕНИЯ</a:t>
            </a:r>
          </a:p>
        </p:txBody>
      </p:sp>
      <p:sp>
        <p:nvSpPr>
          <p:cNvPr id="57346" name="Google Shape;250;p38"/>
          <p:cNvSpPr txBox="1">
            <a:spLocks noGrp="1"/>
          </p:cNvSpPr>
          <p:nvPr>
            <p:ph type="body" idx="1"/>
          </p:nvPr>
        </p:nvSpPr>
        <p:spPr>
          <a:xfrm>
            <a:off x="304800" y="1075765"/>
            <a:ext cx="8686800" cy="5004360"/>
          </a:xfrm>
        </p:spPr>
        <p:txBody>
          <a:bodyPr/>
          <a:lstStyle/>
          <a:p>
            <a:pPr marL="339725" indent="-339725"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2200"/>
              <a:buNone/>
            </a:pPr>
            <a:r>
              <a:rPr lang="ru-RU" sz="4000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К </a:t>
            </a:r>
            <a:r>
              <a:rPr lang="ru-RU" sz="4000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этому же времени относится несколько наскальных изображений у реки Куюс в </a:t>
            </a:r>
            <a:r>
              <a:rPr lang="ru-RU" sz="4000" dirty="0" err="1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Шебалинском</a:t>
            </a:r>
            <a:r>
              <a:rPr lang="ru-RU" sz="4000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районе и на реке Бии в окрестностях села Турочак. Основным сюжетом изображений является охота на оленей и лосей.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Google Shape;255;p39"/>
          <p:cNvSpPr txBox="1">
            <a:spLocks noGrp="1"/>
          </p:cNvSpPr>
          <p:nvPr>
            <p:ph type="title" idx="4294967295"/>
          </p:nvPr>
        </p:nvSpPr>
        <p:spPr>
          <a:xfrm>
            <a:off x="301625" y="0"/>
            <a:ext cx="8686800" cy="1035425"/>
          </a:xfrm>
        </p:spPr>
        <p:txBody>
          <a:bodyPr/>
          <a:lstStyle/>
          <a:p>
            <a:pPr algn="ctr" eaLnBrk="1" hangingPunct="1">
              <a:buClr>
                <a:srgbClr val="B13F9A"/>
              </a:buClr>
              <a:buSzPts val="3600"/>
              <a:buFont typeface="Libre Franklin Medium"/>
              <a:buNone/>
            </a:pPr>
            <a:r>
              <a:rPr lang="ru-RU" sz="4400" dirty="0" smtClean="0">
                <a:solidFill>
                  <a:schemeClr val="tx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ПЕТРОГЛИФЫ КУЮСА</a:t>
            </a:r>
          </a:p>
        </p:txBody>
      </p:sp>
      <p:pic>
        <p:nvPicPr>
          <p:cNvPr id="59394" name="Google Shape;256;p39" descr="C:\Documents and Settings\Admin\Рабочий стол\005 Петроглифы Куюса.jpg"/>
          <p:cNvPicPr preferRelativeResize="0"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1" y="860612"/>
            <a:ext cx="5983941" cy="5997388"/>
          </a:xfrm>
        </p:spPr>
      </p:pic>
      <p:sp>
        <p:nvSpPr>
          <p:cNvPr id="59395" name="Google Shape;257;p39"/>
          <p:cNvSpPr txBox="1">
            <a:spLocks noGrp="1"/>
          </p:cNvSpPr>
          <p:nvPr>
            <p:ph type="body" idx="2"/>
          </p:nvPr>
        </p:nvSpPr>
        <p:spPr>
          <a:xfrm>
            <a:off x="5755341" y="1075765"/>
            <a:ext cx="3388659" cy="5782235"/>
          </a:xfrm>
        </p:spPr>
        <p:txBody>
          <a:bodyPr/>
          <a:lstStyle/>
          <a:p>
            <a:pPr marL="339725" indent="-339725"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2000"/>
              <a:buFont typeface="Noto Sans Symbols"/>
              <a:buChar char=""/>
            </a:pPr>
            <a:r>
              <a:rPr lang="ru-RU" sz="3400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Петроглифами называются наскальные рисунки. Самые древние рисунки относятся к каменному веку.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Google Shape;262;p40" descr="C:\Documents and Settings\Admin\Мои документы\фото для учебника\Петроглифы-1.jpg"/>
          <p:cNvPicPr preferRelativeResize="0">
            <a:picLocks noChangeAspect="1" noChangeArrowheads="1"/>
          </p:cNvPicPr>
          <p:nvPr/>
        </p:nvPicPr>
        <p:blipFill>
          <a:blip r:embed="rId3"/>
          <a:srcRect t="14993" b="13301"/>
          <a:stretch>
            <a:fillRect/>
          </a:stretch>
        </p:blipFill>
        <p:spPr bwMode="auto">
          <a:xfrm>
            <a:off x="0" y="-7938"/>
            <a:ext cx="909955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5"/>
          <p:cNvSpPr txBox="1">
            <a:spLocks noGrp="1"/>
          </p:cNvSpPr>
          <p:nvPr>
            <p:ph type="title" idx="4294967295"/>
          </p:nvPr>
        </p:nvSpPr>
        <p:spPr>
          <a:xfrm>
            <a:off x="304800" y="161365"/>
            <a:ext cx="8686800" cy="1134035"/>
          </a:xfrm>
        </p:spPr>
        <p:txBody>
          <a:bodyPr spcFirstLastPara="1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40"/>
              <a:buFont typeface="Libre Franklin Medium"/>
              <a:buNone/>
              <a:defRPr/>
            </a:pPr>
            <a:r>
              <a:rPr lang="ru-RU" sz="4800" dirty="0">
                <a:solidFill>
                  <a:schemeClr val="tx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ЗАСЕЛЕНИЕ ДРЕВНЕЙ СИБИРИ ЧЕЛОВЕКОМ</a:t>
            </a:r>
            <a:endParaRPr sz="4800" dirty="0">
              <a:solidFill>
                <a:schemeClr val="tx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sp>
        <p:nvSpPr>
          <p:cNvPr id="30722" name="Google Shape;171;p25"/>
          <p:cNvSpPr txBox="1">
            <a:spLocks noGrp="1"/>
          </p:cNvSpPr>
          <p:nvPr>
            <p:ph type="body" idx="1"/>
          </p:nvPr>
        </p:nvSpPr>
        <p:spPr>
          <a:xfrm>
            <a:off x="0" y="1554163"/>
            <a:ext cx="9144000" cy="4525962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1900"/>
              <a:buFont typeface="Noto Sans Symbols"/>
              <a:buChar char=""/>
            </a:pPr>
            <a:r>
              <a:rPr lang="ru-RU" sz="3200" b="1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Заселение Сибири началось ещё в ледниковый период, и наш край был одним из первых мест, где первобытные люди появились более 600 тысяч лет назад. Об этом учёные узнали при помощи раскопок древних пещер. К таким памятникам относятся стоянки  древних людей на реке </a:t>
            </a:r>
            <a:r>
              <a:rPr lang="ru-RU" sz="3200" b="1" dirty="0" err="1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Улалинке</a:t>
            </a:r>
            <a:r>
              <a:rPr lang="ru-RU" sz="3200" b="1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(Горно-Алтайск), на реке </a:t>
            </a:r>
            <a:r>
              <a:rPr lang="ru-RU" sz="3200" b="1" dirty="0" err="1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Майме</a:t>
            </a:r>
            <a:r>
              <a:rPr lang="ru-RU" sz="3200" b="1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у села </a:t>
            </a:r>
            <a:r>
              <a:rPr lang="ru-RU" sz="3200" b="1" dirty="0" err="1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Кызыл-Озек</a:t>
            </a:r>
            <a:r>
              <a:rPr lang="ru-RU" sz="3200" b="1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и на реке Бии у горы Малый Иконостас. С помощью находок на Алтае доказано, что в Северную и Южную Америку человек пришёл из Сибири.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Google Shape;182;p27"/>
          <p:cNvSpPr txBox="1">
            <a:spLocks noGrp="1"/>
          </p:cNvSpPr>
          <p:nvPr>
            <p:ph type="title" idx="4294967295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algn="ctr" eaLnBrk="1" hangingPunct="1">
              <a:buClr>
                <a:srgbClr val="B13F9A"/>
              </a:buClr>
              <a:buSzPts val="3600"/>
              <a:buFont typeface="Libre Franklin Medium"/>
              <a:buNone/>
            </a:pPr>
            <a:r>
              <a:rPr lang="ru-RU" sz="4800" dirty="0" smtClean="0">
                <a:solidFill>
                  <a:schemeClr val="tx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НАХОДКИ АРХЕОЛОГОВ</a:t>
            </a:r>
          </a:p>
        </p:txBody>
      </p:sp>
      <p:sp>
        <p:nvSpPr>
          <p:cNvPr id="183" name="Google Shape;183;p27"/>
          <p:cNvSpPr txBox="1">
            <a:spLocks noGrp="1"/>
          </p:cNvSpPr>
          <p:nvPr>
            <p:ph type="body" idx="1"/>
          </p:nvPr>
        </p:nvSpPr>
        <p:spPr>
          <a:xfrm>
            <a:off x="0" y="1089212"/>
            <a:ext cx="9144000" cy="4990913"/>
          </a:xfrm>
        </p:spPr>
        <p:txBody>
          <a:bodyPr/>
          <a:lstStyle/>
          <a:p>
            <a:pPr marL="342900" indent="-342900" eaLnBrk="1" fontAlgn="auto" hangingPunct="1">
              <a:lnSpc>
                <a:spcPct val="80000"/>
              </a:lnSpc>
              <a:spcBef>
                <a:spcPts val="0"/>
              </a:spcBef>
              <a:buClr>
                <a:schemeClr val="accent1"/>
              </a:buClr>
              <a:buSzPts val="1890"/>
              <a:buFont typeface="Noto Sans Symbols"/>
              <a:buChar char="🞭"/>
              <a:defRPr/>
            </a:pP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На Алтае найдено много пещер, в которых жили древние люди. Одна из них – Денисова пещера на правом берегу реки </a:t>
            </a:r>
            <a:r>
              <a:rPr lang="ru-RU" sz="3200" dirty="0" err="1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Ануй</a:t>
            </a: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недалеко от посёлка Чёрный </a:t>
            </a:r>
            <a:r>
              <a:rPr lang="ru-RU" sz="3200" dirty="0" err="1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Ануй</a:t>
            </a: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. Здесь была выявлено 22 культурных слоя с находками различных периодов жизни и деятельности человека. В нижних слоях были найдены каменные орудия, изделия из кости мамонта, клыков марала, трубчатых птичьих </a:t>
            </a:r>
            <a:r>
              <a:rPr lang="ru-RU" sz="3200" dirty="0" smtClean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косточек. </a:t>
            </a:r>
            <a:r>
              <a:rPr lang="ru-RU" sz="3200" dirty="0">
                <a:solidFill>
                  <a:schemeClr val="tx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Судя по остаткам, обитатели Денисовой пещеры охотились на лошадей, шерстистых носорогов, бизонов, горных козлов, пещерных медведей, лисиц.</a:t>
            </a:r>
            <a:endParaRPr sz="3200" dirty="0">
              <a:solidFill>
                <a:schemeClr val="tx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341313" indent="-221298" eaLnBrk="1" fontAlgn="auto" hangingPunct="1">
              <a:spcBef>
                <a:spcPts val="540"/>
              </a:spcBef>
              <a:buClr>
                <a:schemeClr val="accent1"/>
              </a:buClr>
              <a:buSzPts val="1890"/>
              <a:buFont typeface="Noto Sans Symbols"/>
              <a:buNone/>
              <a:defRPr/>
            </a:pPr>
            <a:endParaRPr sz="2700" dirty="0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Google Shape;188;p28"/>
          <p:cNvSpPr txBox="1">
            <a:spLocks noGrp="1"/>
          </p:cNvSpPr>
          <p:nvPr>
            <p:ph type="title" idx="4294967295"/>
          </p:nvPr>
        </p:nvSpPr>
        <p:spPr>
          <a:xfrm>
            <a:off x="457200" y="0"/>
            <a:ext cx="8229600" cy="714375"/>
          </a:xfrm>
        </p:spPr>
        <p:txBody>
          <a:bodyPr/>
          <a:lstStyle/>
          <a:p>
            <a:pPr algn="ctr" eaLnBrk="1" hangingPunct="1">
              <a:buClr>
                <a:srgbClr val="B13F9A"/>
              </a:buClr>
              <a:buSzPts val="3600"/>
              <a:buFont typeface="Candara" pitchFamily="34" charset="0"/>
              <a:buNone/>
            </a:pPr>
            <a:r>
              <a:rPr lang="ru-RU" sz="4800" dirty="0" smtClean="0">
                <a:solidFill>
                  <a:schemeClr val="tx1"/>
                </a:solidFill>
                <a:latin typeface="Candara" pitchFamily="34" charset="0"/>
                <a:cs typeface="Arial" charset="0"/>
                <a:sym typeface="Candara" pitchFamily="34" charset="0"/>
              </a:rPr>
              <a:t>ДЕНИСОВА ПЕЩЕРА</a:t>
            </a:r>
            <a:endParaRPr lang="ru-RU" sz="4800" dirty="0" smtClean="0">
              <a:solidFill>
                <a:schemeClr val="tx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pic>
        <p:nvPicPr>
          <p:cNvPr id="36866" name="Google Shape;189;p28" descr="C:\Documents and Settings\Admin\Мои документы\фото для учебника\Денисовская пещера.jpg"/>
          <p:cNvPicPr preferRelativeResize="0"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777875"/>
            <a:ext cx="9144000" cy="60626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Google Shape;194;p29"/>
          <p:cNvSpPr txBox="1">
            <a:spLocks noGrp="1"/>
          </p:cNvSpPr>
          <p:nvPr>
            <p:ph type="title" idx="4294967295"/>
          </p:nvPr>
        </p:nvSpPr>
        <p:spPr>
          <a:xfrm>
            <a:off x="457200" y="142875"/>
            <a:ext cx="8229600" cy="785813"/>
          </a:xfrm>
        </p:spPr>
        <p:txBody>
          <a:bodyPr/>
          <a:lstStyle/>
          <a:p>
            <a:pPr eaLnBrk="1" hangingPunct="1">
              <a:buClr>
                <a:srgbClr val="B13F9A"/>
              </a:buClr>
              <a:buSzPts val="3600"/>
              <a:buFont typeface="Candara" pitchFamily="34" charset="0"/>
              <a:buNone/>
            </a:pPr>
            <a:r>
              <a:rPr lang="ru-RU" sz="3600" smtClean="0">
                <a:solidFill>
                  <a:srgbClr val="B13F9A"/>
                </a:solidFill>
                <a:latin typeface="Candara" pitchFamily="34" charset="0"/>
                <a:cs typeface="Arial" charset="0"/>
                <a:sym typeface="Candara" pitchFamily="34" charset="0"/>
              </a:rPr>
              <a:t>ВХОД В ДЕНИСОВУ ПЕЩЕРУ</a:t>
            </a:r>
            <a:endParaRPr lang="ru-RU" sz="3600" smtClean="0">
              <a:solidFill>
                <a:srgbClr val="B13F9A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pic>
        <p:nvPicPr>
          <p:cNvPr id="38914" name="Google Shape;195;p29" descr="C:\Documents and Settings\Admin\Мои документы\фото для учебника\Вход в Денисовскую пещеру.jpg"/>
          <p:cNvPicPr preferRelativeResize="0"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922338"/>
            <a:ext cx="9144000" cy="59356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Google Shape;200;p30"/>
          <p:cNvSpPr txBox="1">
            <a:spLocks noGrp="1"/>
          </p:cNvSpPr>
          <p:nvPr>
            <p:ph type="title" idx="4294967295"/>
          </p:nvPr>
        </p:nvSpPr>
        <p:spPr>
          <a:xfrm>
            <a:off x="5715000" y="274638"/>
            <a:ext cx="2971800" cy="6083300"/>
          </a:xfrm>
        </p:spPr>
        <p:txBody>
          <a:bodyPr/>
          <a:lstStyle/>
          <a:p>
            <a:pPr eaLnBrk="1" hangingPunct="1">
              <a:buClr>
                <a:srgbClr val="B13F9A"/>
              </a:buClr>
              <a:buSzPts val="3600"/>
              <a:buFont typeface="Candara" pitchFamily="34" charset="0"/>
              <a:buNone/>
            </a:pPr>
            <a:r>
              <a:rPr lang="ru-RU" sz="3600" smtClean="0">
                <a:solidFill>
                  <a:srgbClr val="B13F9A"/>
                </a:solidFill>
                <a:latin typeface="Candara" pitchFamily="34" charset="0"/>
                <a:cs typeface="Arial" charset="0"/>
                <a:sym typeface="Candara" pitchFamily="34" charset="0"/>
              </a:rPr>
              <a:t>НАХОДКИ КАМЕННОГО ВЕКА</a:t>
            </a:r>
            <a:endParaRPr lang="ru-RU" sz="3600" smtClean="0">
              <a:solidFill>
                <a:srgbClr val="B13F9A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pic>
        <p:nvPicPr>
          <p:cNvPr id="40962" name="Google Shape;201;p30" descr="C:\Documents and Settings\Admin\Мои документы\фото для учебника\Каменные наконечники стрел.jpg"/>
          <p:cNvPicPr preferRelativeResize="0"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5649913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Google Shape;206;p31"/>
          <p:cNvSpPr txBox="1">
            <a:spLocks noGrp="1"/>
          </p:cNvSpPr>
          <p:nvPr>
            <p:ph type="title" idx="4294967295"/>
          </p:nvPr>
        </p:nvSpPr>
        <p:spPr>
          <a:xfrm>
            <a:off x="1" y="228600"/>
            <a:ext cx="9144000" cy="1069975"/>
          </a:xfrm>
        </p:spPr>
        <p:txBody>
          <a:bodyPr/>
          <a:lstStyle/>
          <a:p>
            <a:pPr eaLnBrk="1" hangingPunct="1">
              <a:buClr>
                <a:srgbClr val="B13F9A"/>
              </a:buClr>
              <a:buSzPts val="3600"/>
              <a:buFont typeface="Libre Franklin Medium"/>
              <a:buNone/>
            </a:pPr>
            <a:r>
              <a:rPr lang="ru-RU" sz="4000" dirty="0" smtClean="0">
                <a:solidFill>
                  <a:schemeClr val="tx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НАХОДКИ В УЛАЛИНСКОЙ ПЕЩЕРЕ</a:t>
            </a:r>
          </a:p>
        </p:txBody>
      </p:sp>
      <p:pic>
        <p:nvPicPr>
          <p:cNvPr id="43010" name="Google Shape;207;p31" descr="C:\Documents and Settings\Admin\Рабочий стол\001 Улалинка.jpg"/>
          <p:cNvPicPr preferRelativeResize="0"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995083"/>
            <a:ext cx="4881282" cy="5862918"/>
          </a:xfrm>
        </p:spPr>
      </p:pic>
      <p:sp>
        <p:nvSpPr>
          <p:cNvPr id="208" name="Google Shape;208;p31"/>
          <p:cNvSpPr txBox="1"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339725" indent="-339725"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2000"/>
              <a:buFont typeface="Noto Sans Symbols"/>
              <a:buChar char=""/>
            </a:pPr>
            <a:r>
              <a:rPr lang="ru-RU" dirty="0" smtClean="0">
                <a:solidFill>
                  <a:srgbClr val="B13F9A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Самые древние каменные орудия труда человека.</a:t>
            </a:r>
          </a:p>
          <a:p>
            <a:pPr marL="339725" indent="-339725" eaLnBrk="1" hangingPunct="1">
              <a:spcBef>
                <a:spcPts val="563"/>
              </a:spcBef>
              <a:spcAft>
                <a:spcPct val="0"/>
              </a:spcAft>
              <a:buClr>
                <a:schemeClr val="accent1"/>
              </a:buClr>
              <a:buSzPts val="2000"/>
              <a:buFont typeface="Noto Sans Symbols"/>
              <a:buNone/>
            </a:pPr>
            <a:endParaRPr lang="ru-RU" dirty="0" smtClean="0">
              <a:solidFill>
                <a:srgbClr val="B13F9A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339725" indent="-339725" eaLnBrk="1" hangingPunct="1">
              <a:spcBef>
                <a:spcPts val="563"/>
              </a:spcBef>
              <a:spcAft>
                <a:spcPct val="0"/>
              </a:spcAft>
              <a:buClr>
                <a:schemeClr val="accent1"/>
              </a:buClr>
              <a:buSzPts val="2000"/>
              <a:buFont typeface="Noto Sans Symbols"/>
              <a:buNone/>
            </a:pPr>
            <a:endParaRPr lang="ru-RU" dirty="0" smtClean="0">
              <a:solidFill>
                <a:srgbClr val="B13F9A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339725" indent="-339725" eaLnBrk="1" hangingPunct="1">
              <a:spcBef>
                <a:spcPts val="563"/>
              </a:spcBef>
              <a:spcAft>
                <a:spcPct val="0"/>
              </a:spcAft>
              <a:buClr>
                <a:schemeClr val="accent1"/>
              </a:buClr>
              <a:buSzPts val="2000"/>
              <a:buFont typeface="Noto Sans Symbols"/>
              <a:buChar char=""/>
            </a:pPr>
            <a:r>
              <a:rPr lang="ru-RU" dirty="0" smtClean="0">
                <a:solidFill>
                  <a:srgbClr val="B13F9A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Попробуйте определить, для каких целей они использовались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Google Shape;213;p32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buClr>
                <a:srgbClr val="B13F9A"/>
              </a:buClr>
              <a:buSzPts val="3600"/>
              <a:buFont typeface="Libre Franklin Medium"/>
              <a:buNone/>
            </a:pPr>
            <a:r>
              <a:rPr lang="ru-RU" sz="3600" smtClean="0">
                <a:solidFill>
                  <a:srgbClr val="B13F9A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НАХОДКИ В УСТЬ-КАНСКОЙ ПЕЩЕРЕ</a:t>
            </a:r>
          </a:p>
        </p:txBody>
      </p:sp>
      <p:pic>
        <p:nvPicPr>
          <p:cNvPr id="45058" name="Google Shape;214;p32" descr="C:\Documents and Settings\Admin\Рабочий стол\002 Усть-Канская пещера.jpg"/>
          <p:cNvPicPr preferRelativeResize="0"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57250" y="1379538"/>
            <a:ext cx="6858000" cy="54498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Google Shape;219;p33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buClr>
                <a:srgbClr val="B13F9A"/>
              </a:buClr>
              <a:buSzPts val="3600"/>
              <a:buFont typeface="Libre Franklin Medium"/>
              <a:buNone/>
            </a:pPr>
            <a:r>
              <a:rPr lang="ru-RU" sz="3600" smtClean="0">
                <a:solidFill>
                  <a:srgbClr val="B13F9A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НАХОДКИ В ПЕЩЕРЕ СТРАШНАЯ</a:t>
            </a:r>
          </a:p>
        </p:txBody>
      </p:sp>
      <p:pic>
        <p:nvPicPr>
          <p:cNvPr id="47106" name="Google Shape;220;p33" descr="C:\Documents and Settings\Admin\Рабочий стол\003 Пещера Страшная.jpg"/>
          <p:cNvPicPr preferRelativeResize="0"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735138"/>
            <a:ext cx="9144000" cy="4235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рек">
  <a:themeElements>
    <a:clrScheme name="Изящная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рек">
  <a:themeElements>
    <a:clrScheme name="Изящная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Изящная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Трек">
  <a:themeElements>
    <a:clrScheme name="Изящная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рек">
  <a:themeElements>
    <a:clrScheme name="Изящная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рек">
  <a:themeElements>
    <a:clrScheme name="Изящная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рек">
  <a:themeElements>
    <a:clrScheme name="Изящная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рек">
  <a:themeElements>
    <a:clrScheme name="Изящная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рек">
  <a:themeElements>
    <a:clrScheme name="Изящная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493</Words>
  <Application>Microsoft Office PowerPoint</Application>
  <PresentationFormat>Экран (4:3)</PresentationFormat>
  <Paragraphs>27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1_Трек</vt:lpstr>
      <vt:lpstr>2_Трек</vt:lpstr>
      <vt:lpstr>Трек</vt:lpstr>
      <vt:lpstr>5_Трек</vt:lpstr>
      <vt:lpstr>3_Трек</vt:lpstr>
      <vt:lpstr>4_Трек</vt:lpstr>
      <vt:lpstr>6_Трек</vt:lpstr>
      <vt:lpstr>7_Трек</vt:lpstr>
      <vt:lpstr>8_Трек</vt:lpstr>
      <vt:lpstr>ДРЕВНИЕ СТОЯНКИ НА ТЕРРИТОРИИ АЛТАЙСКОГО КРАЯ</vt:lpstr>
      <vt:lpstr>ЗАСЕЛЕНИЕ ДРЕВНЕЙ СИБИРИ ЧЕЛОВЕКОМ</vt:lpstr>
      <vt:lpstr>НАХОДКИ АРХЕОЛОГОВ</vt:lpstr>
      <vt:lpstr>ДЕНИСОВА ПЕЩЕРА</vt:lpstr>
      <vt:lpstr>ВХОД В ДЕНИСОВУ ПЕЩЕРУ</vt:lpstr>
      <vt:lpstr>НАХОДКИ КАМЕННОГО ВЕКА</vt:lpstr>
      <vt:lpstr>НАХОДКИ В УЛАЛИНСКОЙ ПЕЩЕРЕ</vt:lpstr>
      <vt:lpstr>НАХОДКИ В УСТЬ-КАНСКОЙ ПЕЩЕРЕ</vt:lpstr>
      <vt:lpstr>НАХОДКИ В ПЕЩЕРЕ СТРАШНАЯ</vt:lpstr>
      <vt:lpstr>Слайд 10</vt:lpstr>
      <vt:lpstr>ПЕЩЕРЫ АЛТАЙСКОГО КРАЯ.</vt:lpstr>
      <vt:lpstr>В ТАВДИНСКОЙ ПЕЩЕРЕ</vt:lpstr>
      <vt:lpstr>ДРЕВНИЕ ПЕЩЕРЫ В СТЕПНОМ АЛТАЕ</vt:lpstr>
      <vt:lpstr>НАСКАЛЬНЫЕ ИЗОБРАЖЕНИЯ</vt:lpstr>
      <vt:lpstr>ПЕТРОГЛИФЫ КУЮСА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ДРЕВНЯЯ ИСТОРИЯ АЛТАЙСКОГО КРАЯ. КАМЕННЫЙ ВЕК.</dc:title>
  <cp:lastModifiedBy>work</cp:lastModifiedBy>
  <cp:revision>3</cp:revision>
  <dcterms:modified xsi:type="dcterms:W3CDTF">2022-01-18T15:29:55Z</dcterms:modified>
</cp:coreProperties>
</file>