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69" r:id="rId14"/>
    <p:sldId id="270" r:id="rId15"/>
    <p:sldId id="267" r:id="rId16"/>
    <p:sldId id="26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6942E4-183A-48E5-93A5-094F476311C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EF4FC-7D00-40E5-86C3-517912A4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207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C099F-4189-4739-A5AE-5ECFFD10D5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1E18-8255-45B4-848D-1C80C32F1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464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C099F-4189-4739-A5AE-5ECFFD10D5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1E18-8255-45B4-848D-1C80C32F1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69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C099F-4189-4739-A5AE-5ECFFD10D5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1E18-8255-45B4-848D-1C80C32F1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269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C099F-4189-4739-A5AE-5ECFFD10D5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1E18-8255-45B4-848D-1C80C32F1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507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C099F-4189-4739-A5AE-5ECFFD10D5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1E18-8255-45B4-848D-1C80C32F1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555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C099F-4189-4739-A5AE-5ECFFD10D5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1E18-8255-45B4-848D-1C80C32F1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827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C099F-4189-4739-A5AE-5ECFFD10D5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1E18-8255-45B4-848D-1C80C32F1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860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C099F-4189-4739-A5AE-5ECFFD10D5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1E18-8255-45B4-848D-1C80C32F1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940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C099F-4189-4739-A5AE-5ECFFD10D5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1E18-8255-45B4-848D-1C80C32F1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876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C099F-4189-4739-A5AE-5ECFFD10D5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1E18-8255-45B4-848D-1C80C32F1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506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C099F-4189-4739-A5AE-5ECFFD10D5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1E18-8255-45B4-848D-1C80C32F1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855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C099F-4189-4739-A5AE-5ECFFD10D5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1E18-8255-45B4-848D-1C80C32F1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393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microsoft.com/office/2007/relationships/hdphoto" Target="../media/hdphoto1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6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7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0.png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2.png"/><Relationship Id="rId4" Type="http://schemas.microsoft.com/office/2007/relationships/hdphoto" Target="../media/hdphoto8.wdp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17.png"/><Relationship Id="rId4" Type="http://schemas.microsoft.com/office/2007/relationships/hdphoto" Target="../media/hdphoto1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49783" y="2070000"/>
            <a:ext cx="8315194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Учимся рисовать.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ru-RU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(Материалы и инструменты </a:t>
            </a:r>
          </a:p>
          <a:p>
            <a:pPr algn="ctr"/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х</a:t>
            </a:r>
            <a:r>
              <a:rPr lang="ru-RU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удожника)</a:t>
            </a:r>
            <a:endParaRPr lang="ru-RU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507243" y="5217218"/>
            <a:ext cx="357258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Выполнила: Бреднева Анна Владимировна</a:t>
            </a:r>
          </a:p>
          <a:p>
            <a:pPr algn="ctr"/>
            <a:r>
              <a:rPr lang="ru-RU" sz="140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Педагог дополнительного образования</a:t>
            </a:r>
          </a:p>
          <a:p>
            <a:pPr algn="ctr"/>
            <a:r>
              <a:rPr lang="ru-RU" sz="140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МОУ «Б-Баландинская ООШ»</a:t>
            </a:r>
          </a:p>
          <a:p>
            <a:pPr algn="ctr"/>
            <a:r>
              <a:rPr lang="ru-RU" sz="1400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ru-RU" sz="140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581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07078" y="171884"/>
            <a:ext cx="17039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Памятка</a:t>
            </a:r>
            <a:endParaRPr lang="ru-RU" sz="32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4287" y="990490"/>
            <a:ext cx="77070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Кисть нельзя оставлять в баночке.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Перед тем как брать новую краску, кисть нужно промыть в воде. </a:t>
            </a:r>
            <a:endParaRPr lang="ru-RU" sz="3200" b="1" cap="none" spc="0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221" y="3207603"/>
            <a:ext cx="4719150" cy="3126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024" l="9717" r="100000">
                        <a14:foregroundMark x1="62955" y1="38633" x2="81579" y2="418"/>
                        <a14:foregroundMark x1="21053" y1="38215" x2="88057" y2="36960"/>
                        <a14:foregroundMark x1="23482" y1="89679" x2="31984" y2="96513"/>
                        <a14:foregroundMark x1="24089" y1="92190" x2="25911" y2="95816"/>
                        <a14:foregroundMark x1="16397" y1="39331" x2="23887" y2="94421"/>
                        <a14:foregroundMark x1="89879" y1="32357" x2="85020" y2="92190"/>
                        <a14:foregroundMark x1="16802" y1="33054" x2="89676" y2="32218"/>
                        <a14:foregroundMark x1="16194" y1="31799" x2="89474" y2="315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502"/>
          <a:stretch/>
        </p:blipFill>
        <p:spPr>
          <a:xfrm>
            <a:off x="4512397" y="3550640"/>
            <a:ext cx="2934793" cy="3002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058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044517" y="93507"/>
            <a:ext cx="12554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Гуашь</a:t>
            </a:r>
            <a:endParaRPr lang="ru-RU" sz="3200" b="1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15840" y="589895"/>
            <a:ext cx="7376160" cy="35086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Гуашь —  водорастворимые краски густые,</a:t>
            </a:r>
          </a:p>
          <a:p>
            <a:r>
              <a:rPr lang="ru-RU" sz="28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как сметана, и непрозрачные.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В отличие от акварели после высыхания </a:t>
            </a:r>
          </a:p>
          <a:p>
            <a:r>
              <a:rPr lang="ru-RU" sz="28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одного слоя гуашевой краски его легко </a:t>
            </a:r>
          </a:p>
          <a:p>
            <a:r>
              <a:rPr lang="ru-RU" sz="28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можно перекрыть другими.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Гуашь рисуют на и на цветной бумаге. </a:t>
            </a:r>
          </a:p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6" b="88594" l="41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89992" y="3784453"/>
            <a:ext cx="3551654" cy="25690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165" y="3204755"/>
            <a:ext cx="4511829" cy="2486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63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88878" y="346055"/>
            <a:ext cx="394992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Кто такой художник?</a:t>
            </a:r>
            <a:endParaRPr lang="ru-RU" sz="32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1" b="92159" l="2542" r="97821">
                        <a14:foregroundMark x1="72276" y1="4222" x2="81598" y2="87334"/>
                        <a14:foregroundMark x1="75182" y1="7479" x2="92494" y2="25090"/>
                        <a14:foregroundMark x1="65617" y1="17973" x2="62712" y2="36671"/>
                        <a14:foregroundMark x1="73971" y1="49337" x2="28329" y2="39204"/>
                        <a14:foregroundMark x1="29298" y1="25935" x2="28814" y2="57298"/>
                        <a14:foregroundMark x1="74092" y1="70446" x2="72155" y2="54765"/>
                        <a14:foregroundMark x1="83777" y1="64174" x2="66102" y2="65621"/>
                        <a14:foregroundMark x1="62349" y1="81665" x2="73971" y2="82750"/>
                        <a14:foregroundMark x1="67070" y1="79493" x2="63801" y2="82750"/>
                        <a14:foregroundMark x1="67918" y1="78166" x2="63559" y2="79855"/>
                        <a14:foregroundMark x1="75545" y1="82630" x2="65617" y2="83474"/>
                        <a14:foregroundMark x1="64891" y1="77805" x2="63196" y2="78649"/>
                        <a14:foregroundMark x1="79177" y1="80338" x2="84867" y2="86490"/>
                        <a14:foregroundMark x1="84019" y1="80941" x2="76634" y2="85887"/>
                        <a14:foregroundMark x1="83656" y1="82871" x2="86441" y2="86369"/>
                        <a14:foregroundMark x1="76029" y1="85766" x2="80024" y2="87093"/>
                        <a14:foregroundMark x1="44794" y1="51146" x2="33293" y2="28830"/>
                        <a14:foregroundMark x1="16828" y1="18456" x2="23245" y2="23402"/>
                        <a14:foregroundMark x1="29056" y1="16405" x2="33898" y2="18215"/>
                        <a14:foregroundMark x1="26271" y1="23643" x2="18281" y2="22437"/>
                        <a14:foregroundMark x1="32324" y1="26900" x2="26271" y2="52593"/>
                        <a14:foregroundMark x1="28329" y1="33655" x2="24455" y2="44029"/>
                        <a14:foregroundMark x1="31114" y1="43788" x2="45884" y2="58866"/>
                        <a14:foregroundMark x1="42978" y1="52111" x2="33293" y2="42943"/>
                        <a14:foregroundMark x1="30872" y1="52714" x2="32203" y2="46441"/>
                        <a14:foregroundMark x1="61501" y1="27262" x2="64286" y2="6876"/>
                        <a14:foregroundMark x1="61138" y1="61158" x2="73487" y2="44994"/>
                        <a14:foregroundMark x1="62954" y1="55850" x2="66223" y2="489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151"/>
          <a:stretch/>
        </p:blipFill>
        <p:spPr>
          <a:xfrm>
            <a:off x="4796029" y="570954"/>
            <a:ext cx="7050459" cy="628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815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67632" y="1191280"/>
            <a:ext cx="50191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Получение  цветов спектра</a:t>
            </a:r>
            <a:endParaRPr lang="ru-RU" sz="3200" b="1" cap="none" spc="0" dirty="0">
              <a:ln w="12700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206" b="80159" l="50750" r="92917">
                        <a14:foregroundMark x1="87667" y1="78571" x2="87750" y2="66349"/>
                        <a14:foregroundMark x1="80167" y1="74444" x2="80167" y2="69841"/>
                        <a14:foregroundMark x1="72750" y1="77143" x2="72000" y2="65556"/>
                        <a14:foregroundMark x1="66417" y1="72857" x2="63333" y2="72857"/>
                        <a14:foregroundMark x1="66000" y1="70794" x2="63333" y2="70635"/>
                        <a14:foregroundMark x1="57750" y1="77143" x2="57250" y2="66032"/>
                        <a14:foregroundMark x1="88750" y1="44921" x2="87583" y2="33968"/>
                        <a14:foregroundMark x1="74250" y1="60159" x2="70917" y2="51587"/>
                        <a14:foregroundMark x1="80417" y1="57937" x2="80250" y2="52540"/>
                        <a14:foregroundMark x1="80417" y1="41587" x2="80000" y2="36349"/>
                        <a14:foregroundMark x1="72417" y1="41905" x2="72417" y2="41905"/>
                        <a14:foregroundMark x1="56333" y1="68095" x2="56333" y2="68095"/>
                        <a14:foregroundMark x1="60083" y1="75714" x2="55750" y2="69048"/>
                        <a14:foregroundMark x1="56333" y1="77143" x2="60000" y2="70476"/>
                        <a14:foregroundMark x1="59917" y1="59683" x2="55167" y2="50000"/>
                        <a14:foregroundMark x1="59833" y1="43968" x2="55500" y2="35397"/>
                        <a14:foregroundMark x1="54917" y1="75079" x2="59083" y2="66825"/>
                        <a14:foregroundMark x1="55083" y1="76190" x2="59500" y2="75556"/>
                        <a14:foregroundMark x1="55917" y1="65714" x2="54333" y2="74762"/>
                        <a14:foregroundMark x1="72750" y1="35397" x2="71000" y2="45079"/>
                        <a14:backgroundMark x1="57750" y1="78095" x2="56500" y2="35556"/>
                        <a14:backgroundMark x1="59250" y1="59683" x2="58417" y2="54921"/>
                        <a14:backgroundMark x1="56583" y1="50317" x2="54917" y2="525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289" t="30803" r="6818" b="18569"/>
          <a:stretch/>
        </p:blipFill>
        <p:spPr>
          <a:xfrm rot="10800000">
            <a:off x="5338352" y="1654628"/>
            <a:ext cx="5477693" cy="47130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02223" y="114062"/>
            <a:ext cx="479291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Практическая работа.</a:t>
            </a:r>
          </a:p>
          <a:p>
            <a:pPr algn="ctr"/>
            <a:r>
              <a:rPr lang="ru-RU" sz="3200" b="1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Выполнение упражнений</a:t>
            </a:r>
            <a:endParaRPr lang="ru-RU" sz="32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7067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0" y="3054553"/>
            <a:ext cx="6949440" cy="346453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96000" y="842443"/>
            <a:ext cx="408656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200" b="1" cap="none" spc="0" dirty="0" smtClean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Радуга 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(цветные карандаши)</a:t>
            </a:r>
            <a:endParaRPr lang="ru-RU" sz="32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4754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41865" y="241890"/>
            <a:ext cx="36998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Рисунок акварелью</a:t>
            </a:r>
            <a:endParaRPr lang="ru-RU" sz="32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069" y="826665"/>
            <a:ext cx="5101883" cy="3691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42" y="2133600"/>
            <a:ext cx="6299479" cy="4445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804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29914" y="84797"/>
            <a:ext cx="31069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Рисунок гуашью</a:t>
            </a:r>
            <a:endParaRPr lang="ru-RU" sz="32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324" y="830846"/>
            <a:ext cx="4650377" cy="5852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9" y="1672047"/>
            <a:ext cx="6811017" cy="501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910656" y="346055"/>
            <a:ext cx="700364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Материалы и инструменты </a:t>
            </a:r>
          </a:p>
          <a:p>
            <a:pPr algn="ctr"/>
            <a:r>
              <a:rPr lang="ru-RU" sz="44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художника </a:t>
            </a:r>
            <a:endParaRPr lang="ru-RU" sz="44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4" t="10930" r="32294" b="18729"/>
          <a:stretch/>
        </p:blipFill>
        <p:spPr>
          <a:xfrm>
            <a:off x="4066902" y="1203952"/>
            <a:ext cx="2760618" cy="2225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910656" y="3341803"/>
            <a:ext cx="15322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Бумага</a:t>
            </a:r>
            <a:endParaRPr lang="ru-RU" sz="3200" b="1" cap="none" spc="0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194" y="1889760"/>
            <a:ext cx="3124395" cy="1960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7344837" y="3740527"/>
            <a:ext cx="14385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Картон</a:t>
            </a:r>
            <a:endParaRPr lang="ru-RU" sz="3200" b="1" cap="none" spc="0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832" y="3850477"/>
            <a:ext cx="2942533" cy="2356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9905058" y="6085644"/>
            <a:ext cx="116531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Холст</a:t>
            </a:r>
            <a:endParaRPr lang="ru-RU" sz="3200" b="1" cap="none" spc="0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2816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9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5929">
            <a:off x="4567129" y="460172"/>
            <a:ext cx="3235104" cy="2129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621" r="99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01238">
            <a:off x="8022824" y="254241"/>
            <a:ext cx="4123132" cy="4123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86" b="100000" l="0" r="100000">
                        <a14:foregroundMark x1="47531" y1="65981" x2="21674" y2="62140"/>
                        <a14:foregroundMark x1="15230" y1="82579" x2="167" y2="84088"/>
                        <a14:foregroundMark x1="921" y1="60219" x2="97573" y2="3704"/>
                        <a14:foregroundMark x1="77490" y1="65569" x2="97573" y2="59396"/>
                        <a14:foregroundMark x1="82008" y1="36626" x2="98745" y2="31550"/>
                        <a14:foregroundMark x1="81255" y1="94650" x2="97573" y2="88066"/>
                        <a14:foregroundMark x1="66695" y1="88340" x2="10544" y2="85734"/>
                        <a14:foregroundMark x1="5105" y1="78326" x2="61255" y2="74074"/>
                        <a14:foregroundMark x1="62929" y1="47874" x2="41925" y2="48148"/>
                        <a14:foregroundMark x1="40502" y1="59396" x2="52050" y2="55144"/>
                        <a14:foregroundMark x1="4854" y1="69410" x2="82929" y2="24966"/>
                        <a14:foregroundMark x1="89791" y1="47051" x2="96151" y2="39643"/>
                        <a14:foregroundMark x1="921" y1="54733" x2="93556" y2="3018"/>
                        <a14:foregroundMark x1="8201" y1="93004" x2="55816" y2="90398"/>
                        <a14:foregroundMark x1="45941" y1="77915" x2="49205" y2="65158"/>
                        <a14:foregroundMark x1="48787" y1="53635" x2="47782" y2="97668"/>
                        <a14:foregroundMark x1="93556" y1="9602" x2="92636" y2="37449"/>
                        <a14:foregroundMark x1="80837" y1="61317" x2="81506" y2="97257"/>
                        <a14:foregroundMark x1="41674" y1="43621" x2="30628" y2="49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33"/>
          <a:stretch/>
        </p:blipFill>
        <p:spPr>
          <a:xfrm>
            <a:off x="5098360" y="2823402"/>
            <a:ext cx="4226574" cy="2605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5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85"/>
          <a:stretch/>
        </p:blipFill>
        <p:spPr>
          <a:xfrm>
            <a:off x="9102989" y="3738377"/>
            <a:ext cx="2862588" cy="2893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5331349" y="5428718"/>
            <a:ext cx="280076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Ластик, кисти, 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карандаши</a:t>
            </a:r>
            <a:endParaRPr lang="ru-RU" sz="3200" b="1" cap="none" spc="0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1063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40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521" y="0"/>
            <a:ext cx="3643845" cy="5455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4270" y1="3636" x2="55798" y2="97273"/>
                        <a14:foregroundMark x1="81037" y1="47455" x2="81992" y2="82727"/>
                        <a14:foregroundMark x1="96180" y1="8545" x2="91542" y2="24545"/>
                        <a14:foregroundMark x1="50614" y1="68545" x2="36426" y2="63636"/>
                        <a14:foregroundMark x1="18827" y1="73636" x2="20055" y2="58364"/>
                        <a14:foregroundMark x1="47613" y1="69636" x2="52524" y2="55273"/>
                        <a14:foregroundMark x1="70668" y1="42545" x2="68895" y2="31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2439">
            <a:off x="4081926" y="537143"/>
            <a:ext cx="4028150" cy="3022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320834" y="3963737"/>
            <a:ext cx="16722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Палитра</a:t>
            </a:r>
            <a:endParaRPr lang="ru-RU" sz="3200" b="1" cap="none" spc="0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674069" y="5615342"/>
            <a:ext cx="17614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Этюдник</a:t>
            </a:r>
            <a:endParaRPr lang="ru-RU" sz="3200" b="1" cap="none" spc="0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318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98429" l="21714" r="77286">
                        <a14:foregroundMark x1="36429" y1="94143" x2="25714" y2="81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611" y="-394063"/>
            <a:ext cx="3929744" cy="3929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25" b="100000" l="625" r="97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364" y="-91169"/>
            <a:ext cx="2470513" cy="2470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200" b="77200" l="1500" r="98300">
                        <a14:foregroundMark x1="44700" y1="27200" x2="35100" y2="25400"/>
                        <a14:foregroundMark x1="48500" y1="29000" x2="32600" y2="27400"/>
                        <a14:foregroundMark x1="34400" y1="28800" x2="43300" y2="23200"/>
                        <a14:foregroundMark x1="78200" y1="40400" x2="85800" y2="58800"/>
                        <a14:foregroundMark x1="82400" y1="55200" x2="9900" y2="49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230" y="1144087"/>
            <a:ext cx="3029770" cy="3029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246" y="3757634"/>
            <a:ext cx="3050178" cy="3050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793292" y="3272131"/>
            <a:ext cx="269798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Акварельные 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краски</a:t>
            </a:r>
            <a:endParaRPr lang="ru-RU" sz="3200" b="1" cap="none" spc="0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179052" y="246719"/>
            <a:ext cx="205376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Гуашевые 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краски</a:t>
            </a:r>
            <a:endParaRPr lang="ru-RU" sz="3200" b="1" cap="none" spc="0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037243" y="5640161"/>
            <a:ext cx="215475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Масляные 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краски</a:t>
            </a:r>
            <a:endParaRPr lang="ru-RU" sz="3200" b="1" cap="none" spc="0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241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90308" y="137049"/>
            <a:ext cx="623533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Рабочее место юного </a:t>
            </a:r>
          </a:p>
          <a:p>
            <a:pPr algn="ctr"/>
            <a:r>
              <a:rPr lang="ru-RU" sz="4800" b="1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художника</a:t>
            </a:r>
            <a:endParaRPr lang="ru-RU" sz="48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795" y="2473234"/>
            <a:ext cx="6413714" cy="4297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299594" y="1843758"/>
            <a:ext cx="78077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Правильно организуй своё рабочее место.</a:t>
            </a:r>
            <a:endParaRPr lang="ru-RU" sz="3200" b="1" cap="none" spc="0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7913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076936" y="347063"/>
            <a:ext cx="17039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Памятка</a:t>
            </a:r>
            <a:endParaRPr lang="ru-RU" sz="32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03646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48517" y="994941"/>
            <a:ext cx="7135907" cy="35086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Сиди за столом правильно, спину держи ровно, </a:t>
            </a:r>
          </a:p>
          <a:p>
            <a:r>
              <a:rPr lang="ru-RU" sz="2400" b="1" dirty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400" b="1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 </a:t>
            </a:r>
            <a:r>
              <a:rPr lang="ru-RU" sz="24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не опирайся грудью на стол.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Карандаш или кисточку сильно не сжимай, </a:t>
            </a:r>
          </a:p>
          <a:p>
            <a:r>
              <a:rPr lang="ru-RU" sz="2400" b="1" dirty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400" b="1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 </a:t>
            </a:r>
            <a:r>
              <a:rPr lang="ru-RU" sz="24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не держи у самого кончика.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Карандаши и фломастеры после работы убирай в пенал.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Коробочки с красками закрывай. </a:t>
            </a:r>
          </a:p>
          <a:p>
            <a:pPr algn="ctr"/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34" b="97877" l="3125" r="985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025" y="3525909"/>
            <a:ext cx="2411506" cy="3226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057" y="3606965"/>
            <a:ext cx="2644308" cy="2583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62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765" y="3827929"/>
            <a:ext cx="2863835" cy="2325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953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647925" y="116541"/>
            <a:ext cx="20158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Карандаш</a:t>
            </a:r>
            <a:endParaRPr lang="ru-RU" sz="32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09257" y="1004527"/>
            <a:ext cx="8882743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Карандашом можно проводить тонкие и толстые, </a:t>
            </a:r>
          </a:p>
          <a:p>
            <a:pPr algn="ctr"/>
            <a:r>
              <a:rPr lang="ru-RU" sz="28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светлые и тёмные, короткие и длинные, </a:t>
            </a:r>
          </a:p>
          <a:p>
            <a:pPr algn="ctr"/>
            <a:r>
              <a:rPr lang="ru-RU" sz="28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прямые и волнистые, сплошные и прерывистые линии.  </a:t>
            </a:r>
            <a:endParaRPr lang="ru-RU" sz="28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92733"/>
            <a:ext cx="5801102" cy="3879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144" y="2877692"/>
            <a:ext cx="6146476" cy="3492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546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652849" y="93506"/>
            <a:ext cx="188205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Акварель</a:t>
            </a:r>
            <a:endParaRPr lang="ru-RU" sz="32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50908" y="550716"/>
            <a:ext cx="774192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Акварель —  это краски, </a:t>
            </a:r>
          </a:p>
          <a:p>
            <a:pPr algn="ctr"/>
            <a:r>
              <a:rPr lang="ru-RU" sz="28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которые разводятся водой.</a:t>
            </a:r>
          </a:p>
          <a:p>
            <a:pPr algn="ctr"/>
            <a:r>
              <a:rPr lang="ru-RU" sz="2800" b="1" cap="none" spc="0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Акварель можно смывать с бумаги водой.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465" y="1935711"/>
            <a:ext cx="7011849" cy="482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58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224</Words>
  <Application>Microsoft Office PowerPoint</Application>
  <PresentationFormat>Широкоэкранный</PresentationFormat>
  <Paragraphs>60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35</cp:revision>
  <dcterms:created xsi:type="dcterms:W3CDTF">2023-12-20T16:34:46Z</dcterms:created>
  <dcterms:modified xsi:type="dcterms:W3CDTF">2024-01-06T14:15:39Z</dcterms:modified>
</cp:coreProperties>
</file>