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83" r:id="rId2"/>
    <p:sldId id="385" r:id="rId3"/>
    <p:sldId id="386" r:id="rId4"/>
    <p:sldId id="387" r:id="rId5"/>
    <p:sldId id="388" r:id="rId6"/>
    <p:sldId id="394" r:id="rId7"/>
    <p:sldId id="389" r:id="rId8"/>
    <p:sldId id="393" r:id="rId9"/>
    <p:sldId id="395" r:id="rId10"/>
    <p:sldId id="396" r:id="rId11"/>
    <p:sldId id="392" r:id="rId12"/>
    <p:sldId id="390" r:id="rId13"/>
    <p:sldId id="391" r:id="rId14"/>
    <p:sldId id="397" r:id="rId15"/>
    <p:sldId id="3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6F91F-A022-414F-8FB8-C593B24AB2B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B876B-BC07-4B42-AEA0-F8A4DD44F2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065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8460432" cy="1470025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Имя прилагательное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часть речи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повторение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изученного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 классе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71971"/>
              </p:ext>
            </p:extLst>
          </p:nvPr>
        </p:nvGraphicFramePr>
        <p:xfrm>
          <a:off x="611560" y="188640"/>
          <a:ext cx="7270326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  <a:gridCol w="2160240"/>
                <a:gridCol w="2160240"/>
                <a:gridCol w="2013742"/>
              </a:tblGrid>
              <a:tr h="684076">
                <a:tc row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НЕ- с ПРИЛАГАТЕЛЬНЫМИ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СЛИТНО</a:t>
                      </a:r>
                    </a:p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1) если без не- слова не существует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неряшливый</a:t>
                      </a: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можно заменить синонимом без не-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нелживый - правдивый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РАЗДЕЛЬНО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1) есть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противопо-ставление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правдивый, а лживый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89288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далеко не,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вовсе не, отнюдь не, ничуть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не, нисколько не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далеко не интересный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51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36912"/>
            <a:ext cx="8460432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проверить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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прилагательного: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1) найти к какому существительному относится: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сердце доброе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  <a:sym typeface="Wingdings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2) определить род, число падеж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существительного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прилагат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ельного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3) поставить вопрос от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существительного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прилагат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ельному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  <a:sym typeface="Wingdings"/>
              </a:rPr>
              <a:t>сердце (какое?) доброе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4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167554"/>
              </p:ext>
            </p:extLst>
          </p:nvPr>
        </p:nvGraphicFramePr>
        <p:xfrm>
          <a:off x="179512" y="188640"/>
          <a:ext cx="8784977" cy="6075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3186"/>
                <a:gridCol w="1514651"/>
                <a:gridCol w="1514651"/>
                <a:gridCol w="1800200"/>
                <a:gridCol w="2592289"/>
              </a:tblGrid>
              <a:tr h="684076">
                <a:tc rowSpan="7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ПРИЛАГАТЕЛЬНЫЕ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м.р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.,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ед. ч.</a:t>
                      </a:r>
                    </a:p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Т.п.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ым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-им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каким?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глубоким озером, невероятным чудом</a:t>
                      </a: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П.п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-ом, -ем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каком?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 глубоком озере,</a:t>
                      </a:r>
                    </a:p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о синем небе 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ж.р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ед. ч.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В.п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ую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(-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юю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какую?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холодную</a:t>
                      </a:r>
                    </a:p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зиму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Р.п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-ой (-ей)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лучшей подруге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Д.п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светлой удаче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Т.п.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холодной ночью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4076"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П.п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о добром поступке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4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Русский язык 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2 часть 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С. 6 упр. 411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устно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С.7 упр. 413.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Запишите слова в таблицу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453289"/>
              </p:ext>
            </p:extLst>
          </p:nvPr>
        </p:nvGraphicFramePr>
        <p:xfrm>
          <a:off x="395536" y="2348880"/>
          <a:ext cx="8208910" cy="421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792088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Пишем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ез 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Пишем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Краткие прилаг.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Существ.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м. р. ед. ч.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Р. п. мн. ч.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ж. р. ед. ч.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Глагол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Н.Ф.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872208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31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348880"/>
            <a:ext cx="658822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С.7 упр. 413.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Запишите слова 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таблицу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(таблица прилагается).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6672" y="2420888"/>
            <a:ext cx="8460432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Имя прилагательное – это…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27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564904"/>
            <a:ext cx="8460432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Имя прилагательное – это самостоятельная часть речи, которая обозначает признак предмета и отвечает на вопрос какой?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ей?: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холодный, лисий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(хвост).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u="wavy" dirty="0" smtClean="0">
                <a:latin typeface="Times New Roman" pitchFamily="18" charset="0"/>
                <a:cs typeface="Times New Roman" pitchFamily="18" charset="0"/>
              </a:rPr>
              <a:t>полная форма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u="dbl" dirty="0" smtClean="0">
                <a:latin typeface="Times New Roman" pitchFamily="18" charset="0"/>
                <a:cs typeface="Times New Roman" pitchFamily="18" charset="0"/>
              </a:rPr>
              <a:t>краткая форма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893787"/>
            <a:ext cx="8460432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95736" y="1484784"/>
            <a:ext cx="864096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1628800"/>
            <a:ext cx="7200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228184" y="1628800"/>
            <a:ext cx="1296144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9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7808" y="2411849"/>
            <a:ext cx="8460432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число	     	род   	падеж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ед. ч.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95736" y="1484784"/>
            <a:ext cx="864096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1628800"/>
            <a:ext cx="7200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228184" y="1628800"/>
            <a:ext cx="1296144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16016" y="3140968"/>
            <a:ext cx="7200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23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149" y="764704"/>
            <a:ext cx="8712905" cy="147002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Прилагательные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847475"/>
              </p:ext>
            </p:extLst>
          </p:nvPr>
        </p:nvGraphicFramePr>
        <p:xfrm>
          <a:off x="395536" y="836712"/>
          <a:ext cx="8064896" cy="5641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/>
                <a:gridCol w="4032448"/>
              </a:tblGrid>
              <a:tr h="120539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полная форма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форма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0539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 какая? какое?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каков? какова?</a:t>
                      </a:r>
                    </a:p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каково?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0539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близкий</a:t>
                      </a:r>
                    </a:p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близкая</a:t>
                      </a:r>
                    </a:p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близок</a:t>
                      </a:r>
                    </a:p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близка</a:t>
                      </a:r>
                    </a:p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близко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05392"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НЕТ ПАДЕЖА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0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068960"/>
            <a:ext cx="8460432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Имя прилаг. + им.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ущ. =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 род, 1 число, 1 падеж (согласуются).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Жду новогоднее чудо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р., ед. ч., В. п.)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440863"/>
            <a:ext cx="9036495" cy="147002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Прилагат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ельное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Ж, Ч, Ш, Щ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-О´   ,       -О´-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-Е,            -Е-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больш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о´го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снега,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хоро´ш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дождя,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еж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о´в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вещ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ев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о´й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994635"/>
            <a:ext cx="1440160" cy="1008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303298"/>
            <a:ext cx="1296144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508104" y="1772816"/>
            <a:ext cx="648072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56176" y="1772816"/>
            <a:ext cx="576064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508104" y="3140968"/>
            <a:ext cx="504056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12160" y="3140968"/>
            <a:ext cx="432048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72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708920"/>
            <a:ext cx="8712905" cy="1470025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Краткое прилагательное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Ж, Ч, Ш, Щ  </a:t>
            </a: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пишется без Ь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могуч, летуч, пригож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51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271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Имя прилагательное  как часть речи  (повторение  изученного  в 5 классе). </vt:lpstr>
      <vt:lpstr>Имя прилагательное – это…</vt:lpstr>
      <vt:lpstr>Имя прилагательное – это самостоятельная часть речи, которая обозначает признак предмета и отвечает на вопрос какой? чей?: холодный, лисий (хвост).  полная форма    краткая форма</vt:lpstr>
      <vt:lpstr>Имя прилагательное  </vt:lpstr>
      <vt:lpstr>Имя прилагательное  число       род    падеж  только  в ед. ч.</vt:lpstr>
      <vt:lpstr>Прилагательные  </vt:lpstr>
      <vt:lpstr>Имя прилаг. + им. сущ. = 1 род, 1 число, 1 падеж (согласуются).  Жду новогоднее чудо  (с. р., ед. ч., В. п.)   </vt:lpstr>
      <vt:lpstr>Прилагательное на Ж, Ч, Ш, Щ      -О´   ,       -О´-  -Е,            -Е-   большо´го снега, хоро´шего дождя, ежо´вый, вещево´й </vt:lpstr>
      <vt:lpstr>Краткое прилагательное  на Ж, Ч, Ш, Щ  пишется без Ь    могуч, летуч, пригож</vt:lpstr>
      <vt:lpstr>Презентация PowerPoint</vt:lpstr>
      <vt:lpstr>Как проверить  прилагательного: 1) найти к какому существительному относится: сердце доброе 2) определить род, число падеж существительного и прилагательного 3) поставить вопрос от существительного к прилагательному сердце (какое?) доброе</vt:lpstr>
      <vt:lpstr>Презентация PowerPoint</vt:lpstr>
      <vt:lpstr>Русский язык  2 часть  С. 6 упр. 411 устно</vt:lpstr>
      <vt:lpstr>С.7 упр. 413. Запишите слова в таблицу </vt:lpstr>
      <vt:lpstr>Домашнее задание. С.7 упр. 413. Запишите слова в таблицу (таблица прилагается).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115</cp:revision>
  <dcterms:created xsi:type="dcterms:W3CDTF">2023-09-03T15:28:32Z</dcterms:created>
  <dcterms:modified xsi:type="dcterms:W3CDTF">2024-01-06T14:27:22Z</dcterms:modified>
</cp:coreProperties>
</file>