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89" r:id="rId3"/>
    <p:sldId id="288" r:id="rId4"/>
    <p:sldId id="290" r:id="rId5"/>
    <p:sldId id="275" r:id="rId6"/>
    <p:sldId id="266" r:id="rId7"/>
    <p:sldId id="276" r:id="rId8"/>
    <p:sldId id="291" r:id="rId9"/>
    <p:sldId id="292" r:id="rId10"/>
    <p:sldId id="27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73" autoAdjust="0"/>
  </p:normalViewPr>
  <p:slideViewPr>
    <p:cSldViewPr snapToGrid="0">
      <p:cViewPr>
        <p:scale>
          <a:sx n="72" d="100"/>
          <a:sy n="72" d="100"/>
        </p:scale>
        <p:origin x="-63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BF24-AA57-4AFB-94A2-71EEEB34E3B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059C-7D02-4742-92BC-42BA05549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2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0BF697F1-DAFB-46B6-8A51-6CC22BA66092}"/>
              </a:ext>
            </a:extLst>
          </p:cNvPr>
          <p:cNvSpPr/>
          <p:nvPr/>
        </p:nvSpPr>
        <p:spPr>
          <a:xfrm>
            <a:off x="3330863" y="999837"/>
            <a:ext cx="5530273" cy="204816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русского языка во 2 классе</a:t>
            </a: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xmlns="" id="{A05D5412-E5AC-4CCC-BC94-1F0839A7B3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xmlns="" id="{D2202A96-9B31-45F3-90C7-306C8D0AA0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xmlns="" id="{A3D447ED-B99E-44DF-8001-691D5F0F24E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5CD5FEF4-A297-4E46-943A-6F6B5D905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46" y="4051636"/>
            <a:ext cx="3236768" cy="252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75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461163" y="369456"/>
            <a:ext cx="2987963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9F1037EF-790E-463F-B167-1D234BB3C966}"/>
              </a:ext>
            </a:extLst>
          </p:cNvPr>
          <p:cNvSpPr/>
          <p:nvPr/>
        </p:nvSpPr>
        <p:spPr>
          <a:xfrm>
            <a:off x="2834523" y="2222501"/>
            <a:ext cx="6928313" cy="11395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Синонимы нужны для того  …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0538DB69-68B8-443B-B877-D363247A5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65" y="4174836"/>
            <a:ext cx="3043064" cy="237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76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лександр\Desktop\1551b854-b651-48e6-b957-44c8a35646c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43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61" y="384314"/>
            <a:ext cx="11489635" cy="6135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421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лександр\Desktop\389e9978-1e1a-4c05-bc1a-f3b32a290e4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17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5006109" y="289935"/>
            <a:ext cx="1801092" cy="69835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?????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F5A549B-62F9-4EE5-97EB-19462AC22294}"/>
              </a:ext>
            </a:extLst>
          </p:cNvPr>
          <p:cNvSpPr/>
          <p:nvPr/>
        </p:nvSpPr>
        <p:spPr>
          <a:xfrm>
            <a:off x="4561054" y="1262080"/>
            <a:ext cx="3142672" cy="8507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ОСЛИК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DAD4BCD-8408-4CA9-B090-5041D56B0455}"/>
              </a:ext>
            </a:extLst>
          </p:cNvPr>
          <p:cNvSpPr/>
          <p:nvPr/>
        </p:nvSpPr>
        <p:spPr>
          <a:xfrm>
            <a:off x="4488271" y="2386606"/>
            <a:ext cx="3215455" cy="933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ИШАК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9A27C1F3-E621-4658-BBEF-B4ABDC8ECA84}"/>
              </a:ext>
            </a:extLst>
          </p:cNvPr>
          <p:cNvSpPr/>
          <p:nvPr/>
        </p:nvSpPr>
        <p:spPr>
          <a:xfrm>
            <a:off x="4488271" y="3676586"/>
            <a:ext cx="3236769" cy="933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   </a:t>
            </a:r>
            <a:r>
              <a:rPr lang="ru-RU" sz="4800" b="1" dirty="0">
                <a:solidFill>
                  <a:schemeClr val="tx1"/>
                </a:solidFill>
              </a:rPr>
              <a:t>ВЕСЁЛЫЙ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757BC22-F4C8-4F1B-9190-A7FB4BE6D183}"/>
              </a:ext>
            </a:extLst>
          </p:cNvPr>
          <p:cNvSpPr/>
          <p:nvPr/>
        </p:nvSpPr>
        <p:spPr>
          <a:xfrm>
            <a:off x="4026499" y="4966566"/>
            <a:ext cx="4211782" cy="9338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 РАДОСТНЫЙ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78153E70-22D3-4E78-BDC0-83F25EB285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46" y="4051636"/>
            <a:ext cx="3236768" cy="252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40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719781" y="324226"/>
            <a:ext cx="2927465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F5A549B-62F9-4EE5-97EB-19462AC22294}"/>
              </a:ext>
            </a:extLst>
          </p:cNvPr>
          <p:cNvSpPr/>
          <p:nvPr/>
        </p:nvSpPr>
        <p:spPr>
          <a:xfrm>
            <a:off x="3759200" y="1714500"/>
            <a:ext cx="5578763" cy="1714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chemeClr val="tx1"/>
                </a:solidFill>
              </a:rPr>
              <a:t>Синонимы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194B7686-197B-40E0-BA50-011DAFEF4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46" y="4051636"/>
            <a:ext cx="3236768" cy="252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66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756266" y="271694"/>
            <a:ext cx="2351623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Правило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F5A549B-62F9-4EE5-97EB-19462AC22294}"/>
              </a:ext>
            </a:extLst>
          </p:cNvPr>
          <p:cNvSpPr/>
          <p:nvPr/>
        </p:nvSpPr>
        <p:spPr>
          <a:xfrm>
            <a:off x="1565910" y="1225042"/>
            <a:ext cx="9441180" cy="33812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   </a:t>
            </a:r>
            <a:r>
              <a:rPr lang="ru-RU" sz="6000" b="1" dirty="0">
                <a:solidFill>
                  <a:schemeClr val="tx1"/>
                </a:solidFill>
              </a:rPr>
              <a:t>Синонимы – это слова, ……….... или ………………. по смыслу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531B7BA4-D1E0-4F3F-B219-0E00E3217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56" y="4711456"/>
            <a:ext cx="2708607" cy="211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9DFE697C-57DF-45EB-A457-82E7A4F3ED51}"/>
              </a:ext>
            </a:extLst>
          </p:cNvPr>
          <p:cNvSpPr/>
          <p:nvPr/>
        </p:nvSpPr>
        <p:spPr>
          <a:xfrm>
            <a:off x="1709859" y="2564973"/>
            <a:ext cx="2351623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БЛИЗКИЕ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CDD1FE3-530D-484E-A3EC-696665B4ED97}"/>
              </a:ext>
            </a:extLst>
          </p:cNvPr>
          <p:cNvSpPr/>
          <p:nvPr/>
        </p:nvSpPr>
        <p:spPr>
          <a:xfrm>
            <a:off x="5692140" y="2564973"/>
            <a:ext cx="3520440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ОДИНАКОВЫЕ</a:t>
            </a:r>
          </a:p>
        </p:txBody>
      </p:sp>
    </p:spTree>
    <p:extLst>
      <p:ext uri="{BB962C8B-B14F-4D97-AF65-F5344CB8AC3E}">
        <p14:creationId xmlns:p14="http://schemas.microsoft.com/office/powerpoint/2010/main" val="70244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ександр\Desktop\9f4cb2e1-2497-4001-b8f1-52690c34c18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27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Александр\Desktop\3341d765-8cd0-4701-a454-1ab9bfe9e3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56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37</Words>
  <Application>Microsoft Office PowerPoint</Application>
  <PresentationFormat>Произвольный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Александр</cp:lastModifiedBy>
  <cp:revision>140</cp:revision>
  <dcterms:created xsi:type="dcterms:W3CDTF">2019-11-21T05:15:03Z</dcterms:created>
  <dcterms:modified xsi:type="dcterms:W3CDTF">2022-02-03T17:18:46Z</dcterms:modified>
</cp:coreProperties>
</file>