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0" r:id="rId6"/>
    <p:sldId id="262" r:id="rId7"/>
    <p:sldId id="264" r:id="rId8"/>
    <p:sldId id="265" r:id="rId9"/>
    <p:sldId id="263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6217118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404664"/>
            <a:ext cx="8496944" cy="612068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karanda139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5085184"/>
            <a:ext cx="1147987" cy="156798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702624" cy="151216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Урок повторения и закрепления изученного материала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2299320"/>
            <a:ext cx="7160840" cy="220980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Повторение – мать учения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140968"/>
            <a:ext cx="4344483" cy="325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Александр\Desktop\3cacf5d4-8930-4512-b1b2-2f7350876f5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260648"/>
            <a:ext cx="514350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83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807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Устно: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9278398"/>
              </p:ext>
            </p:extLst>
          </p:nvPr>
        </p:nvGraphicFramePr>
        <p:xfrm>
          <a:off x="755576" y="1484786"/>
          <a:ext cx="7056783" cy="48592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1294"/>
                <a:gridCol w="2332900"/>
                <a:gridCol w="2352589"/>
              </a:tblGrid>
              <a:tr h="8098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chemeClr val="tx1"/>
                          </a:solidFill>
                          <a:effectLst/>
                        </a:rPr>
                        <a:t>14 : 7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chemeClr val="tx1"/>
                          </a:solidFill>
                          <a:effectLst/>
                        </a:rPr>
                        <a:t>18 : 9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solidFill>
                            <a:schemeClr val="tx1"/>
                          </a:solidFill>
                          <a:effectLst/>
                        </a:rPr>
                        <a:t>15 : 3</a:t>
                      </a:r>
                      <a:endParaRPr lang="ru-RU" sz="44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98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solidFill>
                            <a:schemeClr val="tx1"/>
                          </a:solidFill>
                          <a:effectLst/>
                        </a:rPr>
                        <a:t>20 : 5</a:t>
                      </a:r>
                      <a:endParaRPr lang="ru-RU" sz="44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solidFill>
                            <a:schemeClr val="tx1"/>
                          </a:solidFill>
                          <a:effectLst/>
                        </a:rPr>
                        <a:t>12 : 4</a:t>
                      </a:r>
                      <a:endParaRPr lang="ru-RU" sz="44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chemeClr val="tx1"/>
                          </a:solidFill>
                          <a:effectLst/>
                        </a:rPr>
                        <a:t>18 : 3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98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solidFill>
                            <a:schemeClr val="tx1"/>
                          </a:solidFill>
                          <a:effectLst/>
                        </a:rPr>
                        <a:t>12 : 6</a:t>
                      </a:r>
                      <a:endParaRPr lang="ru-RU" sz="44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solidFill>
                            <a:schemeClr val="tx1"/>
                          </a:solidFill>
                          <a:effectLst/>
                        </a:rPr>
                        <a:t>14 : 7</a:t>
                      </a:r>
                      <a:endParaRPr lang="ru-RU" sz="44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solidFill>
                            <a:schemeClr val="tx1"/>
                          </a:solidFill>
                          <a:effectLst/>
                        </a:rPr>
                        <a:t>42 : 7</a:t>
                      </a:r>
                      <a:endParaRPr lang="ru-RU" sz="44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98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tx1"/>
                          </a:solidFill>
                          <a:effectLst/>
                        </a:rPr>
                        <a:t>7 </a:t>
                      </a:r>
                      <a:r>
                        <a:rPr lang="ru-RU" sz="4400" b="1" dirty="0">
                          <a:solidFill>
                            <a:schemeClr val="tx1"/>
                          </a:solidFill>
                          <a:effectLst/>
                        </a:rPr>
                        <a:t>х </a:t>
                      </a:r>
                      <a:r>
                        <a:rPr lang="ru-RU" sz="4400" b="1" dirty="0" smtClean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chemeClr val="tx1"/>
                          </a:solidFill>
                          <a:effectLst/>
                        </a:rPr>
                        <a:t>6 х </a:t>
                      </a:r>
                      <a:r>
                        <a:rPr lang="ru-RU" sz="4400" b="1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solidFill>
                            <a:schemeClr val="tx1"/>
                          </a:solidFill>
                          <a:effectLst/>
                        </a:rPr>
                        <a:t>8 х 8</a:t>
                      </a:r>
                      <a:endParaRPr lang="ru-RU" sz="44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98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solidFill>
                            <a:schemeClr val="tx1"/>
                          </a:solidFill>
                          <a:effectLst/>
                        </a:rPr>
                        <a:t>5 х 8</a:t>
                      </a:r>
                      <a:endParaRPr lang="ru-RU" sz="44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solidFill>
                            <a:schemeClr val="tx1"/>
                          </a:solidFill>
                          <a:effectLst/>
                        </a:rPr>
                        <a:t>4 х 7</a:t>
                      </a:r>
                      <a:endParaRPr lang="ru-RU" sz="44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tx1"/>
                          </a:solidFill>
                          <a:effectLst/>
                        </a:rPr>
                        <a:t>7 </a:t>
                      </a:r>
                      <a:r>
                        <a:rPr lang="ru-RU" sz="4400" b="1" dirty="0">
                          <a:solidFill>
                            <a:schemeClr val="tx1"/>
                          </a:solidFill>
                          <a:effectLst/>
                        </a:rPr>
                        <a:t>х 6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98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chemeClr val="tx1"/>
                          </a:solidFill>
                          <a:effectLst/>
                        </a:rPr>
                        <a:t>2 х 1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chemeClr val="tx1"/>
                          </a:solidFill>
                          <a:effectLst/>
                        </a:rPr>
                        <a:t>6 х 4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chemeClr val="tx1"/>
                          </a:solidFill>
                          <a:effectLst/>
                        </a:rPr>
                        <a:t>3 х 9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966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лександр\Desktop\534f2be3-124e-4c45-a713-19370cfb8b7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332656"/>
            <a:ext cx="5143500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84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4566" y="404664"/>
            <a:ext cx="8283897" cy="17048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 24 рубля Витя купил 4 марки. Сколько стоила 1 марка?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7990" y="4725144"/>
            <a:ext cx="8190474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Максим на 28 рублей купил 4 наклейки. Сколько стоила 1 наклейка?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1878" y="2564904"/>
            <a:ext cx="8302697" cy="18674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Вера купила 5 ручек по цене 8 рублей за штуку. Сколько рублей стоили все ручки?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5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лександр\Desktop\11b4a00d-f663-4012-8b43-6b4aa65af2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797" y="332656"/>
            <a:ext cx="514350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95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лександр\Desktop\998a1a9d-c6e5-4640-be99-32de6db4df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88640"/>
            <a:ext cx="514350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4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лександр\Desktop\f32f0a3d-e615-4a01-b582-98d5c6b6e9d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88640"/>
            <a:ext cx="514350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25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лександр\Desktop\918135a8-f564-4495-8225-9204c6b7964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88640"/>
            <a:ext cx="5143500" cy="6497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81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лександр\Desktop\948d1e74-6829-4ffe-aba4-e1742571c38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329" y="260648"/>
            <a:ext cx="5143500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8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атематик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Математика2</Template>
  <TotalTime>79</TotalTime>
  <Words>109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Математика2</vt:lpstr>
      <vt:lpstr>Урок повторения и закрепления изученного материала</vt:lpstr>
      <vt:lpstr>Устно: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</dc:creator>
  <cp:lastModifiedBy>Александр</cp:lastModifiedBy>
  <cp:revision>12</cp:revision>
  <dcterms:created xsi:type="dcterms:W3CDTF">2018-01-16T16:12:58Z</dcterms:created>
  <dcterms:modified xsi:type="dcterms:W3CDTF">2022-02-02T16:15:42Z</dcterms:modified>
</cp:coreProperties>
</file>