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70" r:id="rId2"/>
    <p:sldId id="273" r:id="rId3"/>
    <p:sldId id="271" r:id="rId4"/>
    <p:sldId id="274" r:id="rId5"/>
    <p:sldId id="257" r:id="rId6"/>
    <p:sldId id="258" r:id="rId7"/>
    <p:sldId id="256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E3E5"/>
    <a:srgbClr val="FF98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55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C766F-4ECD-4848-B298-699C69F7A853}" type="datetimeFigureOut">
              <a:rPr lang="en-US" smtClean="0"/>
              <a:t>2/9/2022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E55D6BB-E8F7-4D0B-8009-01457A42119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C766F-4ECD-4848-B298-699C69F7A853}" type="datetimeFigureOut">
              <a:rPr lang="en-US" smtClean="0"/>
              <a:t>2/9/2022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5D6BB-E8F7-4D0B-8009-01457A42119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5E55D6BB-E8F7-4D0B-8009-01457A42119C}" type="slidenum">
              <a:rPr lang="en-US" smtClean="0"/>
              <a:t>‹#›</a:t>
            </a:fld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C766F-4ECD-4848-B298-699C69F7A853}" type="datetimeFigureOut">
              <a:rPr lang="en-US" smtClean="0"/>
              <a:t>2/9/2022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C766F-4ECD-4848-B298-699C69F7A853}" type="datetimeFigureOut">
              <a:rPr lang="en-US" smtClean="0"/>
              <a:t>2/9/2022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5E55D6BB-E8F7-4D0B-8009-01457A42119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C766F-4ECD-4848-B298-699C69F7A853}" type="datetimeFigureOut">
              <a:rPr lang="en-US" smtClean="0"/>
              <a:t>2/9/2022</a:t>
            </a:fld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E55D6BB-E8F7-4D0B-8009-01457A42119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77BC766F-4ECD-4848-B298-699C69F7A853}" type="datetimeFigureOut">
              <a:rPr lang="en-US" smtClean="0"/>
              <a:t>2/9/2022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5D6BB-E8F7-4D0B-8009-01457A42119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C766F-4ECD-4848-B298-699C69F7A853}" type="datetimeFigureOut">
              <a:rPr lang="en-US" smtClean="0"/>
              <a:t>2/9/2022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Объект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6" name="Объект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5E55D6BB-E8F7-4D0B-8009-01457A42119C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C766F-4ECD-4848-B298-699C69F7A853}" type="datetimeFigureOut">
              <a:rPr lang="en-US" smtClean="0"/>
              <a:t>2/9/2022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5E55D6BB-E8F7-4D0B-8009-01457A4211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C766F-4ECD-4848-B298-699C69F7A853}" type="datetimeFigureOut">
              <a:rPr lang="en-US" smtClean="0"/>
              <a:t>2/9/2022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E55D6BB-E8F7-4D0B-8009-01457A4211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Объект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E55D6BB-E8F7-4D0B-8009-01457A42119C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C766F-4ECD-4848-B298-699C69F7A853}" type="datetimeFigureOut">
              <a:rPr lang="en-US" smtClean="0"/>
              <a:t>2/9/2022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5E55D6BB-E8F7-4D0B-8009-01457A42119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77BC766F-4ECD-4848-B298-699C69F7A853}" type="datetimeFigureOut">
              <a:rPr lang="en-US" smtClean="0"/>
              <a:t>2/9/2022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77BC766F-4ECD-4848-B298-699C69F7A853}" type="datetimeFigureOut">
              <a:rPr lang="en-US" smtClean="0"/>
              <a:t>2/9/2022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E55D6BB-E8F7-4D0B-8009-01457A42119C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>
            <a:extLst>
              <a:ext uri="{FF2B5EF4-FFF2-40B4-BE49-F238E27FC236}">
                <a16:creationId xmlns:a16="http://schemas.microsoft.com/office/drawing/2014/main" id="{51DE3BC0-DC60-4718-AB63-662608CBDA7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-1625" r="33334" b="1876"/>
          <a:stretch/>
        </p:blipFill>
        <p:spPr bwMode="auto">
          <a:xfrm>
            <a:off x="0" y="-99392"/>
            <a:ext cx="9144000" cy="6840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id="{D48E2054-B1FE-4629-BDF8-EE0DA76104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908720"/>
            <a:ext cx="7610041" cy="5384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A1BE9D-1BB9-4E25-8E31-715791158F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228600"/>
            <a:ext cx="8784976" cy="1112168"/>
          </a:xfrm>
        </p:spPr>
        <p:txBody>
          <a:bodyPr>
            <a:normAutofit/>
          </a:bodyPr>
          <a:lstStyle/>
          <a:p>
            <a:r>
              <a:rPr lang="ru-RU" sz="4400" dirty="0">
                <a:solidFill>
                  <a:srgbClr val="FF9801"/>
                </a:solidFill>
                <a:latin typeface="Comic Sans MS" panose="030F0702030302020204" pitchFamily="66" charset="0"/>
              </a:rPr>
              <a:t>Всем привет!</a:t>
            </a:r>
          </a:p>
        </p:txBody>
      </p:sp>
    </p:spTree>
    <p:extLst>
      <p:ext uri="{BB962C8B-B14F-4D97-AF65-F5344CB8AC3E}">
        <p14:creationId xmlns:p14="http://schemas.microsoft.com/office/powerpoint/2010/main" val="16612957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Собираем хвостовую часть самолёта.</a:t>
            </a:r>
          </a:p>
        </p:txBody>
      </p:sp>
      <p:pic>
        <p:nvPicPr>
          <p:cNvPr id="5122" name="Picture 2" descr="C:\Users\Regina\Desktop\металл конструктор\сборка самолёта\IMG_238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476981"/>
            <a:ext cx="3770336" cy="2816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Regina\Desktop\металл конструктор\сборка самолёта\IMG_238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1499961"/>
            <a:ext cx="3456384" cy="2581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Regina\Desktop\металл конструктор\сборка самолёта\IMG_238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3861048"/>
            <a:ext cx="3470667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65492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608112"/>
          </a:xfrm>
          <a:ln>
            <a:solidFill>
              <a:schemeClr val="bg1"/>
            </a:solidFill>
          </a:ln>
        </p:spPr>
        <p:txBody>
          <a:bodyPr/>
          <a:lstStyle/>
          <a:p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Корпус самолёта готов!</a:t>
            </a:r>
          </a:p>
        </p:txBody>
      </p:sp>
      <p:pic>
        <p:nvPicPr>
          <p:cNvPr id="6146" name="Picture 2" descr="C:\Users\Regina\Desktop\металл конструктор\сборка самолёта\IMG_238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8740" y="3068960"/>
            <a:ext cx="4248472" cy="3173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Regina\Desktop\металл конструктор\сборка самолёта\IMG_238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1517468"/>
            <a:ext cx="4201440" cy="313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85001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608112"/>
          </a:xfrm>
        </p:spPr>
        <p:txBody>
          <a:bodyPr/>
          <a:lstStyle/>
          <a:p>
            <a:r>
              <a:rPr lang="ru-RU" dirty="0"/>
              <a:t>Собираем и устанавливаем крылья.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Regina\Desktop\металл конструктор\сборка самолёта\IMG_238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1484784"/>
            <a:ext cx="6264696" cy="4679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75225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824136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accent6">
                    <a:lumMod val="75000"/>
                  </a:schemeClr>
                </a:solidFill>
              </a:rPr>
              <a:t>Закрепляем на крыльях план-шайбы </a:t>
            </a:r>
            <a:br>
              <a:rPr lang="ru-RU" sz="28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2800" dirty="0">
                <a:solidFill>
                  <a:schemeClr val="accent6">
                    <a:lumMod val="75000"/>
                  </a:schemeClr>
                </a:solidFill>
              </a:rPr>
              <a:t>длинными винтами.</a:t>
            </a:r>
          </a:p>
        </p:txBody>
      </p:sp>
      <p:pic>
        <p:nvPicPr>
          <p:cNvPr id="8194" name="Picture 2" descr="C:\Users\Regina\Desktop\металл конструктор\сборка самолёта\IMG_237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1484784"/>
            <a:ext cx="6048672" cy="4517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169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Счастливого пути!</a:t>
            </a:r>
          </a:p>
        </p:txBody>
      </p:sp>
      <p:pic>
        <p:nvPicPr>
          <p:cNvPr id="9218" name="Picture 2" descr="C:\Users\Regina\Desktop\металл конструктор\сборка самолёта\IMG_236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1556792"/>
            <a:ext cx="6314685" cy="4716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60128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>
            <a:extLst>
              <a:ext uri="{FF2B5EF4-FFF2-40B4-BE49-F238E27FC236}">
                <a16:creationId xmlns:a16="http://schemas.microsoft.com/office/drawing/2014/main" id="{7F2CBEAE-EF87-4F12-BDF4-C9299DCA165C}"/>
              </a:ext>
            </a:extLst>
          </p:cNvPr>
          <p:cNvGrpSpPr/>
          <p:nvPr/>
        </p:nvGrpSpPr>
        <p:grpSpPr>
          <a:xfrm>
            <a:off x="1" y="548681"/>
            <a:ext cx="9210694" cy="4519866"/>
            <a:chOff x="168973" y="706311"/>
            <a:chExt cx="9041721" cy="4362235"/>
          </a:xfrm>
        </p:grpSpPr>
        <p:pic>
          <p:nvPicPr>
            <p:cNvPr id="2" name="Рисунок 1">
              <a:extLst>
                <a:ext uri="{FF2B5EF4-FFF2-40B4-BE49-F238E27FC236}">
                  <a16:creationId xmlns:a16="http://schemas.microsoft.com/office/drawing/2014/main" id="{6440FAB9-8FF2-4C6A-9278-93CA0A42585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9115" t="35785" r="34664" b="33307"/>
            <a:stretch/>
          </p:blipFill>
          <p:spPr>
            <a:xfrm>
              <a:off x="168973" y="1252122"/>
              <a:ext cx="9041721" cy="3401014"/>
            </a:xfrm>
            <a:prstGeom prst="rect">
              <a:avLst/>
            </a:prstGeom>
          </p:spPr>
        </p:pic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id="{B66DF51B-290A-4E6B-AE53-E7AC350068D7}"/>
                </a:ext>
              </a:extLst>
            </p:cNvPr>
            <p:cNvSpPr/>
            <p:nvPr/>
          </p:nvSpPr>
          <p:spPr>
            <a:xfrm>
              <a:off x="5837410" y="706311"/>
              <a:ext cx="602657" cy="39604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Прямоугольник 3">
              <a:extLst>
                <a:ext uri="{FF2B5EF4-FFF2-40B4-BE49-F238E27FC236}">
                  <a16:creationId xmlns:a16="http://schemas.microsoft.com/office/drawing/2014/main" id="{3A756A89-6BDD-4871-B9A8-9FC3F4BE593B}"/>
                </a:ext>
              </a:extLst>
            </p:cNvPr>
            <p:cNvSpPr/>
            <p:nvPr/>
          </p:nvSpPr>
          <p:spPr>
            <a:xfrm>
              <a:off x="2572762" y="1252122"/>
              <a:ext cx="504056" cy="38164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3727752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69ED0D-32AD-4655-BE81-BCA40C2B8E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4AE5C08-29C3-469C-8F7E-F8A4D7F167F8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1CA4C84F-8818-4730-A186-7D68F2DFD86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352"/>
          <a:stretch/>
        </p:blipFill>
        <p:spPr bwMode="auto">
          <a:xfrm>
            <a:off x="148670" y="116632"/>
            <a:ext cx="8846659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63179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>
            <a:extLst>
              <a:ext uri="{FF2B5EF4-FFF2-40B4-BE49-F238E27FC236}">
                <a16:creationId xmlns:a16="http://schemas.microsoft.com/office/drawing/2014/main" id="{682F52D2-0C11-4239-80E9-B3FF14266D6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-1625" r="33334" b="1876"/>
          <a:stretch/>
        </p:blipFill>
        <p:spPr bwMode="auto">
          <a:xfrm>
            <a:off x="0" y="-4530"/>
            <a:ext cx="9144000" cy="6840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2E0EEC69-5ACA-41EE-93FF-F45C91FBDC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68873"/>
            <a:ext cx="3384376" cy="2256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936B14B-CED8-45CD-950F-C938E7CA7B9D}"/>
              </a:ext>
            </a:extLst>
          </p:cNvPr>
          <p:cNvSpPr txBox="1"/>
          <p:nvPr/>
        </p:nvSpPr>
        <p:spPr>
          <a:xfrm>
            <a:off x="1043608" y="2947230"/>
            <a:ext cx="26244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/>
              <a:t>Пассажирские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D66ED308-0678-432B-8A9A-5CA2DC1CB2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3799" y="475474"/>
            <a:ext cx="3331101" cy="224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D613DD0-3F0B-4C55-9C27-F1582FEC535E}"/>
              </a:ext>
            </a:extLst>
          </p:cNvPr>
          <p:cNvSpPr txBox="1"/>
          <p:nvPr/>
        </p:nvSpPr>
        <p:spPr>
          <a:xfrm>
            <a:off x="5843529" y="2920174"/>
            <a:ext cx="17716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/>
              <a:t>Грузовые</a:t>
            </a:r>
          </a:p>
        </p:txBody>
      </p:sp>
      <p:pic>
        <p:nvPicPr>
          <p:cNvPr id="1032" name="Picture 8">
            <a:extLst>
              <a:ext uri="{FF2B5EF4-FFF2-40B4-BE49-F238E27FC236}">
                <a16:creationId xmlns:a16="http://schemas.microsoft.com/office/drawing/2014/main" id="{A6622A2C-228A-406E-ABBC-DB1CB5F2E8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3638444"/>
            <a:ext cx="3700228" cy="2081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B1144E5-2458-46C4-A756-814108EFCE22}"/>
              </a:ext>
            </a:extLst>
          </p:cNvPr>
          <p:cNvSpPr txBox="1"/>
          <p:nvPr/>
        </p:nvSpPr>
        <p:spPr>
          <a:xfrm>
            <a:off x="3788192" y="5844878"/>
            <a:ext cx="16674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/>
              <a:t>Военные</a:t>
            </a:r>
          </a:p>
        </p:txBody>
      </p:sp>
    </p:spTree>
    <p:extLst>
      <p:ext uri="{BB962C8B-B14F-4D97-AF65-F5344CB8AC3E}">
        <p14:creationId xmlns:p14="http://schemas.microsoft.com/office/powerpoint/2010/main" val="17785144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03848" y="5013176"/>
            <a:ext cx="5486400" cy="1224136"/>
          </a:xfrm>
        </p:spPr>
        <p:txBody>
          <a:bodyPr>
            <a:noAutofit/>
          </a:bodyPr>
          <a:lstStyle/>
          <a:p>
            <a:pPr algn="ctr"/>
            <a:r>
              <a:rPr lang="ru-RU" sz="2400" dirty="0"/>
              <a:t>Модель самолёта </a:t>
            </a:r>
            <a:br>
              <a:rPr lang="ru-RU" sz="2400" dirty="0"/>
            </a:br>
            <a:r>
              <a:rPr lang="ru-RU" sz="2400" dirty="0"/>
              <a:t>из металлического конструктора</a:t>
            </a: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13348" y="631977"/>
            <a:ext cx="5867400" cy="4267200"/>
          </a:xfrm>
        </p:spPr>
      </p:pic>
    </p:spTree>
    <p:extLst>
      <p:ext uri="{BB962C8B-B14F-4D97-AF65-F5344CB8AC3E}">
        <p14:creationId xmlns:p14="http://schemas.microsoft.com/office/powerpoint/2010/main" val="18176647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Начинаем сборку с винта.</a:t>
            </a:r>
          </a:p>
        </p:txBody>
      </p:sp>
      <p:pic>
        <p:nvPicPr>
          <p:cNvPr id="1026" name="Picture 2" descr="C:\Users\Regina\Desktop\металл конструктор\сборка самолёта\IMG_239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79512" y="2132856"/>
            <a:ext cx="4049111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Regina\Desktop\металл конструктор\сборка самолёта\IMG_237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857145" y="1958662"/>
            <a:ext cx="3966213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84889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-99392"/>
            <a:ext cx="7772400" cy="1752600"/>
          </a:xfrm>
        </p:spPr>
        <p:txBody>
          <a:bodyPr/>
          <a:lstStyle/>
          <a:p>
            <a:r>
              <a:rPr lang="ru-RU" dirty="0"/>
              <a:t>Начинаем собирать корпус.</a:t>
            </a:r>
            <a:endParaRPr lang="en-US" dirty="0"/>
          </a:p>
        </p:txBody>
      </p:sp>
      <p:pic>
        <p:nvPicPr>
          <p:cNvPr id="2050" name="Picture 2" descr="C:\Users\Regina\Desktop\металл конструктор\сборка самолёта\IMG_239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887606"/>
            <a:ext cx="4392488" cy="3280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Regina\Desktop\металл конструктор\сборка самолёта\IMG_237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4964607" y="2996952"/>
            <a:ext cx="3906287" cy="2917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896144"/>
          </a:xfrm>
        </p:spPr>
        <p:txBody>
          <a:bodyPr>
            <a:normAutofit fontScale="90000"/>
          </a:bodyPr>
          <a:lstStyle/>
          <a:p>
            <a:r>
              <a:rPr lang="ru-RU" dirty="0"/>
              <a:t>Не забываем располагать винт снаружи, а гайку внутри изделия.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2492896"/>
            <a:ext cx="3371380" cy="25178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 descr="C:\Users\Regina\Desktop\металл конструктор\сборка самолёта\IMG_239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132856"/>
            <a:ext cx="4760626" cy="3555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8503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896144"/>
          </a:xfrm>
          <a:ln>
            <a:solidFill>
              <a:schemeClr val="bg1"/>
            </a:solidFill>
          </a:ln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accent6">
                    <a:lumMod val="75000"/>
                  </a:schemeClr>
                </a:solidFill>
              </a:rPr>
              <a:t>Крепления для крыльев установим </a:t>
            </a:r>
            <a:br>
              <a:rPr lang="ru-RU" sz="28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2800" dirty="0">
                <a:solidFill>
                  <a:schemeClr val="accent6">
                    <a:lumMod val="75000"/>
                  </a:schemeClr>
                </a:solidFill>
              </a:rPr>
              <a:t>на 5 отверстии от винта.</a:t>
            </a:r>
          </a:p>
        </p:txBody>
      </p:sp>
      <p:pic>
        <p:nvPicPr>
          <p:cNvPr id="4098" name="Picture 2" descr="C:\Users\Regina\Desktop\металл конструктор\сборка самолёта\IMG_239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484784"/>
            <a:ext cx="6459296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415142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698</TotalTime>
  <Words>53</Words>
  <Application>Microsoft Office PowerPoint</Application>
  <PresentationFormat>Экран (4:3)</PresentationFormat>
  <Paragraphs>14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Comic Sans MS</vt:lpstr>
      <vt:lpstr>Georgia</vt:lpstr>
      <vt:lpstr>Wingdings</vt:lpstr>
      <vt:lpstr>Wingdings 2</vt:lpstr>
      <vt:lpstr>Официальная</vt:lpstr>
      <vt:lpstr>Всем привет!</vt:lpstr>
      <vt:lpstr>Презентация PowerPoint</vt:lpstr>
      <vt:lpstr>Презентация PowerPoint</vt:lpstr>
      <vt:lpstr>Презентация PowerPoint</vt:lpstr>
      <vt:lpstr>Модель самолёта  из металлического конструктора</vt:lpstr>
      <vt:lpstr>Начинаем сборку с винта.</vt:lpstr>
      <vt:lpstr>Начинаем собирать корпус.</vt:lpstr>
      <vt:lpstr>Не забываем располагать винт снаружи, а гайку внутри изделия.</vt:lpstr>
      <vt:lpstr>Крепления для крыльев установим  на 5 отверстии от винта.</vt:lpstr>
      <vt:lpstr>Собираем хвостовую часть самолёта.</vt:lpstr>
      <vt:lpstr>Корпус самолёта готов!</vt:lpstr>
      <vt:lpstr>Собираем и устанавливаем крылья.</vt:lpstr>
      <vt:lpstr>Закрепляем на крыльях план-шайбы  длинными винтами.</vt:lpstr>
      <vt:lpstr>Счастливого пути!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Regina Mikhilovich</dc:creator>
  <cp:lastModifiedBy>Пользователь Windows</cp:lastModifiedBy>
  <cp:revision>29</cp:revision>
  <dcterms:created xsi:type="dcterms:W3CDTF">2016-05-14T18:01:41Z</dcterms:created>
  <dcterms:modified xsi:type="dcterms:W3CDTF">2022-02-09T13:26:28Z</dcterms:modified>
</cp:coreProperties>
</file>