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5" r:id="rId2"/>
    <p:sldId id="337" r:id="rId3"/>
    <p:sldId id="300" r:id="rId4"/>
    <p:sldId id="301" r:id="rId5"/>
    <p:sldId id="311" r:id="rId6"/>
    <p:sldId id="312" r:id="rId7"/>
    <p:sldId id="313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EF8BFB-1C1E-4E0C-859A-6D28E3145E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Час занимательной математики для 1 класса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CAEB41-900C-4173-A022-A90A2D1626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  <a:p>
            <a:pPr algn="ctr"/>
            <a:r>
              <a:rPr lang="ru-RU" sz="3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«Парад цифр»</a:t>
            </a:r>
          </a:p>
          <a:p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 учитель начальных классов</a:t>
            </a:r>
          </a:p>
          <a:p>
            <a:pPr algn="r"/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Мухина Елена Николаевна 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banner2.kisspng.com/20180701/kwu/kisspng-mathematics-calculation-elementary-school-clip-art-mathematics-5b3885dce40099.8448422115304309409339.jpg">
            <a:extLst>
              <a:ext uri="{FF2B5EF4-FFF2-40B4-BE49-F238E27FC236}">
                <a16:creationId xmlns:a16="http://schemas.microsoft.com/office/drawing/2014/main" id="{131841DD-082F-4896-A98A-93AAE93D73B3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149080"/>
            <a:ext cx="3168352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742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18153/slides/slide_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18153/slides/slide_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18153/slides/slide_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18153/slides/slide_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18153/slides/slide_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18153/slides/slide_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205" y="1447800"/>
            <a:ext cx="6337139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019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" y="0"/>
            <a:ext cx="9142575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к заданию про фокусни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0762" y="836712"/>
            <a:ext cx="6025654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mpolnajachasa.at.ua/_pu/10/205782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620688"/>
            <a:ext cx="7002661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81c/00163bb3-4b2a2690/640/img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404664"/>
            <a:ext cx="7002661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18153/slides/slide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548680"/>
            <a:ext cx="7074669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18153/slides/slide_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620688"/>
            <a:ext cx="6786637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215</TotalTime>
  <Words>25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Book Antiqua</vt:lpstr>
      <vt:lpstr>Century Gothic</vt:lpstr>
      <vt:lpstr>Times New Roman</vt:lpstr>
      <vt:lpstr>Verdana</vt:lpstr>
      <vt:lpstr>Wingdings 2</vt:lpstr>
      <vt:lpstr>Солнцестояние</vt:lpstr>
      <vt:lpstr>Час занимательной математики для 1 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Храм Христа Спасителя</dc:title>
  <dc:creator>юлия</dc:creator>
  <cp:lastModifiedBy>Lenovo</cp:lastModifiedBy>
  <cp:revision>28</cp:revision>
  <dcterms:created xsi:type="dcterms:W3CDTF">2013-03-25T16:51:13Z</dcterms:created>
  <dcterms:modified xsi:type="dcterms:W3CDTF">2024-01-06T15:18:52Z</dcterms:modified>
</cp:coreProperties>
</file>