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5902424" cy="3123778"/>
          </a:xfrm>
        </p:spPr>
        <p:txBody>
          <a:bodyPr/>
          <a:lstStyle/>
          <a:p>
            <a:r>
              <a:rPr lang="ru-RU" dirty="0" smtClean="0"/>
              <a:t>С. Михалков</a:t>
            </a:r>
            <a:br>
              <a:rPr lang="ru-RU" dirty="0" smtClean="0"/>
            </a:br>
            <a:r>
              <a:rPr lang="ru-RU" dirty="0" smtClean="0"/>
              <a:t>«Новогодняя быль»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5254352" cy="1752600"/>
          </a:xfrm>
        </p:spPr>
        <p:txBody>
          <a:bodyPr/>
          <a:lstStyle/>
          <a:p>
            <a:pPr algn="r"/>
            <a:r>
              <a:rPr lang="ru-RU" dirty="0" smtClean="0"/>
              <a:t>Автор: Юнжурова А.Н.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МАОУ «СОШ №46»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0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229600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Сергей Владимирович Михалков</a:t>
            </a:r>
            <a:endParaRPr lang="ru-RU" dirty="0"/>
          </a:p>
        </p:txBody>
      </p:sp>
      <p:pic>
        <p:nvPicPr>
          <p:cNvPr id="1026" name="Picture 2" descr="https://i.pinimg.com/originals/52/d0/d5/52d0d5282081cf3d2f456fd34ce8c99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0" t="6922" r="6872" b="5860"/>
          <a:stretch/>
        </p:blipFill>
        <p:spPr bwMode="auto">
          <a:xfrm>
            <a:off x="2267743" y="462269"/>
            <a:ext cx="4608513" cy="4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4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3100" dirty="0" err="1" smtClean="0"/>
              <a:t>С.В.Михалков</a:t>
            </a:r>
            <a:r>
              <a:rPr lang="ru-RU" sz="3100" dirty="0" smtClean="0"/>
              <a:t> родился </a:t>
            </a:r>
            <a:r>
              <a:rPr lang="ru-RU" sz="3100" b="1" i="1" dirty="0" smtClean="0"/>
              <a:t>13 марта 1913г</a:t>
            </a:r>
            <a:r>
              <a:rPr lang="ru-RU" sz="3100" dirty="0" smtClean="0"/>
              <a:t> в Москве</a:t>
            </a:r>
            <a:r>
              <a:rPr lang="ru-RU" sz="3100" dirty="0"/>
              <a:t>. Его семья имела дворянские корни. Кроме Сергея в семье воспитывались еще два мальчика: Михаил, Александр. Писать стихи Сергей начал еще в детстве. А его раннее творчество было высоко оценено поэтом А. Безыменским. Затем Сергей вместе с родителями переселился в Ставропольский край. Именно там в 1928 году впервые было опубликовано стихотворение Сергея </a:t>
            </a:r>
            <a:r>
              <a:rPr lang="ru-RU" sz="3100" dirty="0" smtClean="0"/>
              <a:t>Михалкова.</a:t>
            </a:r>
            <a:br>
              <a:rPr lang="ru-RU" sz="31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19827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Окончив школу, юный поэт возвратился в столицу. Он работал в нескольких местах до тех пор, пока наконец не стал сотрудником газеты «Известия», пусть даже внештатным. В биографии Сергея Михалкова важно заметить, что в то время его стихи печатались в самых известных газетах и журналах страны. Например, в «Огоньке», «Правде», «Комсомольской правде», «Известиях» и т.д. Однако после печати поэмы «Дядя Степа» еще более прославился. В 1935 г. (год выхода поэмы) Михалков начинает учебу в Литературном институте. А уже в 1937 году он входит в «Союз писателей СССР». Буквально за несколько лет поэт Сергей Михалков стал известен по всему Союзу.</a:t>
            </a:r>
            <a:br>
              <a:rPr lang="ru-RU" sz="2800" dirty="0"/>
            </a:br>
            <a:r>
              <a:rPr lang="ru-RU" sz="2800" dirty="0"/>
              <a:t>В краткой биографии Михалкова стоит обязательно упомянуть о получении Сергеем Владимировичем в 1939 году высшей награды СССР – ордена Ленина.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4168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700" dirty="0" smtClean="0"/>
              <a:t>Когда </a:t>
            </a:r>
            <a:r>
              <a:rPr lang="ru-RU" sz="2700" dirty="0"/>
              <a:t>же началась Великая Отечественная война, Сергей работал военным корреспондентом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 smtClean="0"/>
              <a:t>Со </a:t>
            </a:r>
            <a:r>
              <a:rPr lang="ru-RU" sz="2700" dirty="0"/>
              <a:t>временем Михалков продвигался по карьерной лестнице. Он стал секретарем Союза писателей, а также секретарем СП РСФСР (позже – председателем). Проявил себя как политический деятель, будучи депутатом Верховного Совета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/>
              <a:t> </a:t>
            </a:r>
            <a:r>
              <a:rPr lang="ru-RU" sz="2700" dirty="0" smtClean="0"/>
              <a:t>	Писатель </a:t>
            </a:r>
            <a:r>
              <a:rPr lang="ru-RU" sz="2700" dirty="0"/>
              <a:t>и поэт был дважды женат. Первой женой Сергея Михалкова была Наталия </a:t>
            </a:r>
            <a:r>
              <a:rPr lang="ru-RU" sz="2700" dirty="0" err="1"/>
              <a:t>Кончаловская</a:t>
            </a:r>
            <a:r>
              <a:rPr lang="ru-RU" sz="2700" dirty="0"/>
              <a:t>. С ней Сергей прожил 53 года. Лишь через девять лет после ее смерти женился еще раз, на Юлии Субботиной. Дети Сергея Михалкова от первого брака: известные кинорежиссеры Никита Михалков, Андрей Михалков-Кончаловский.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	Сергей </a:t>
            </a:r>
            <a:r>
              <a:rPr lang="ru-RU" sz="2700" dirty="0"/>
              <a:t>Михалков умер </a:t>
            </a:r>
            <a:r>
              <a:rPr lang="ru-RU" sz="2700" b="1" i="1" dirty="0"/>
              <a:t>27 августа 2009 </a:t>
            </a:r>
            <a:r>
              <a:rPr lang="ru-RU" sz="2700" dirty="0"/>
              <a:t>года.</a:t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73375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2506290"/>
          </a:xfrm>
        </p:spPr>
        <p:txBody>
          <a:bodyPr/>
          <a:lstStyle/>
          <a:p>
            <a:r>
              <a:rPr lang="ru-RU" i="1" dirty="0"/>
              <a:t>Сказка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«</a:t>
            </a:r>
            <a:r>
              <a:rPr lang="ru-RU" b="1" i="1" dirty="0"/>
              <a:t>Новогодняя быль»</a:t>
            </a:r>
          </a:p>
        </p:txBody>
      </p:sp>
    </p:spTree>
    <p:extLst>
      <p:ext uri="{BB962C8B-B14F-4D97-AF65-F5344CB8AC3E}">
        <p14:creationId xmlns:p14="http://schemas.microsoft.com/office/powerpoint/2010/main" val="1815036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5098578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Анализ произведения:</a:t>
            </a:r>
            <a:br>
              <a:rPr lang="ru-RU" sz="2800" b="1" i="1" dirty="0" smtClean="0"/>
            </a:br>
            <a:r>
              <a:rPr lang="ru-RU" sz="2800" dirty="0" smtClean="0"/>
              <a:t>-Где происходили события?</a:t>
            </a:r>
            <a:br>
              <a:rPr lang="ru-RU" sz="2800" dirty="0" smtClean="0"/>
            </a:br>
            <a:r>
              <a:rPr lang="ru-RU" sz="2800" dirty="0" smtClean="0"/>
              <a:t>-Где жила Ёлочка?</a:t>
            </a:r>
            <a:br>
              <a:rPr lang="ru-RU" sz="2800" dirty="0" smtClean="0"/>
            </a:br>
            <a:r>
              <a:rPr lang="ru-RU" sz="2800" dirty="0" smtClean="0"/>
              <a:t>-Прочитайте, как автор описывает Ёлочку.</a:t>
            </a:r>
            <a:br>
              <a:rPr lang="ru-RU" sz="2800" dirty="0" smtClean="0"/>
            </a:br>
            <a:r>
              <a:rPr lang="ru-RU" sz="2800" dirty="0" smtClean="0"/>
              <a:t>-Были ли у нее друзья?</a:t>
            </a:r>
            <a:br>
              <a:rPr lang="ru-RU" sz="2800" dirty="0" smtClean="0"/>
            </a:br>
            <a:r>
              <a:rPr lang="ru-RU" sz="2800" dirty="0" smtClean="0"/>
              <a:t>-Как жилось Ёлочке одной в лесу?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1411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59626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-Какие чувства могли бы возникнуть у вас в такой ситуации?</a:t>
            </a:r>
            <a:br>
              <a:rPr lang="ru-RU" sz="2800" dirty="0" smtClean="0"/>
            </a:br>
            <a:r>
              <a:rPr lang="ru-RU" sz="2800" dirty="0" smtClean="0"/>
              <a:t>-Какой характер был у Ёлочки? Подтверди свой ответ примером из текста.</a:t>
            </a:r>
            <a:br>
              <a:rPr lang="ru-RU" sz="2800" dirty="0" smtClean="0"/>
            </a:br>
            <a:r>
              <a:rPr lang="ru-RU" sz="2800" dirty="0" smtClean="0"/>
              <a:t>-Что произошло с Ёлочкой дальше?</a:t>
            </a:r>
            <a:br>
              <a:rPr lang="ru-RU" sz="2800" dirty="0" smtClean="0"/>
            </a:br>
            <a:r>
              <a:rPr lang="ru-RU" sz="2800" dirty="0" smtClean="0"/>
              <a:t>-Принесла ли Ёлочка кому-нибудь радость? Почему?</a:t>
            </a:r>
            <a:br>
              <a:rPr lang="ru-RU" sz="2800" dirty="0" smtClean="0"/>
            </a:br>
            <a:r>
              <a:rPr lang="ru-RU" sz="2800" dirty="0" smtClean="0"/>
              <a:t>-Прочитай диалог Сороки и Ёлочки. Попробуй передать его своими словами.</a:t>
            </a:r>
            <a:br>
              <a:rPr lang="ru-RU" sz="2800" dirty="0" smtClean="0"/>
            </a:br>
            <a:r>
              <a:rPr lang="ru-RU" sz="2800" dirty="0" smtClean="0"/>
              <a:t>-Какую главную мысль хотел передать писатель?</a:t>
            </a:r>
            <a:br>
              <a:rPr lang="ru-RU" sz="2800" dirty="0" smtClean="0"/>
            </a:br>
            <a:r>
              <a:rPr lang="ru-RU" sz="2800" dirty="0" smtClean="0"/>
              <a:t>-Придумай свой заголовок к сказке.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02755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2506290"/>
          </a:xfrm>
        </p:spPr>
        <p:txBody>
          <a:bodyPr/>
          <a:lstStyle/>
          <a:p>
            <a:r>
              <a:rPr lang="ru-RU" i="1" dirty="0" smtClean="0"/>
              <a:t>Спасибо за внимание.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936840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164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С. Михалков «Новогодняя быль»</vt:lpstr>
      <vt:lpstr>Сергей Владимирович Михалков</vt:lpstr>
      <vt:lpstr> С.В.Михалков родился 13 марта 1913г в Москве. Его семья имела дворянские корни. Кроме Сергея в семье воспитывались еще два мальчика: Михаил, Александр. Писать стихи Сергей начал еще в детстве. А его раннее творчество было высоко оценено поэтом А. Безыменским. Затем Сергей вместе с родителями переселился в Ставропольский край. Именно там в 1928 году впервые было опубликовано стихотворение Сергея Михалкова.  </vt:lpstr>
      <vt:lpstr>Окончив школу, юный поэт возвратился в столицу. Он работал в нескольких местах до тех пор, пока наконец не стал сотрудником газеты «Известия», пусть даже внештатным. В биографии Сергея Михалкова важно заметить, что в то время его стихи печатались в самых известных газетах и журналах страны. Например, в «Огоньке», «Правде», «Комсомольской правде», «Известиях» и т.д. Однако после печати поэмы «Дядя Степа» еще более прославился. В 1935 г. (год выхода поэмы) Михалков начинает учебу в Литературном институте. А уже в 1937 году он входит в «Союз писателей СССР». Буквально за несколько лет поэт Сергей Михалков стал известен по всему Союзу. В краткой биографии Михалкова стоит обязательно упомянуть о получении Сергеем Владимировичем в 1939 году высшей награды СССР – ордена Ленина. </vt:lpstr>
      <vt:lpstr> Когда же началась Великая Отечественная война, Сергей работал военным корреспондентом. Со временем Михалков продвигался по карьерной лестнице. Он стал секретарем Союза писателей, а также секретарем СП РСФСР (позже – председателем). Проявил себя как политический деятель, будучи депутатом Верховного Совета.   Писатель и поэт был дважды женат. Первой женой Сергея Михалкова была Наталия Кончаловская. С ней Сергей прожил 53 года. Лишь через девять лет после ее смерти женился еще раз, на Юлии Субботиной. Дети Сергея Михалкова от первого брака: известные кинорежиссеры Никита Михалков, Андрей Михалков-Кончаловский.   Сергей Михалков умер 27 августа 2009 года.    </vt:lpstr>
      <vt:lpstr>Сказка  «Новогодняя быль»</vt:lpstr>
      <vt:lpstr>Анализ произведения: -Где происходили события? -Где жила Ёлочка? -Прочитайте, как автор описывает Ёлочку. -Были ли у нее друзья? -Как жилось Ёлочке одной в лесу? </vt:lpstr>
      <vt:lpstr>-Какие чувства могли бы возникнуть у вас в такой ситуации? -Какой характер был у Ёлочки? Подтверди свой ответ примером из текста. -Что произошло с Ёлочкой дальше? -Принесла ли Ёлочка кому-нибудь радость? Почему? -Прочитай диалог Сороки и Ёлочки. Попробуй передать его своими словами. -Какую главную мысль хотел передать писатель? -Придумай свой заголовок к сказке. 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С. Ми</dc:title>
  <dc:creator>Анна Юнжурова</dc:creator>
  <cp:lastModifiedBy>Учетная запись Майкрософт</cp:lastModifiedBy>
  <cp:revision>6</cp:revision>
  <dcterms:created xsi:type="dcterms:W3CDTF">2024-01-06T14:34:12Z</dcterms:created>
  <dcterms:modified xsi:type="dcterms:W3CDTF">2024-01-06T15:24:27Z</dcterms:modified>
</cp:coreProperties>
</file>