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C9F25D-78DE-B32F-40FD-050DE70362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4AD05B2-6B4F-E890-DEA0-46AB47C297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B9D431-57F5-4510-CC41-1138401AC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53CD-7B56-B849-8BB5-7347AC78D9B6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ECA1E8-A663-2377-816E-8F925453F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9ACBFE-25FF-0EE7-4297-9265C2EF4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2118-4473-514E-900B-4F4FBA069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725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64305C-531F-E3CB-F506-970649593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0D58FBF-3B33-85CD-0EA7-62CE31D7EB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501F07-DA60-E655-1D25-2A76269C7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53CD-7B56-B849-8BB5-7347AC78D9B6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6379E2-E218-8E84-E29B-017EFF15A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9233B9-31B8-FC53-BA86-D85A7092A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2118-4473-514E-900B-4F4FBA069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53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FBC9CD8-F6B4-7430-5320-FA13AD1D71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2AF8953-164F-D830-0DDD-BF72305E43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2C1708-EADF-BDCB-FE51-997C4E4CA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53CD-7B56-B849-8BB5-7347AC78D9B6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9754BE-64F5-DEB3-8D0A-A435552FE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586B06-E545-C194-BCE9-98CB034DD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2118-4473-514E-900B-4F4FBA069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421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F6EE26-FBA6-0B54-41F5-075CA91F2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05DE1C-4F35-3D1B-F7CA-578C61B37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9E4DF9-C8BB-AF89-C7F5-FE0068B44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53CD-7B56-B849-8BB5-7347AC78D9B6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E8ED4E-98BC-0B80-3EFE-1262553CD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8D3D4C-F17F-8BB5-F01E-11BCC969F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2118-4473-514E-900B-4F4FBA069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083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E7D0AA-9891-2C6E-6287-4A05DBF97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860098A-7594-F8BB-240A-60CEC7A4B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65C205-0A0F-2171-9BB5-E02C871C3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53CD-7B56-B849-8BB5-7347AC78D9B6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507730-9407-B61E-2C76-233ACB087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E473AC-9533-2C8B-0CCA-ACB015251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2118-4473-514E-900B-4F4FBA069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185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894EF6-6A22-CDD7-AEBA-A9E94AD72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7C5943-C070-A353-840A-0B89EF6F0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883FF58-76FD-7395-7C65-D6734B95AC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404FD3D-5165-E9E5-423B-37540A58B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53CD-7B56-B849-8BB5-7347AC78D9B6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6D822FA-1112-2EBB-1C50-41052702F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6A8B17-1D15-59B4-D6E7-A52D96443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2118-4473-514E-900B-4F4FBA069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397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FC39CD-AC17-F7B1-C280-A7592D5D6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6D9C6C2-BF4B-E9D6-B3D4-530F2B7F0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4392802-916A-2CAF-282A-81A0F07FDA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20A4366-C310-146B-FACD-1A7EA979CA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2028DE4-21F6-4EB6-25AF-EEE6F1C4AF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D7F54E7-B869-21A9-3E40-62A86A6AE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53CD-7B56-B849-8BB5-7347AC78D9B6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EBC4793-E912-C135-426D-6635BF96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BBB26DC-39CB-E9E6-ADC2-4BAF9FA4F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2118-4473-514E-900B-4F4FBA069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299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EF4255-4746-A858-DFE2-3EEF53E9E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C22654C-5CAC-396D-E9B7-F409247AF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53CD-7B56-B849-8BB5-7347AC78D9B6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7F7602A-B8FA-DF2A-E56C-DA8702379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0271F0E-C31C-ECD5-1558-DDD7AEDA6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2118-4473-514E-900B-4F4FBA069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055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938B791-C890-1F24-370A-45AB8A7AA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53CD-7B56-B849-8BB5-7347AC78D9B6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0465114-85CE-2A35-E3B6-A938ADEE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CDB0C77-4695-6685-2D3B-FF501BCD2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2118-4473-514E-900B-4F4FBA069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820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AC0EA5-C552-864D-398F-08D25F79A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C6A469-8F39-B9C7-BAAA-57A2306026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A9C15A4-98AF-BF6C-A78F-E116F6F975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245EC1B-80B2-4290-4CB4-FB55730ED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53CD-7B56-B849-8BB5-7347AC78D9B6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C7BED43-190B-3A90-4058-13C90B589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D65412-6432-D45E-2AAD-D42318AE0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2118-4473-514E-900B-4F4FBA069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504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D8C633-9F58-8EF9-4132-68FC58F34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2EB1CFE-8F32-CBA7-2F14-8F0E24DA5D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EBAA050-B4FE-22A4-7F62-C076C86CE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7EA267-3CAC-B466-ABDC-A3215180A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53CD-7B56-B849-8BB5-7347AC78D9B6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A25C33-0131-5784-E76E-2547A7707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F82EE5-0D6A-AD2D-4635-E862D1569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2118-4473-514E-900B-4F4FBA069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578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7A4AD1-D66D-C87F-2382-E65AD1FFF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A7EDA94-A2F3-016F-97D3-55901251C8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E74CD3-3EAD-61DE-A98E-3386A59629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C53CD-7B56-B849-8BB5-7347AC78D9B6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593A09-9DBF-7A21-2699-5986852600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29DFC0-A925-763C-93CA-2D7C4D24F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92118-4473-514E-900B-4F4FBA0692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115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2B69F9-F785-805C-18B9-8D701BACC6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err="1">
                <a:solidFill>
                  <a:schemeClr val="accent6"/>
                </a:solidFill>
              </a:rPr>
              <a:t>Еnglish</a:t>
            </a:r>
            <a:r>
              <a:rPr lang="ru-RU" b="1" dirty="0">
                <a:solidFill>
                  <a:schemeClr val="accent6"/>
                </a:solidFill>
              </a:rPr>
              <a:t> </a:t>
            </a:r>
            <a:r>
              <a:rPr lang="ru-RU" b="1" dirty="0" err="1">
                <a:solidFill>
                  <a:schemeClr val="accent6"/>
                </a:solidFill>
              </a:rPr>
              <a:t>Rhymes</a:t>
            </a: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E7A5190-C15E-7300-264F-EA487C14B9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FOR CHILDREN</a:t>
            </a:r>
          </a:p>
          <a:p>
            <a:r>
              <a:rPr lang="af-ZA" dirty="0">
                <a:solidFill>
                  <a:srgbClr val="0070C0"/>
                </a:solidFill>
              </a:rPr>
              <a:t>B</a:t>
            </a:r>
            <a:r>
              <a:rPr lang="ru-RU" dirty="0">
                <a:solidFill>
                  <a:srgbClr val="0070C0"/>
                </a:solidFill>
              </a:rPr>
              <a:t>y </a:t>
            </a:r>
            <a:r>
              <a:rPr lang="ru-RU" dirty="0" err="1">
                <a:solidFill>
                  <a:srgbClr val="0070C0"/>
                </a:solidFill>
              </a:rPr>
              <a:t>Juliya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Dudareva</a:t>
            </a:r>
            <a:endParaRPr lang="ru-RU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535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5A514A-E5AF-938A-9E23-913CB0586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                     MOTHER’S CAKE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DF83A2-2C12-FCBD-C38A-0D67787CD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/>
              <a:t>Oh</a:t>
            </a:r>
            <a:r>
              <a:rPr lang="ru-RU" dirty="0"/>
              <a:t> </a:t>
            </a:r>
            <a:r>
              <a:rPr lang="ru-RU" dirty="0" err="1"/>
              <a:t>my</a:t>
            </a:r>
            <a:r>
              <a:rPr lang="ru-RU" dirty="0"/>
              <a:t> </a:t>
            </a:r>
            <a:r>
              <a:rPr lang="ru-RU" dirty="0" err="1"/>
              <a:t>dear</a:t>
            </a:r>
            <a:r>
              <a:rPr lang="ru-RU" dirty="0"/>
              <a:t> </a:t>
            </a:r>
            <a:r>
              <a:rPr lang="ru-RU" dirty="0" err="1"/>
              <a:t>mummy</a:t>
            </a:r>
            <a:r>
              <a:rPr lang="ru-RU" dirty="0"/>
              <a:t>,</a:t>
            </a:r>
          </a:p>
          <a:p>
            <a:r>
              <a:rPr lang="ru-RU" dirty="0" err="1"/>
              <a:t>Your</a:t>
            </a:r>
            <a:r>
              <a:rPr lang="ru-RU" dirty="0"/>
              <a:t> </a:t>
            </a:r>
            <a:r>
              <a:rPr lang="ru-RU" dirty="0" err="1"/>
              <a:t>face</a:t>
            </a:r>
            <a:r>
              <a:rPr lang="ru-RU" dirty="0"/>
              <a:t> </a:t>
            </a:r>
            <a:r>
              <a:rPr lang="ru-RU" dirty="0" err="1"/>
              <a:t>is</a:t>
            </a:r>
            <a:r>
              <a:rPr lang="ru-RU" dirty="0"/>
              <a:t> </a:t>
            </a:r>
            <a:r>
              <a:rPr lang="ru-RU" dirty="0" err="1"/>
              <a:t>so</a:t>
            </a:r>
            <a:r>
              <a:rPr lang="ru-RU" dirty="0"/>
              <a:t> </a:t>
            </a:r>
            <a:r>
              <a:rPr lang="ru-RU" dirty="0" err="1"/>
              <a:t>charming</a:t>
            </a:r>
            <a:endParaRPr lang="ru-RU" dirty="0"/>
          </a:p>
          <a:p>
            <a:r>
              <a:rPr lang="ru-RU" dirty="0"/>
              <a:t>I </a:t>
            </a:r>
            <a:r>
              <a:rPr lang="ru-RU" dirty="0" err="1"/>
              <a:t>keep</a:t>
            </a:r>
            <a:r>
              <a:rPr lang="ru-RU" dirty="0"/>
              <a:t> </a:t>
            </a:r>
            <a:r>
              <a:rPr lang="ru-RU" dirty="0" err="1"/>
              <a:t>with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touch</a:t>
            </a:r>
            <a:endParaRPr lang="ru-RU" dirty="0"/>
          </a:p>
          <a:p>
            <a:r>
              <a:rPr lang="ru-RU" dirty="0"/>
              <a:t>I </a:t>
            </a:r>
            <a:r>
              <a:rPr lang="ru-RU" dirty="0" err="1"/>
              <a:t>love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so</a:t>
            </a:r>
            <a:r>
              <a:rPr lang="ru-RU" dirty="0"/>
              <a:t> </a:t>
            </a:r>
            <a:r>
              <a:rPr lang="ru-RU" dirty="0" err="1"/>
              <a:t>much</a:t>
            </a:r>
            <a:r>
              <a:rPr lang="ru-RU" dirty="0"/>
              <a:t>.</a:t>
            </a:r>
          </a:p>
          <a:p>
            <a:r>
              <a:rPr lang="ru-RU" dirty="0" err="1"/>
              <a:t>Your</a:t>
            </a:r>
            <a:r>
              <a:rPr lang="ru-RU" dirty="0"/>
              <a:t> </a:t>
            </a:r>
            <a:r>
              <a:rPr lang="ru-RU" dirty="0" err="1"/>
              <a:t>is</a:t>
            </a:r>
            <a:r>
              <a:rPr lang="ru-RU" dirty="0"/>
              <a:t> </a:t>
            </a:r>
            <a:r>
              <a:rPr lang="ru-RU" dirty="0" err="1"/>
              <a:t>so</a:t>
            </a:r>
            <a:r>
              <a:rPr lang="ru-RU" dirty="0"/>
              <a:t> </a:t>
            </a:r>
            <a:r>
              <a:rPr lang="ru-RU" dirty="0" err="1"/>
              <a:t>yummy</a:t>
            </a:r>
            <a:r>
              <a:rPr lang="ru-RU" dirty="0"/>
              <a:t>!</a:t>
            </a:r>
          </a:p>
          <a:p>
            <a:r>
              <a:rPr lang="ru-RU" dirty="0" err="1"/>
              <a:t>Oh</a:t>
            </a:r>
            <a:r>
              <a:rPr lang="ru-RU" dirty="0"/>
              <a:t> </a:t>
            </a:r>
            <a:r>
              <a:rPr lang="ru-RU" dirty="0" err="1"/>
              <a:t>my</a:t>
            </a:r>
            <a:r>
              <a:rPr lang="ru-RU" dirty="0"/>
              <a:t> </a:t>
            </a:r>
            <a:r>
              <a:rPr lang="ru-RU" dirty="0" err="1"/>
              <a:t>dear</a:t>
            </a:r>
            <a:r>
              <a:rPr lang="ru-RU" dirty="0"/>
              <a:t> </a:t>
            </a:r>
            <a:r>
              <a:rPr lang="ru-RU" dirty="0" err="1"/>
              <a:t>mummy</a:t>
            </a:r>
            <a:endParaRPr lang="ru-RU" dirty="0"/>
          </a:p>
          <a:p>
            <a:r>
              <a:rPr lang="ru-RU" dirty="0" err="1"/>
              <a:t>Your</a:t>
            </a:r>
            <a:r>
              <a:rPr lang="ru-RU" dirty="0"/>
              <a:t> </a:t>
            </a:r>
            <a:r>
              <a:rPr lang="ru-RU" dirty="0" err="1"/>
              <a:t>face</a:t>
            </a:r>
            <a:r>
              <a:rPr lang="ru-RU" dirty="0"/>
              <a:t> </a:t>
            </a:r>
            <a:r>
              <a:rPr lang="ru-RU" dirty="0" err="1"/>
              <a:t>is</a:t>
            </a:r>
            <a:r>
              <a:rPr lang="ru-RU" dirty="0"/>
              <a:t> </a:t>
            </a:r>
            <a:r>
              <a:rPr lang="ru-RU" dirty="0" err="1"/>
              <a:t>so</a:t>
            </a:r>
            <a:r>
              <a:rPr lang="ru-RU" dirty="0"/>
              <a:t> </a:t>
            </a:r>
            <a:r>
              <a:rPr lang="ru-RU" dirty="0" err="1"/>
              <a:t>lovely</a:t>
            </a:r>
            <a:endParaRPr lang="ru-RU" dirty="0"/>
          </a:p>
          <a:p>
            <a:r>
              <a:rPr lang="ru-RU" dirty="0" err="1"/>
              <a:t>Oh</a:t>
            </a:r>
            <a:r>
              <a:rPr lang="ru-RU" dirty="0"/>
              <a:t> </a:t>
            </a:r>
            <a:r>
              <a:rPr lang="ru-RU" dirty="0" err="1"/>
              <a:t>my</a:t>
            </a:r>
            <a:r>
              <a:rPr lang="ru-RU" dirty="0"/>
              <a:t> </a:t>
            </a:r>
            <a:r>
              <a:rPr lang="ru-RU" dirty="0" err="1"/>
              <a:t>dear</a:t>
            </a:r>
            <a:r>
              <a:rPr lang="ru-RU" dirty="0"/>
              <a:t> </a:t>
            </a:r>
            <a:r>
              <a:rPr lang="ru-RU" dirty="0" err="1"/>
              <a:t>mummy</a:t>
            </a:r>
            <a:endParaRPr lang="ru-RU" dirty="0"/>
          </a:p>
          <a:p>
            <a:r>
              <a:rPr lang="ru-RU" dirty="0"/>
              <a:t>I </a:t>
            </a:r>
            <a:r>
              <a:rPr lang="ru-RU" dirty="0" err="1"/>
              <a:t>love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, I </a:t>
            </a:r>
            <a:r>
              <a:rPr lang="ru-RU" dirty="0" err="1"/>
              <a:t>love</a:t>
            </a:r>
            <a:r>
              <a:rPr lang="ru-RU" dirty="0"/>
              <a:t> </a:t>
            </a:r>
            <a:r>
              <a:rPr lang="ru-RU" dirty="0" err="1"/>
              <a:t>you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26703F1-1C36-5C4B-90DF-401991C07D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453" y="1439333"/>
            <a:ext cx="5272363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147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D98720-0774-673C-D79E-81E6338E6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                       </a:t>
            </a:r>
            <a:r>
              <a:rPr lang="ru-RU" dirty="0" err="1">
                <a:solidFill>
                  <a:srgbClr val="7030A0"/>
                </a:solidFill>
              </a:rPr>
              <a:t>My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treasure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670176-77B1-BA43-3C6D-D2DC08A33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Oh</a:t>
            </a:r>
            <a:r>
              <a:rPr lang="ru-RU" dirty="0"/>
              <a:t> </a:t>
            </a:r>
            <a:r>
              <a:rPr lang="ru-RU" dirty="0" err="1"/>
              <a:t>my</a:t>
            </a:r>
            <a:r>
              <a:rPr lang="ru-RU" dirty="0"/>
              <a:t> </a:t>
            </a:r>
            <a:r>
              <a:rPr lang="ru-RU" dirty="0" err="1"/>
              <a:t>dear</a:t>
            </a:r>
            <a:r>
              <a:rPr lang="ru-RU" dirty="0"/>
              <a:t> </a:t>
            </a:r>
            <a:r>
              <a:rPr lang="ru-RU" dirty="0" err="1"/>
              <a:t>mummy</a:t>
            </a:r>
            <a:r>
              <a:rPr lang="ru-RU" dirty="0"/>
              <a:t>,</a:t>
            </a:r>
          </a:p>
          <a:p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so</a:t>
            </a:r>
            <a:r>
              <a:rPr lang="ru-RU" dirty="0"/>
              <a:t> </a:t>
            </a:r>
            <a:r>
              <a:rPr lang="ru-RU" dirty="0" err="1"/>
              <a:t>charming</a:t>
            </a:r>
            <a:r>
              <a:rPr lang="ru-RU" dirty="0"/>
              <a:t>!</a:t>
            </a:r>
          </a:p>
          <a:p>
            <a:r>
              <a:rPr lang="ru-RU" dirty="0" err="1"/>
              <a:t>I’ll</a:t>
            </a:r>
            <a:r>
              <a:rPr lang="ru-RU" dirty="0"/>
              <a:t> </a:t>
            </a:r>
            <a:r>
              <a:rPr lang="ru-RU" dirty="0" err="1"/>
              <a:t>give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 a </a:t>
            </a:r>
            <a:r>
              <a:rPr lang="ru-RU" dirty="0" err="1"/>
              <a:t>present</a:t>
            </a:r>
            <a:endParaRPr lang="ru-RU" dirty="0"/>
          </a:p>
          <a:p>
            <a:r>
              <a:rPr lang="ru-RU" dirty="0" err="1"/>
              <a:t>I’ll</a:t>
            </a:r>
            <a:r>
              <a:rPr lang="ru-RU" dirty="0"/>
              <a:t> </a:t>
            </a:r>
            <a:r>
              <a:rPr lang="ru-RU" dirty="0" err="1"/>
              <a:t>give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 a </a:t>
            </a:r>
            <a:r>
              <a:rPr lang="ru-RU" dirty="0" err="1"/>
              <a:t>hug</a:t>
            </a:r>
            <a:endParaRPr lang="ru-RU" dirty="0"/>
          </a:p>
          <a:p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my</a:t>
            </a:r>
            <a:r>
              <a:rPr lang="ru-RU" dirty="0"/>
              <a:t> </a:t>
            </a:r>
            <a:r>
              <a:rPr lang="ru-RU" dirty="0" err="1"/>
              <a:t>treasure</a:t>
            </a:r>
            <a:endParaRPr lang="ru-RU" dirty="0"/>
          </a:p>
          <a:p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my</a:t>
            </a:r>
            <a:r>
              <a:rPr lang="ru-RU" dirty="0"/>
              <a:t> </a:t>
            </a:r>
            <a:r>
              <a:rPr lang="ru-RU" dirty="0" err="1"/>
              <a:t>luck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E1F559B-D44D-7465-435E-FFD4425648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109" y="1291960"/>
            <a:ext cx="6012605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725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CB3F1C-F3B9-546B-E252-0818D0B04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                     FUNNY MUMMY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000B81-12B9-4E28-E5B1-16B669E89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Mummy</a:t>
            </a:r>
            <a:r>
              <a:rPr lang="ru-RU" dirty="0"/>
              <a:t>, </a:t>
            </a:r>
            <a:r>
              <a:rPr lang="ru-RU" dirty="0" err="1"/>
              <a:t>mummy</a:t>
            </a:r>
            <a:endParaRPr lang="ru-RU" dirty="0"/>
          </a:p>
          <a:p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so</a:t>
            </a:r>
            <a:r>
              <a:rPr lang="ru-RU" dirty="0"/>
              <a:t> </a:t>
            </a:r>
            <a:r>
              <a:rPr lang="ru-RU" dirty="0" err="1"/>
              <a:t>funny</a:t>
            </a:r>
            <a:endParaRPr lang="ru-RU" dirty="0"/>
          </a:p>
          <a:p>
            <a:r>
              <a:rPr lang="ru-RU" dirty="0" err="1"/>
              <a:t>Don’t</a:t>
            </a:r>
            <a:r>
              <a:rPr lang="ru-RU" dirty="0"/>
              <a:t> </a:t>
            </a:r>
            <a:r>
              <a:rPr lang="ru-RU" dirty="0" err="1"/>
              <a:t>be</a:t>
            </a:r>
            <a:r>
              <a:rPr lang="ru-RU" dirty="0"/>
              <a:t> </a:t>
            </a:r>
            <a:r>
              <a:rPr lang="ru-RU" dirty="0" err="1"/>
              <a:t>sad</a:t>
            </a:r>
            <a:endParaRPr lang="ru-RU" dirty="0"/>
          </a:p>
          <a:p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go</a:t>
            </a:r>
            <a:r>
              <a:rPr lang="ru-RU" dirty="0"/>
              <a:t> </a:t>
            </a:r>
            <a:r>
              <a:rPr lang="ru-RU" dirty="0" err="1"/>
              <a:t>ahead</a:t>
            </a:r>
            <a:endParaRPr lang="ru-RU" dirty="0"/>
          </a:p>
          <a:p>
            <a:r>
              <a:rPr lang="ru-RU" dirty="0" err="1"/>
              <a:t>It’s</a:t>
            </a:r>
            <a:r>
              <a:rPr lang="ru-RU" dirty="0"/>
              <a:t> </a:t>
            </a:r>
            <a:r>
              <a:rPr lang="ru-RU" dirty="0" err="1"/>
              <a:t>for</a:t>
            </a:r>
            <a:r>
              <a:rPr lang="ru-RU" dirty="0"/>
              <a:t> </a:t>
            </a:r>
            <a:r>
              <a:rPr lang="ru-RU" dirty="0" err="1"/>
              <a:t>you</a:t>
            </a:r>
            <a:endParaRPr lang="ru-RU" dirty="0"/>
          </a:p>
          <a:p>
            <a:r>
              <a:rPr lang="ru-RU" dirty="0"/>
              <a:t>I </a:t>
            </a:r>
            <a:r>
              <a:rPr lang="ru-RU" dirty="0" err="1"/>
              <a:t>love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29F0A58-14FB-CE47-84C6-0D830ED85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196" y="1439333"/>
            <a:ext cx="4860864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279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72A268-A395-BFE6-5614-D9ED5DAD4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          </a:t>
            </a:r>
            <a:r>
              <a:rPr lang="ru-RU" dirty="0">
                <a:solidFill>
                  <a:srgbClr val="7030A0"/>
                </a:solidFill>
              </a:rPr>
              <a:t>KITTEN</a:t>
            </a:r>
            <a:endParaRPr lang="ru-RU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C8A92661-3ECE-E031-E8C2-CD9104A9E92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I’ve got a kitten</a:t>
            </a:r>
          </a:p>
          <a:p>
            <a:r>
              <a:rPr lang="en-US" dirty="0"/>
              <a:t>Its name is Eaten</a:t>
            </a:r>
          </a:p>
          <a:p>
            <a:r>
              <a:rPr lang="en-US" dirty="0"/>
              <a:t>It needs my care</a:t>
            </a:r>
          </a:p>
          <a:p>
            <a:r>
              <a:rPr lang="en-US" dirty="0"/>
              <a:t>At any time and everywhere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4C319A2-122A-CD2D-43E6-235855959B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001" y="1027906"/>
            <a:ext cx="3612445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897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A70CD0-BB93-FEFB-0146-2C9FD5796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                            DOGGY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864C4963-BA37-6716-3448-21F5C736191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               </a:t>
            </a:r>
            <a:r>
              <a:rPr lang="en-US" dirty="0"/>
              <a:t>I’ve got a dog</a:t>
            </a:r>
          </a:p>
          <a:p>
            <a:r>
              <a:rPr lang="ru-RU" dirty="0"/>
              <a:t>               </a:t>
            </a:r>
            <a:r>
              <a:rPr lang="en-US" dirty="0"/>
              <a:t>Its name is Hog</a:t>
            </a:r>
          </a:p>
          <a:p>
            <a:r>
              <a:rPr lang="ru-RU" dirty="0"/>
              <a:t>               </a:t>
            </a:r>
            <a:r>
              <a:rPr lang="en-US" dirty="0"/>
              <a:t>It likes to bark</a:t>
            </a:r>
          </a:p>
          <a:p>
            <a:r>
              <a:rPr lang="ru-RU" dirty="0"/>
              <a:t>               </a:t>
            </a:r>
            <a:r>
              <a:rPr lang="en-US" dirty="0"/>
              <a:t>And play in the park</a:t>
            </a:r>
            <a:r>
              <a:rPr lang="ru-RU" dirty="0"/>
              <a:t>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B22F5EF-E70A-13C5-3394-308B4259F4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845" y="758296"/>
            <a:ext cx="3993558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439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DF2A27-BC88-99EA-D0EF-16BD47882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                           HAMSTER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67EDF076-0186-FBC4-6FAC-BB95C1DDBCB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       </a:t>
            </a:r>
            <a:r>
              <a:rPr lang="en-US" dirty="0"/>
              <a:t>I’ve got a hamster</a:t>
            </a:r>
          </a:p>
          <a:p>
            <a:r>
              <a:rPr lang="ru-RU" dirty="0"/>
              <a:t>        </a:t>
            </a:r>
            <a:r>
              <a:rPr lang="en-US" dirty="0"/>
              <a:t>Its name is Master</a:t>
            </a:r>
          </a:p>
          <a:p>
            <a:r>
              <a:rPr lang="ru-RU" dirty="0"/>
              <a:t>        </a:t>
            </a:r>
            <a:r>
              <a:rPr lang="en-US" dirty="0"/>
              <a:t>It can jump and play</a:t>
            </a:r>
          </a:p>
          <a:p>
            <a:r>
              <a:rPr lang="ru-RU" dirty="0"/>
              <a:t>        </a:t>
            </a:r>
            <a:r>
              <a:rPr lang="en-US" dirty="0"/>
              <a:t>All day. Hey!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33AF8B6-A423-DA68-D571-7670B0CE48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971" y="1439333"/>
            <a:ext cx="5561351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860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5D949F-CB9C-DE03-21DF-1A3814421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                         </a:t>
            </a:r>
            <a:r>
              <a:rPr lang="ru-RU" b="1" dirty="0" err="1">
                <a:solidFill>
                  <a:srgbClr val="7030A0"/>
                </a:solidFill>
              </a:rPr>
              <a:t>Bunny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75993F7F-B792-4543-7BCD-DF1F61CB56D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      </a:t>
            </a:r>
          </a:p>
          <a:p>
            <a:endParaRPr lang="ru-RU" dirty="0"/>
          </a:p>
          <a:p>
            <a:r>
              <a:rPr lang="ru-RU" dirty="0"/>
              <a:t>                     </a:t>
            </a:r>
            <a:r>
              <a:rPr lang="en-US" dirty="0"/>
              <a:t>I ‘ ve got a bunny</a:t>
            </a:r>
          </a:p>
          <a:p>
            <a:r>
              <a:rPr lang="ru-RU" dirty="0"/>
              <a:t>                     </a:t>
            </a:r>
            <a:r>
              <a:rPr lang="en-US" dirty="0"/>
              <a:t>It’so funny</a:t>
            </a:r>
          </a:p>
          <a:p>
            <a:r>
              <a:rPr lang="ru-RU" dirty="0"/>
              <a:t>                     </a:t>
            </a:r>
            <a:r>
              <a:rPr lang="en-US" dirty="0"/>
              <a:t>Its name is March</a:t>
            </a:r>
          </a:p>
          <a:p>
            <a:r>
              <a:rPr lang="ru-RU" dirty="0"/>
              <a:t>                     </a:t>
            </a:r>
            <a:r>
              <a:rPr lang="en-US" dirty="0"/>
              <a:t>We keep in touch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A1F2405-3908-6CAC-CF72-44F867A282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607" y="758296"/>
            <a:ext cx="4410193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59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FB5EAB-E2C9-4CF6-9BEB-518114645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</a:t>
            </a:r>
            <a:r>
              <a:rPr lang="ru-RU" dirty="0">
                <a:solidFill>
                  <a:srgbClr val="7030A0"/>
                </a:solidFill>
              </a:rPr>
              <a:t>KITTEN IN THE RAIN</a:t>
            </a:r>
            <a:endParaRPr lang="ru-RU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D2E3895A-01C3-D93F-4292-17238A8543D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I found a kitten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It was In the rain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It was so little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And crying all day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I took </a:t>
            </a:r>
            <a:r>
              <a:rPr lang="ru-RU" dirty="0" err="1"/>
              <a:t>it</a:t>
            </a:r>
            <a:r>
              <a:rPr lang="en-US" dirty="0"/>
              <a:t>  and heated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And gave </a:t>
            </a:r>
            <a:r>
              <a:rPr lang="ru-RU" dirty="0" err="1"/>
              <a:t>it</a:t>
            </a:r>
            <a:r>
              <a:rPr lang="en-US" dirty="0"/>
              <a:t> a hug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And called </a:t>
            </a:r>
            <a:r>
              <a:rPr lang="ru-RU" dirty="0" err="1"/>
              <a:t>it</a:t>
            </a:r>
            <a:r>
              <a:rPr lang="en-US" dirty="0"/>
              <a:t> my Sweety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re</a:t>
            </a:r>
            <a:r>
              <a:rPr lang="ru-RU" dirty="0"/>
              <a:t> </a:t>
            </a:r>
            <a:r>
              <a:rPr lang="ru-RU" dirty="0" err="1"/>
              <a:t>welcome</a:t>
            </a:r>
            <a:r>
              <a:rPr lang="ru-RU" dirty="0"/>
              <a:t>, </a:t>
            </a:r>
            <a:r>
              <a:rPr lang="ru-RU" dirty="0" err="1"/>
              <a:t>my</a:t>
            </a:r>
            <a:r>
              <a:rPr lang="ru-RU" dirty="0"/>
              <a:t> </a:t>
            </a:r>
            <a:r>
              <a:rPr lang="ru-RU" dirty="0" err="1"/>
              <a:t>luck</a:t>
            </a:r>
            <a:r>
              <a:rPr lang="ru-RU" dirty="0"/>
              <a:t>!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F26B2B6-CB80-81E5-82F7-01C7EC856B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859" y="1322748"/>
            <a:ext cx="8128000" cy="5357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919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4026FC-6BD8-BDA0-73E9-D6ED95CAA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                                SPRING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D02508D7-2A1F-C6C5-E586-792EB057C8B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/>
              <a:t> </a:t>
            </a:r>
            <a:r>
              <a:rPr lang="ru-RU" dirty="0" err="1"/>
              <a:t>Look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my</a:t>
            </a:r>
            <a:r>
              <a:rPr lang="ru-RU" dirty="0"/>
              <a:t> </a:t>
            </a:r>
            <a:r>
              <a:rPr lang="ru-RU" dirty="0" err="1"/>
              <a:t>eyes</a:t>
            </a:r>
            <a:endParaRPr lang="ru-RU" dirty="0"/>
          </a:p>
          <a:p>
            <a:r>
              <a:rPr lang="ru-RU" dirty="0" err="1"/>
              <a:t>There</a:t>
            </a:r>
            <a:r>
              <a:rPr lang="ru-RU" dirty="0"/>
              <a:t> </a:t>
            </a:r>
            <a:r>
              <a:rPr lang="ru-RU" dirty="0" err="1"/>
              <a:t>is</a:t>
            </a:r>
            <a:r>
              <a:rPr lang="ru-RU" dirty="0"/>
              <a:t> </a:t>
            </a:r>
            <a:r>
              <a:rPr lang="ru-RU" dirty="0" err="1"/>
              <a:t>no</a:t>
            </a:r>
            <a:r>
              <a:rPr lang="ru-RU" dirty="0"/>
              <a:t> </a:t>
            </a:r>
            <a:r>
              <a:rPr lang="ru-RU" dirty="0" err="1"/>
              <a:t>ice</a:t>
            </a:r>
            <a:endParaRPr lang="ru-RU" dirty="0"/>
          </a:p>
          <a:p>
            <a:r>
              <a:rPr lang="ru-RU" dirty="0" err="1"/>
              <a:t>There</a:t>
            </a:r>
            <a:r>
              <a:rPr lang="ru-RU" dirty="0"/>
              <a:t> </a:t>
            </a:r>
            <a:r>
              <a:rPr lang="ru-RU" dirty="0" err="1"/>
              <a:t>is</a:t>
            </a:r>
            <a:r>
              <a:rPr lang="ru-RU" dirty="0"/>
              <a:t> </a:t>
            </a:r>
            <a:r>
              <a:rPr lang="ru-RU" dirty="0" err="1"/>
              <a:t>only</a:t>
            </a:r>
            <a:r>
              <a:rPr lang="ru-RU" dirty="0"/>
              <a:t> </a:t>
            </a:r>
            <a:r>
              <a:rPr lang="ru-RU" dirty="0" err="1"/>
              <a:t>joy</a:t>
            </a:r>
            <a:endParaRPr lang="ru-RU" dirty="0"/>
          </a:p>
          <a:p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cheer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enjoy</a:t>
            </a:r>
            <a:endParaRPr lang="ru-RU" dirty="0"/>
          </a:p>
          <a:p>
            <a:r>
              <a:rPr lang="ru-RU" dirty="0" err="1"/>
              <a:t>Look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my</a:t>
            </a:r>
            <a:r>
              <a:rPr lang="ru-RU" dirty="0"/>
              <a:t> </a:t>
            </a:r>
            <a:r>
              <a:rPr lang="ru-RU" dirty="0" err="1"/>
              <a:t>eyes</a:t>
            </a:r>
            <a:endParaRPr lang="ru-RU" dirty="0"/>
          </a:p>
          <a:p>
            <a:r>
              <a:rPr lang="ru-RU" dirty="0" err="1"/>
              <a:t>They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green</a:t>
            </a:r>
            <a:r>
              <a:rPr lang="ru-RU" dirty="0"/>
              <a:t> </a:t>
            </a:r>
            <a:r>
              <a:rPr lang="ru-RU" dirty="0" err="1"/>
              <a:t>like</a:t>
            </a:r>
            <a:r>
              <a:rPr lang="ru-RU" dirty="0"/>
              <a:t> a </a:t>
            </a:r>
            <a:r>
              <a:rPr lang="ru-RU" dirty="0" err="1"/>
              <a:t>grass</a:t>
            </a:r>
            <a:endParaRPr lang="ru-RU" dirty="0"/>
          </a:p>
          <a:p>
            <a:r>
              <a:rPr lang="ru-RU" dirty="0" err="1"/>
              <a:t>They</a:t>
            </a:r>
            <a:r>
              <a:rPr lang="ru-RU" dirty="0"/>
              <a:t> </a:t>
            </a:r>
            <a:r>
              <a:rPr lang="ru-RU" dirty="0" err="1"/>
              <a:t>ara</a:t>
            </a:r>
            <a:r>
              <a:rPr lang="ru-RU" dirty="0"/>
              <a:t> </a:t>
            </a:r>
            <a:r>
              <a:rPr lang="ru-RU" dirty="0" err="1"/>
              <a:t>full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love</a:t>
            </a:r>
            <a:endParaRPr lang="ru-RU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err="1"/>
              <a:t>Аnd</a:t>
            </a:r>
            <a:r>
              <a:rPr lang="ru-RU" dirty="0"/>
              <a:t> </a:t>
            </a:r>
            <a:r>
              <a:rPr lang="ru-RU" dirty="0" err="1"/>
              <a:t>make</a:t>
            </a:r>
            <a:r>
              <a:rPr lang="ru-RU" dirty="0"/>
              <a:t> </a:t>
            </a:r>
            <a:r>
              <a:rPr lang="ru-RU" dirty="0" err="1"/>
              <a:t>people</a:t>
            </a:r>
            <a:r>
              <a:rPr lang="ru-RU" dirty="0"/>
              <a:t> </a:t>
            </a:r>
            <a:r>
              <a:rPr lang="ru-RU" dirty="0" err="1"/>
              <a:t>laugh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C41C856-957C-41E3-F68E-8F69BA3ABF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223" y="1825625"/>
            <a:ext cx="7255436" cy="488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509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5A439F-54DE-0A6C-29D7-84168313E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                                     FISH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C1476BB0-6858-68FE-5594-F78E8A0F3E1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D404C1FA-61FD-8442-BB3D-B10D64D5E255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I’ve got an aquarium</a:t>
            </a:r>
          </a:p>
          <a:p>
            <a:r>
              <a:rPr lang="en-US" dirty="0"/>
              <a:t>It is in my room</a:t>
            </a:r>
          </a:p>
          <a:p>
            <a:r>
              <a:rPr lang="en-US" dirty="0"/>
              <a:t>There’s an amazing golden fish</a:t>
            </a:r>
          </a:p>
          <a:p>
            <a:r>
              <a:rPr lang="en-US" dirty="0"/>
              <a:t>It can make me any wish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820FE5C-6C0B-FCB6-8184-5EF8966824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852" y="1470212"/>
            <a:ext cx="6697383" cy="538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888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B017AF-384D-8D3C-72EC-1E316D572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</a:t>
            </a:r>
            <a:r>
              <a:rPr lang="ru-RU" dirty="0">
                <a:solidFill>
                  <a:srgbClr val="7030A0"/>
                </a:solidFill>
              </a:rPr>
              <a:t>MOTHER’S DAY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A62455-E0FF-121F-C03B-5073C3B50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Oh</a:t>
            </a:r>
            <a:r>
              <a:rPr lang="ru-RU" dirty="0"/>
              <a:t>, </a:t>
            </a:r>
            <a:r>
              <a:rPr lang="ru-RU" dirty="0" err="1"/>
              <a:t>my</a:t>
            </a:r>
            <a:r>
              <a:rPr lang="ru-RU" dirty="0"/>
              <a:t> </a:t>
            </a:r>
            <a:r>
              <a:rPr lang="ru-RU" dirty="0" err="1"/>
              <a:t>dear</a:t>
            </a:r>
            <a:r>
              <a:rPr lang="ru-RU" dirty="0"/>
              <a:t> </a:t>
            </a:r>
            <a:r>
              <a:rPr lang="ru-RU" dirty="0" err="1"/>
              <a:t>mummy</a:t>
            </a:r>
            <a:r>
              <a:rPr lang="ru-RU" dirty="0"/>
              <a:t>!</a:t>
            </a:r>
          </a:p>
          <a:p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so</a:t>
            </a:r>
            <a:r>
              <a:rPr lang="ru-RU" dirty="0"/>
              <a:t> </a:t>
            </a:r>
            <a:r>
              <a:rPr lang="ru-RU" dirty="0" err="1"/>
              <a:t>lovely</a:t>
            </a:r>
            <a:r>
              <a:rPr lang="ru-RU" dirty="0"/>
              <a:t>!</a:t>
            </a:r>
          </a:p>
          <a:p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treat</a:t>
            </a:r>
            <a:r>
              <a:rPr lang="ru-RU" dirty="0"/>
              <a:t> </a:t>
            </a:r>
            <a:r>
              <a:rPr lang="ru-RU" dirty="0" err="1"/>
              <a:t>me</a:t>
            </a:r>
            <a:endParaRPr lang="ru-RU" dirty="0"/>
          </a:p>
          <a:p>
            <a:r>
              <a:rPr lang="ru-RU" dirty="0" err="1"/>
              <a:t>When</a:t>
            </a:r>
            <a:r>
              <a:rPr lang="ru-RU" dirty="0"/>
              <a:t> </a:t>
            </a:r>
            <a:r>
              <a:rPr lang="ru-RU" dirty="0" err="1"/>
              <a:t>I’ve</a:t>
            </a:r>
            <a:r>
              <a:rPr lang="ru-RU" dirty="0"/>
              <a:t> </a:t>
            </a:r>
            <a:r>
              <a:rPr lang="ru-RU" dirty="0" err="1"/>
              <a:t>got</a:t>
            </a:r>
            <a:r>
              <a:rPr lang="ru-RU" dirty="0"/>
              <a:t> a </a:t>
            </a:r>
            <a:r>
              <a:rPr lang="ru-RU" dirty="0" err="1"/>
              <a:t>cold</a:t>
            </a:r>
            <a:endParaRPr lang="ru-RU" dirty="0"/>
          </a:p>
          <a:p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kiss</a:t>
            </a:r>
            <a:r>
              <a:rPr lang="ru-RU" dirty="0"/>
              <a:t> </a:t>
            </a:r>
            <a:r>
              <a:rPr lang="ru-RU" dirty="0" err="1"/>
              <a:t>me</a:t>
            </a:r>
            <a:r>
              <a:rPr lang="ru-RU" dirty="0"/>
              <a:t> </a:t>
            </a:r>
            <a:r>
              <a:rPr lang="ru-RU" dirty="0" err="1"/>
              <a:t>before</a:t>
            </a:r>
            <a:r>
              <a:rPr lang="ru-RU" dirty="0"/>
              <a:t> </a:t>
            </a:r>
            <a:r>
              <a:rPr lang="ru-RU" dirty="0" err="1"/>
              <a:t>night</a:t>
            </a:r>
            <a:endParaRPr lang="ru-RU" dirty="0"/>
          </a:p>
          <a:p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never</a:t>
            </a:r>
            <a:r>
              <a:rPr lang="ru-RU" dirty="0"/>
              <a:t> </a:t>
            </a:r>
            <a:r>
              <a:rPr lang="ru-RU" dirty="0" err="1"/>
              <a:t>will</a:t>
            </a:r>
            <a:r>
              <a:rPr lang="ru-RU" dirty="0"/>
              <a:t> </a:t>
            </a:r>
            <a:r>
              <a:rPr lang="ru-RU" dirty="0" err="1"/>
              <a:t>be</a:t>
            </a:r>
            <a:r>
              <a:rPr lang="ru-RU" dirty="0"/>
              <a:t> </a:t>
            </a:r>
            <a:r>
              <a:rPr lang="ru-RU" dirty="0" err="1"/>
              <a:t>old</a:t>
            </a:r>
            <a:r>
              <a:rPr lang="ru-RU" dirty="0"/>
              <a:t>!</a:t>
            </a:r>
          </a:p>
          <a:p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always</a:t>
            </a:r>
            <a:r>
              <a:rPr lang="ru-RU" dirty="0"/>
              <a:t> </a:t>
            </a:r>
            <a:r>
              <a:rPr lang="ru-RU" dirty="0" err="1"/>
              <a:t>will</a:t>
            </a:r>
            <a:r>
              <a:rPr lang="ru-RU" dirty="0"/>
              <a:t> </a:t>
            </a:r>
            <a:r>
              <a:rPr lang="ru-RU" dirty="0" err="1"/>
              <a:t>be</a:t>
            </a:r>
            <a:r>
              <a:rPr lang="ru-RU" dirty="0"/>
              <a:t> </a:t>
            </a:r>
            <a:r>
              <a:rPr lang="ru-RU" dirty="0" err="1"/>
              <a:t>bright</a:t>
            </a:r>
            <a:r>
              <a:rPr lang="ru-RU" dirty="0"/>
              <a:t>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D34BF16-52D9-A1EA-127B-B602CAE55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893" y="1074208"/>
            <a:ext cx="5252050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432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12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Еnglish Rhymes</vt:lpstr>
      <vt:lpstr>                               KITTEN</vt:lpstr>
      <vt:lpstr>                            DOGGY</vt:lpstr>
      <vt:lpstr>                           HAMSTER</vt:lpstr>
      <vt:lpstr>                         Bunny</vt:lpstr>
      <vt:lpstr>                    KITTEN IN THE RAIN</vt:lpstr>
      <vt:lpstr>                                SPRING</vt:lpstr>
      <vt:lpstr>                                     FISH</vt:lpstr>
      <vt:lpstr>             MOTHER’S DAY</vt:lpstr>
      <vt:lpstr>                     MOTHER’S CAKE</vt:lpstr>
      <vt:lpstr>                       My treasure</vt:lpstr>
      <vt:lpstr>                     FUNNY MUMMY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СТИХИ</dc:title>
  <dc:creator>yulechka.shushkevich@mail.ru</dc:creator>
  <cp:lastModifiedBy>yulechka.shushkevich@mail.ru</cp:lastModifiedBy>
  <cp:revision>14</cp:revision>
  <dcterms:created xsi:type="dcterms:W3CDTF">2023-12-24T08:47:49Z</dcterms:created>
  <dcterms:modified xsi:type="dcterms:W3CDTF">2023-12-24T11:25:02Z</dcterms:modified>
</cp:coreProperties>
</file>