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2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EB6E7-4351-4088-8C30-7281C4C8F7FD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57084037-655B-4B9C-ABF1-64C0C239FC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071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EB6E7-4351-4088-8C30-7281C4C8F7FD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84037-655B-4B9C-ABF1-64C0C239FC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48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EB6E7-4351-4088-8C30-7281C4C8F7FD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84037-655B-4B9C-ABF1-64C0C239FC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025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EB6E7-4351-4088-8C30-7281C4C8F7FD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84037-655B-4B9C-ABF1-64C0C239FC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5219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EF2EB6E7-4351-4088-8C30-7281C4C8F7FD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57084037-655B-4B9C-ABF1-64C0C239FC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558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EB6E7-4351-4088-8C30-7281C4C8F7FD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84037-655B-4B9C-ABF1-64C0C239FC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609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EB6E7-4351-4088-8C30-7281C4C8F7FD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84037-655B-4B9C-ABF1-64C0C239FC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589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EB6E7-4351-4088-8C30-7281C4C8F7FD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84037-655B-4B9C-ABF1-64C0C239FC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565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EB6E7-4351-4088-8C30-7281C4C8F7FD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84037-655B-4B9C-ABF1-64C0C239FC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408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EB6E7-4351-4088-8C30-7281C4C8F7FD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84037-655B-4B9C-ABF1-64C0C239FC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661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EB6E7-4351-4088-8C30-7281C4C8F7FD}" type="datetimeFigureOut">
              <a:rPr lang="ru-RU" smtClean="0"/>
              <a:t>09.03.2023</a:t>
            </a:fld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84037-655B-4B9C-ABF1-64C0C239FC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8057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EF2EB6E7-4351-4088-8C30-7281C4C8F7FD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57084037-655B-4B9C-ABF1-64C0C239FC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043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7" Type="http://schemas.openxmlformats.org/officeDocument/2006/relationships/image" Target="../media/image12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1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12.jpg"/><Relationship Id="rId5" Type="http://schemas.openxmlformats.org/officeDocument/2006/relationships/image" Target="../media/image15.png"/><Relationship Id="rId10" Type="http://schemas.openxmlformats.org/officeDocument/2006/relationships/image" Target="../media/image20.jp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g"/><Relationship Id="rId3" Type="http://schemas.openxmlformats.org/officeDocument/2006/relationships/image" Target="../media/image12.jpg"/><Relationship Id="rId7" Type="http://schemas.openxmlformats.org/officeDocument/2006/relationships/image" Target="../media/image11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g"/><Relationship Id="rId5" Type="http://schemas.openxmlformats.org/officeDocument/2006/relationships/image" Target="../media/image22.png"/><Relationship Id="rId4" Type="http://schemas.openxmlformats.org/officeDocument/2006/relationships/image" Target="../media/image20.jpg"/><Relationship Id="rId9" Type="http://schemas.openxmlformats.org/officeDocument/2006/relationships/image" Target="../media/image25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F64C787-D845-83F1-4EDC-4EE33000B9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939" y="2838213"/>
            <a:ext cx="2684639" cy="357951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182A2CE-0DFF-87AD-6AE1-D24A1800F8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8578" y="881474"/>
            <a:ext cx="3102328" cy="413643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647B402-8176-748B-4E11-2A81CAC87D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761" y="2208857"/>
            <a:ext cx="3156656" cy="4208875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2AE8C30F-ACE4-CD81-54E0-2CC441460BB8}"/>
              </a:ext>
            </a:extLst>
          </p:cNvPr>
          <p:cNvSpPr/>
          <p:nvPr/>
        </p:nvSpPr>
        <p:spPr>
          <a:xfrm>
            <a:off x="4673600" y="596668"/>
            <a:ext cx="7296849" cy="923330"/>
          </a:xfrm>
          <a:prstGeom prst="rect">
            <a:avLst/>
          </a:prstGeom>
          <a:noFill/>
          <a:scene3d>
            <a:camera prst="isometricOffAxis2Right"/>
            <a:lightRig rig="threePt" dir="t"/>
          </a:scene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Сколько слогов?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6288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6CA7D07-9271-29C5-76C7-B6EDAF7428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3317" y="-361244"/>
            <a:ext cx="5414433" cy="7219244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BA9A5B2F-352F-4177-5837-ED9E3BCD322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74" t="8724" r="53951" b="73498"/>
          <a:stretch/>
        </p:blipFill>
        <p:spPr>
          <a:xfrm>
            <a:off x="1253066" y="361244"/>
            <a:ext cx="1840090" cy="1219201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7EB616D9-2149-5932-C122-6D9D3EC738D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405" t="29465" r="62067" b="50000"/>
          <a:stretch/>
        </p:blipFill>
        <p:spPr>
          <a:xfrm>
            <a:off x="10628489" y="3429000"/>
            <a:ext cx="1004712" cy="1408290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51E7DD6F-7EA5-6897-CD1F-0404113579A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4388" t="11852" r="13358" b="76625"/>
          <a:stretch/>
        </p:blipFill>
        <p:spPr>
          <a:xfrm>
            <a:off x="8667750" y="361244"/>
            <a:ext cx="1659466" cy="790222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C90457D-C7C4-930B-6638-90BAAE773C9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286" t="52346" r="55705" b="29877"/>
          <a:stretch/>
        </p:blipFill>
        <p:spPr>
          <a:xfrm>
            <a:off x="9098845" y="5290255"/>
            <a:ext cx="1749778" cy="1219201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034BD4C5-CC80-8341-F021-5F1D87A830D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7459" t="30288" r="15553" b="50000"/>
          <a:stretch/>
        </p:blipFill>
        <p:spPr>
          <a:xfrm>
            <a:off x="558799" y="2201332"/>
            <a:ext cx="1388534" cy="1351844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F5DA1384-28AE-A643-DAAC-9686334DBD8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2194" t="52860" r="10945" b="30864"/>
          <a:stretch/>
        </p:blipFill>
        <p:spPr>
          <a:xfrm>
            <a:off x="558799" y="5362927"/>
            <a:ext cx="1896536" cy="1116187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B7A59D0C-926F-A7C9-00C7-DE2F1C73D2E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33" t="7407" r="53292" b="72244"/>
          <a:stretch/>
        </p:blipFill>
        <p:spPr>
          <a:xfrm>
            <a:off x="10170230" y="1580445"/>
            <a:ext cx="1840091" cy="1395590"/>
          </a:xfrm>
          <a:prstGeom prst="rect">
            <a:avLst/>
          </a:prstGeom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2A27D5AC-453A-069E-8F33-B96A107BF51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74020" t="32099" r="7503" b="53811"/>
          <a:stretch/>
        </p:blipFill>
        <p:spPr>
          <a:xfrm>
            <a:off x="1947335" y="3955696"/>
            <a:ext cx="1016000" cy="966260"/>
          </a:xfrm>
          <a:prstGeom prst="rect">
            <a:avLst/>
          </a:prstGeom>
        </p:spPr>
      </p:pic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44D95D05-D87B-CBDE-4F94-2218F0EC074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24" t="2469" r="26942" b="61152"/>
          <a:stretch/>
        </p:blipFill>
        <p:spPr>
          <a:xfrm>
            <a:off x="8781168" y="2678207"/>
            <a:ext cx="1275644" cy="1574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259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041F320-0A0F-1A6F-EAEC-6CBFFAA58C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583" y="-112889"/>
            <a:ext cx="5228167" cy="6970889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1981DB1-8B47-61B3-E973-68880E47E7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1094" y="220664"/>
            <a:ext cx="1286367" cy="145097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64EB235-53E5-C55D-8BFB-753F2C7529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3040" y="821899"/>
            <a:ext cx="1633870" cy="104860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9B31CDD-2BEC-DE39-2507-A1AD6AC822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426" y="946151"/>
            <a:ext cx="1201016" cy="135342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1DFCEE5-1803-7F29-205D-A2528035F6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80080" y="2701937"/>
            <a:ext cx="938865" cy="134123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07BC152-F037-47D2-07AD-0EDA7B01079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565"/>
          <a:stretch/>
        </p:blipFill>
        <p:spPr>
          <a:xfrm>
            <a:off x="10776910" y="2181455"/>
            <a:ext cx="1170212" cy="122295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3CF1604-F13A-DE79-1865-6757F4E6AC6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9793" y="4299709"/>
            <a:ext cx="1457070" cy="859611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0410D01-BCB7-F5BF-6BBE-65865EB06EA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000405" y="2792931"/>
            <a:ext cx="914479" cy="1402202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0D3F400E-36E4-D00B-AEE3-A5F960BB319C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6" t="3875" r="50000" b="66695"/>
          <a:stretch/>
        </p:blipFill>
        <p:spPr>
          <a:xfrm>
            <a:off x="2087537" y="5172447"/>
            <a:ext cx="1123950" cy="1121293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6159062E-6D77-FCE4-27D7-3FEB371867F2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16" t="58956" r="50000" b="11875"/>
          <a:stretch/>
        </p:blipFill>
        <p:spPr>
          <a:xfrm>
            <a:off x="9038431" y="4736053"/>
            <a:ext cx="1843087" cy="1557687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0CEEF236-6E21-1B29-337E-36CCD44FA4E6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600" r="30324" b="76139"/>
          <a:stretch/>
        </p:blipFill>
        <p:spPr>
          <a:xfrm>
            <a:off x="7547712" y="339014"/>
            <a:ext cx="1286366" cy="1332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064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989BC58-CFD4-B04C-9378-D05812DF92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F713C5F-CCEC-2F7D-C989-37D85BC4F14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" t="8066" r="77896" b="56707"/>
          <a:stretch/>
        </p:blipFill>
        <p:spPr>
          <a:xfrm>
            <a:off x="3172177" y="390414"/>
            <a:ext cx="1106312" cy="125264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5E9B3EA-1504-FBA3-A9CF-0F30DCA472C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7703" r="5871" b="67704"/>
          <a:stretch/>
        </p:blipFill>
        <p:spPr>
          <a:xfrm>
            <a:off x="8353778" y="376335"/>
            <a:ext cx="1445434" cy="1142582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7A16E7D-5D04-2417-5C30-C35B7E02F5D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970" t="35557" r="53788" b="34457"/>
          <a:stretch/>
        </p:blipFill>
        <p:spPr>
          <a:xfrm>
            <a:off x="8662987" y="3298231"/>
            <a:ext cx="1106312" cy="114258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C88DD15-B127-B6E2-1ADE-70527D540D0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42" t="1317" r="33797" b="83339"/>
          <a:stretch/>
        </p:blipFill>
        <p:spPr>
          <a:xfrm>
            <a:off x="10394494" y="1943982"/>
            <a:ext cx="1445434" cy="105227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214FE60-795F-EDA4-8147-A7B8279B321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76279" t="62222" r="8939" b="18848"/>
          <a:stretch/>
        </p:blipFill>
        <p:spPr>
          <a:xfrm>
            <a:off x="463726" y="3298231"/>
            <a:ext cx="812800" cy="1298222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EB6AE21-D5A0-7846-25AC-31746A4F94D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4397" t="17284" r="33371" b="70317"/>
          <a:stretch/>
        </p:blipFill>
        <p:spPr>
          <a:xfrm>
            <a:off x="1575858" y="5679723"/>
            <a:ext cx="1772355" cy="850325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BD646E22-B8EB-0C7D-8AF3-9A4F0133D30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038" t="84445" r="71147" b="3156"/>
          <a:stretch/>
        </p:blipFill>
        <p:spPr>
          <a:xfrm>
            <a:off x="9084983" y="5667500"/>
            <a:ext cx="1309511" cy="850325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6BBE6EB-A7C7-2A33-8FF1-DEB3DE59B4F1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52" t="35844" r="9132" b="42550"/>
          <a:stretch/>
        </p:blipFill>
        <p:spPr>
          <a:xfrm>
            <a:off x="10394494" y="3811145"/>
            <a:ext cx="1485900" cy="1243012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E7C31A78-6886-C524-8EF5-2B1623090AEC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054" r="5208" b="74046"/>
          <a:stretch/>
        </p:blipFill>
        <p:spPr>
          <a:xfrm>
            <a:off x="1395412" y="2039872"/>
            <a:ext cx="1491822" cy="1040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872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C4725AD-A547-848B-55B8-DF25726A08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25" t="7250" r="20313" b="34250"/>
          <a:stretch/>
        </p:blipFill>
        <p:spPr>
          <a:xfrm>
            <a:off x="1738312" y="191862"/>
            <a:ext cx="8715375" cy="6474276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CF10CD0-FF8A-3ECC-0297-48A3EE2BB9DD}"/>
              </a:ext>
            </a:extLst>
          </p:cNvPr>
          <p:cNvSpPr/>
          <p:nvPr/>
        </p:nvSpPr>
        <p:spPr>
          <a:xfrm>
            <a:off x="2308577" y="4571998"/>
            <a:ext cx="757484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0"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Молодец!</a:t>
            </a:r>
          </a:p>
        </p:txBody>
      </p:sp>
    </p:spTree>
    <p:extLst>
      <p:ext uri="{BB962C8B-B14F-4D97-AF65-F5344CB8AC3E}">
        <p14:creationId xmlns:p14="http://schemas.microsoft.com/office/powerpoint/2010/main" val="1022139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Дерево</Template>
  <TotalTime>57</TotalTime>
  <Words>5</Words>
  <Application>Microsoft Office PowerPoint</Application>
  <PresentationFormat>Широкоэкранный</PresentationFormat>
  <Paragraphs>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Cambria</vt:lpstr>
      <vt:lpstr>Rockwell</vt:lpstr>
      <vt:lpstr>Rockwell Condensed</vt:lpstr>
      <vt:lpstr>Wingdings</vt:lpstr>
      <vt:lpstr>Дерево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лидия арутюнова</dc:creator>
  <cp:lastModifiedBy>лидия арутюнова</cp:lastModifiedBy>
  <cp:revision>2</cp:revision>
  <dcterms:created xsi:type="dcterms:W3CDTF">2023-03-06T09:30:12Z</dcterms:created>
  <dcterms:modified xsi:type="dcterms:W3CDTF">2023-03-09T09:04:57Z</dcterms:modified>
</cp:coreProperties>
</file>