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66" r:id="rId2"/>
    <p:sldId id="346" r:id="rId3"/>
    <p:sldId id="347" r:id="rId4"/>
    <p:sldId id="348" r:id="rId5"/>
    <p:sldId id="349" r:id="rId6"/>
    <p:sldId id="350" r:id="rId7"/>
    <p:sldId id="351" r:id="rId8"/>
    <p:sldId id="352" r:id="rId9"/>
    <p:sldId id="353" r:id="rId10"/>
    <p:sldId id="354" r:id="rId11"/>
    <p:sldId id="355" r:id="rId12"/>
    <p:sldId id="267" r:id="rId13"/>
    <p:sldId id="356" r:id="rId14"/>
    <p:sldId id="357" r:id="rId15"/>
    <p:sldId id="358" r:id="rId16"/>
    <p:sldId id="359" r:id="rId17"/>
    <p:sldId id="360" r:id="rId18"/>
    <p:sldId id="361" r:id="rId19"/>
    <p:sldId id="363" r:id="rId20"/>
    <p:sldId id="364" r:id="rId21"/>
    <p:sldId id="362" r:id="rId22"/>
    <p:sldId id="365" r:id="rId23"/>
    <p:sldId id="366" r:id="rId24"/>
    <p:sldId id="367" r:id="rId25"/>
    <p:sldId id="368" r:id="rId26"/>
    <p:sldId id="369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5AAF4A-2996-442B-A99A-CC927AC0A0F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F9F88-923C-4A87-9AC2-ECA89E1783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797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251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740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254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870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223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666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089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345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674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864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042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9DC5B-8DF5-4BEA-A5AD-E872E44D37EC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31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azgovor.edsoo.ru/video/3649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razgovor-cdn.edsoo.ru/media/ie/abc-14-1/index.html?back_url=/topic/77/grade/12/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razgovor-cdn.edsoo.ru/media/ie/abc-14-2/index.html?back_url=/topic/77/grade/12/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1" y="114300"/>
            <a:ext cx="11911012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3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05875" y="3252311"/>
            <a:ext cx="328612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Работа по переписыванию книг была очень сложной и требовала большого терпения и времени. Особое внимание уделялось оформлению заставок, заглавных букв. Именно поэтому появление печатных книг стало огромным событием в жизни человечества. </a:t>
            </a:r>
            <a:endParaRPr lang="ru-RU" sz="2000" dirty="0"/>
          </a:p>
        </p:txBody>
      </p:sp>
      <p:pic>
        <p:nvPicPr>
          <p:cNvPr id="4098" name="Picture 2" descr="https://top10a.ru/wp-content/uploads/2019/11/5-1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80962"/>
            <a:ext cx="8515350" cy="638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893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91550" y="3900011"/>
            <a:ext cx="36004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В нашей стране человеком, напечатавшим первую книгу и создавшим первую печатную книгу для обучения ребят – «Азбуку», был Иван Федоров. Первая печатная «Азбука» появилась 450 лет назад. </a:t>
            </a:r>
            <a:endParaRPr lang="ru-RU" sz="2000" dirty="0"/>
          </a:p>
        </p:txBody>
      </p:sp>
      <p:sp>
        <p:nvSpPr>
          <p:cNvPr id="3" name="AutoShape 2" descr="https://svitppt.com.ua/images/45/44699/960/img7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85724"/>
            <a:ext cx="8278217" cy="60864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84468" y="6330434"/>
            <a:ext cx="3833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3"/>
              </a:rPr>
              <a:t>https://razgovor.edsoo.ru/video/3649</a:t>
            </a:r>
            <a:r>
              <a:rPr lang="ru-RU" dirty="0" smtClean="0">
                <a:hlinkClick r:id="rId3"/>
              </a:rPr>
              <a:t>/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774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thumbs.dreamstime.com/b/%D0%BC%D0%B0-%D1%8C%D1%87%D0%B8%D0%BA-%D0%B2-%D1%80%D1%83%D0%B1%D0%B0%D1%88%D0%BA%D0%B5-%D1%88%D0%BE%D1%82-%D0%B0%D0%BD-%D0%BA%D0%B8-%D1%81-%D0%B2%D0%BE%D0%BF%D1%80%D0%BE%D1%81%D0%B0%D0%BC%D0%B8-6600812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6" y="116632"/>
            <a:ext cx="6178410" cy="6178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thumbs.dreamstime.com/b/%D0%B4%D0%B5%D0%B2%D1%83%D1%88%D0%BA%D0%B0-%D1%80%D0%B5%D0%B1%D0%B5%D0%BD%D0%BA-%D1%81-%D0%B7%D0%BD%D0%B0%D0%BA%D0%BE%D0%BC-%D0%B2%D0%BE%D0%BF%D1%80%D0%BE%D1%81%D0%B8%D1%82%D0%B5-%D1%8C%D0%BD%D0%BE%D0%B3%D0%BE-%D0%B7%D0%BD%D0%B0%D0%BA%D0%B0-77567024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57" y="332657"/>
            <a:ext cx="4329079" cy="5903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38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72324" y="5842337"/>
            <a:ext cx="50863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Что нового вы узнали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из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видео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</a:p>
          <a:p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Где находится памятник Ивану Федорову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</a:p>
          <a:p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Почему его называют первопечатником? </a:t>
            </a:r>
            <a:endParaRPr lang="ru-RU" sz="2000" dirty="0"/>
          </a:p>
        </p:txBody>
      </p:sp>
      <p:pic>
        <p:nvPicPr>
          <p:cNvPr id="3" name="Picture 6" descr="https://e7.pngegg.com/pngimages/558/210/png-clipart-red-and-gray-question-mark-illustration-question-mark-3d-computer-graphics-grassroots-s-3d-computer-graphics-tex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222" r="85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850" y="0"/>
            <a:ext cx="2676525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cdni.russiatoday.com/rbthmedia/images/2022.02/original/621737b96add35738012b1f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819" y="208720"/>
            <a:ext cx="9934956" cy="5588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65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43450" y="5534561"/>
            <a:ext cx="73247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Рассмотрите буквы из «Азбуки» Ивана Федорова. Теперь рассмотрите современный алфавит. Установите соответствие – какие буквы совпадают, а каких букв из «Азбуки» Федорова нет в современном алфавите? 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4" y="371474"/>
            <a:ext cx="4619625" cy="46196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2621" y="400049"/>
            <a:ext cx="4799729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94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57875" y="5352961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Есть буквы, которые нам привычны, и мы их легко узнаём несмотря на прошедшие века, а есть такие буквы, которые вы видите впервые. А куда же исчезли буквы? Предположите, почему их стало меньше. 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4" y="371474"/>
            <a:ext cx="4619625" cy="46196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2621" y="400049"/>
            <a:ext cx="4799729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97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6750" y="4546164"/>
            <a:ext cx="108585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Конечно, 450 лет – это большой срок, и за это время менялся язык, менялись правила письменной записи устной речи. В «Азбуке» Ивана Фёдорова было 45 букв, а сейчас у нас – 33 буквы. Дело в том, что наш первый алфавит был создан на основе греческого языка, поэтому использовались некоторые буквы для звуков, которых не было в нашем языке. В XVIII веке, когда Петр I предпринял пересмотр русской азбуки, были убраны некоторые буквы, например, пси, кси, фита, юс малый, юс большой. 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27" y="195262"/>
            <a:ext cx="11920798" cy="364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55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67575" y="2203014"/>
            <a:ext cx="447675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Пропали ли буквы бесследно? Нет. Мы можем снова встретиться со старинными буквами в пословицах и различных выражениях. Например, аз – первая буква алфавита, а ижица стала символом конца, поэтому появилась пословица: 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от аза до ижицы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– 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это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значит «с начала до конца». Ещё одна пословица: 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«Сам ни аза в глаза, а людей ижицей тычет»,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которая означает, что человек ничего не знает (даже аза), а других упрекает в незнании чего-то более сложного (конечного). 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4" y="180974"/>
            <a:ext cx="6076951" cy="607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4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058275" y="5106085"/>
            <a:ext cx="3048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А вот ещё одна тайна: почему первая книга, по которой мы учимся, называется Азбука? Аз-бука. Догадались? </a:t>
            </a:r>
            <a:endParaRPr lang="ru-RU" dirty="0"/>
          </a:p>
        </p:txBody>
      </p:sp>
      <p:pic>
        <p:nvPicPr>
          <p:cNvPr id="7170" name="Picture 2" descr="https://cdn.img-gorod.ru/nomenclature/26/591/26591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391" y="76200"/>
            <a:ext cx="4805833" cy="6647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45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01050" y="3285262"/>
            <a:ext cx="360045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Заслуга Ивана Федорова в том, что он не только напечатал первую «Азбуку» и был её составителем. За десять лет до этого он напечатал первую в нашей стране книгу. А как вы думаете, почему создание Иваном Федоровым печатного двора, на современном языке – типографии, было так важно для страны? </a:t>
            </a:r>
            <a:endParaRPr lang="ru-RU" sz="2000" dirty="0"/>
          </a:p>
        </p:txBody>
      </p:sp>
      <p:pic>
        <p:nvPicPr>
          <p:cNvPr id="8194" name="Picture 2" descr="http://cf.ppt-online.org/files1/slide/l/lPwOG7rFxBhILRJvta43AgUyzX692EWjDdMSkKipNf/slide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10429"/>
            <a:ext cx="8213725" cy="615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36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32" y="119062"/>
            <a:ext cx="11937655" cy="603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33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672" y="133351"/>
            <a:ext cx="11481916" cy="48768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1024" y="5127189"/>
            <a:ext cx="1138237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А теперь представим, что мы оказались в типографии Ивана Фёдорова. Как же появлялась книга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</a:p>
          <a:p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старину каждое слово необходимо было «набирать», то есть составлять из букв. Каждая буква размещалась в отдельной ячейке кассы, так называлась ящик, в котором хранились буквы для набора. Размещались буквы не по алфавиту, а как на клавиатуре – по частоте использования. Ох, и долгая эта была процедура! Но всё равно быстрее, чем переписывать от руки.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0102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077325" y="4966037"/>
            <a:ext cx="29432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попробуем себя в роли наборщика и составим слова.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8684" y="123825"/>
            <a:ext cx="102617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Интерактивное задание №2 «Наборщики</a:t>
            </a:r>
            <a:r>
              <a:rPr lang="ru-RU" sz="40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» 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286625" y="602048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hlinkClick r:id="rId2"/>
              </a:rPr>
              <a:t>https://razgovor-cdn.edsoo.ru/media/ie/abc-14-1/index.html?back_url=/topic/77/grade/12</a:t>
            </a:r>
            <a:r>
              <a:rPr lang="ru-RU" dirty="0" smtClean="0">
                <a:hlinkClick r:id="rId2"/>
              </a:rPr>
              <a:t>/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2263" y="776520"/>
            <a:ext cx="5614988" cy="521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55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72599" y="5363260"/>
            <a:ext cx="25431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Какие слова у нас получились? Давайте составим из них пословицу. 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87221" y="148709"/>
            <a:ext cx="813139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Книга – друг и советчик</a:t>
            </a:r>
            <a:endParaRPr lang="ru-RU" sz="6000" dirty="0"/>
          </a:p>
        </p:txBody>
      </p:sp>
      <p:pic>
        <p:nvPicPr>
          <p:cNvPr id="9218" name="Picture 2" descr="https://teatrtogo.ru/wp-content/uploads/2021/04/phphvb0cd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475" y="1276350"/>
            <a:ext cx="71437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62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10649" y="4900910"/>
            <a:ext cx="30956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Книга – друг и советчик. Почему важно уметь читать? Почему Иван Федоров считал целью своей жизни «по свету рассеивать и всем раздавать духовную пищу»? </a:t>
            </a:r>
            <a:endParaRPr lang="ru-RU" dirty="0"/>
          </a:p>
        </p:txBody>
      </p:sp>
      <p:pic>
        <p:nvPicPr>
          <p:cNvPr id="10242" name="Picture 2" descr="https://w.forfun.com/fetch/5b/5b1b10471f7d3225691ff4359e1412fb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34" y="200024"/>
            <a:ext cx="8884922" cy="555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96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53400" y="1722388"/>
            <a:ext cx="382905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Иван Федоров, безусловно, был передовым человеком своей эпохи, талантливым педагогом, который, опираясь на традиционную методику «грамотного учения», использовал её лучшие стороны, при этом улучшив её, дополнив некоторыми новыми приёмами и новым материалом для чтения. Почему же появление и распространение печатного учебника Ивана Федорова для обучения чтению стало таким важным событием для развития грамотности? </a:t>
            </a:r>
            <a:endParaRPr lang="ru-RU" sz="2000" dirty="0"/>
          </a:p>
        </p:txBody>
      </p:sp>
      <p:pic>
        <p:nvPicPr>
          <p:cNvPr id="11266" name="Picture 2" descr="https://www.soyuz.ru/public/uploads/files/5/6874929/20161119095715356bc811a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80" y="247651"/>
            <a:ext cx="7918835" cy="494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529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7400" y="723900"/>
            <a:ext cx="942975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Как хорошо уметь читать! </a:t>
            </a:r>
            <a:endParaRPr lang="ru-RU" sz="40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Не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надо к маме приставать</a:t>
            </a: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…</a:t>
            </a:r>
          </a:p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Не надо умолять сестрицу</a:t>
            </a: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</a:p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«Ну, прочитай ещё страницу». </a:t>
            </a:r>
            <a:endParaRPr lang="ru-RU" sz="40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Не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надо звать, Не надо ждать, </a:t>
            </a:r>
            <a:endParaRPr lang="ru-RU" sz="40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можно взять </a:t>
            </a:r>
            <a:endParaRPr lang="ru-RU" sz="40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почитать! </a:t>
            </a:r>
          </a:p>
          <a:p>
            <a:pPr algn="r"/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(В. Берестов)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25461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32" y="290512"/>
            <a:ext cx="11937655" cy="603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78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77375" y="4944160"/>
            <a:ext cx="27146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Ребята, послушайте отрывок из стихотворения.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чём написал автор? Что это за 33 сестрицы?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0574" y="366236"/>
            <a:ext cx="799147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Тридцать три родных сестрицы</a:t>
            </a: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</a:p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Пи́саных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 красавицы</a:t>
            </a: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</a:p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На одной живут странице, </a:t>
            </a:r>
            <a:endParaRPr lang="ru-RU" sz="40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повсюду славятся! </a:t>
            </a:r>
            <a:endParaRPr lang="ru-RU" sz="40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К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вам они сейчас спешат, </a:t>
            </a:r>
            <a:endParaRPr lang="ru-RU" sz="40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Славные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сестрицы, </a:t>
            </a: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—</a:t>
            </a:r>
          </a:p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Очень просим всех ребят </a:t>
            </a:r>
            <a:endParaRPr lang="ru-RU" sz="40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ними подружиться! </a:t>
            </a:r>
          </a:p>
          <a:p>
            <a:pPr algn="r"/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(Б. Заходер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496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6925" y="3700760"/>
            <a:ext cx="23812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Конечно, это строки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буквах нашего алфавита.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Сейчас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в нём 33 буквы.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почему автор просит с ними подружиться?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Почему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они так важны?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38303"/>
            <a:ext cx="8986837" cy="6248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1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48724" y="3676561"/>
            <a:ext cx="30003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Верно, благодаря буквам мы учимся читать и писать, а без этого нельзя стать образованным, культурным человеком. В народе об этом сложили многие пословицы. Вспомним их и выполним интерактивное задание.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00125" y="229285"/>
            <a:ext cx="111918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Интерактивное задание №1 </a:t>
            </a:r>
            <a:endParaRPr lang="ru-RU" sz="4000" b="1" i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40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«</a:t>
            </a:r>
            <a:r>
              <a:rPr lang="ru-RU" sz="4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Составь пословицы и поговорки». 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258050" y="603953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hlinkClick r:id="rId2"/>
              </a:rPr>
              <a:t>https://razgovor-cdn.edsoo.ru/media/ie/abc-14-2/index.html?back_url=/topic/77/grade/12</a:t>
            </a:r>
            <a:r>
              <a:rPr lang="ru-RU" dirty="0" smtClean="0">
                <a:hlinkClick r:id="rId2"/>
              </a:rPr>
              <a:t>/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989" y="1789041"/>
            <a:ext cx="8058631" cy="411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5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3147" y="2492203"/>
            <a:ext cx="2763077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Чтение помогает нам не только узнавать новое, но и помогает фантазировать и путешествовать. Отправимся и мы сегодня в интересное путешествие в далёкое прошлое, ведь история нашего алфавита насчитывает более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тыс. лет и хранит немало тайн. </a:t>
            </a:r>
            <a:endParaRPr lang="ru-RU" sz="2000" dirty="0"/>
          </a:p>
        </p:txBody>
      </p:sp>
      <p:pic>
        <p:nvPicPr>
          <p:cNvPr id="2050" name="Picture 2" descr="https://img.razrisyika.ru/kart/9/1200/34228-alfavit-dlya-detey-s-kartinkami-po-nazvaniyu-bukvy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35" y="198783"/>
            <a:ext cx="8801170" cy="607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55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32035" y="5729766"/>
            <a:ext cx="41545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Рассмотрите картины. Как выглядят ученики старинной школы? У всех ли ребят есть книги? 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644" y="437322"/>
            <a:ext cx="11586006" cy="473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23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84972" y="2005185"/>
            <a:ext cx="280283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Книги окружают нас повсюду, а было время, когда привычных нам с вами печатных книг ещё не существовало. Очень-очень давно книг вообще не было, потом появились необычные для нас книги, их писали от руки, и не сразу на бумаге, а сначала на пергаменте. Долго и дорого было создавать рукописные книги.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helpmylove.ru/wp-content/uploads/2023/05/sa3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34" y="152400"/>
            <a:ext cx="8718364" cy="5820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65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67825" y="4796135"/>
            <a:ext cx="28003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Рассмотрите страницы такой книги. Почему говорят 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рукописная книга?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Что особенного вы заметили на страницах книги? 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97" y="0"/>
            <a:ext cx="8959928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71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</TotalTime>
  <Words>970</Words>
  <Application>Microsoft Office PowerPoint</Application>
  <PresentationFormat>Широкоэкранный</PresentationFormat>
  <Paragraphs>54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elena</cp:lastModifiedBy>
  <cp:revision>43</cp:revision>
  <dcterms:created xsi:type="dcterms:W3CDTF">2023-09-01T08:29:51Z</dcterms:created>
  <dcterms:modified xsi:type="dcterms:W3CDTF">2024-01-06T15:35:31Z</dcterms:modified>
</cp:coreProperties>
</file>