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2" r:id="rId2"/>
    <p:sldMasterId id="2147483694" r:id="rId3"/>
    <p:sldMasterId id="2147483706" r:id="rId4"/>
    <p:sldMasterId id="2147483718" r:id="rId5"/>
  </p:sldMasterIdLst>
  <p:notesMasterIdLst>
    <p:notesMasterId r:id="rId77"/>
  </p:notesMasterIdLst>
  <p:handoutMasterIdLst>
    <p:handoutMasterId r:id="rId78"/>
  </p:handoutMasterIdLst>
  <p:sldIdLst>
    <p:sldId id="256" r:id="rId6"/>
    <p:sldId id="257" r:id="rId7"/>
    <p:sldId id="270" r:id="rId8"/>
    <p:sldId id="291" r:id="rId9"/>
    <p:sldId id="292" r:id="rId10"/>
    <p:sldId id="293" r:id="rId11"/>
    <p:sldId id="294" r:id="rId12"/>
    <p:sldId id="295" r:id="rId13"/>
    <p:sldId id="296" r:id="rId14"/>
    <p:sldId id="1831" r:id="rId15"/>
    <p:sldId id="297" r:id="rId16"/>
    <p:sldId id="1961" r:id="rId17"/>
    <p:sldId id="1962" r:id="rId18"/>
    <p:sldId id="1963" r:id="rId19"/>
    <p:sldId id="1964" r:id="rId20"/>
    <p:sldId id="281" r:id="rId21"/>
    <p:sldId id="1907" r:id="rId22"/>
    <p:sldId id="1908" r:id="rId23"/>
    <p:sldId id="1909" r:id="rId24"/>
    <p:sldId id="1910" r:id="rId25"/>
    <p:sldId id="1911" r:id="rId26"/>
    <p:sldId id="1912" r:id="rId27"/>
    <p:sldId id="1913" r:id="rId28"/>
    <p:sldId id="1914" r:id="rId29"/>
    <p:sldId id="1915" r:id="rId30"/>
    <p:sldId id="1916" r:id="rId31"/>
    <p:sldId id="1917" r:id="rId32"/>
    <p:sldId id="1918" r:id="rId33"/>
    <p:sldId id="1919" r:id="rId34"/>
    <p:sldId id="1920" r:id="rId35"/>
    <p:sldId id="1921" r:id="rId36"/>
    <p:sldId id="1922" r:id="rId37"/>
    <p:sldId id="1923" r:id="rId38"/>
    <p:sldId id="1924" r:id="rId39"/>
    <p:sldId id="1925" r:id="rId40"/>
    <p:sldId id="1926" r:id="rId41"/>
    <p:sldId id="1927" r:id="rId42"/>
    <p:sldId id="1928" r:id="rId43"/>
    <p:sldId id="1929" r:id="rId44"/>
    <p:sldId id="1930" r:id="rId45"/>
    <p:sldId id="1931" r:id="rId46"/>
    <p:sldId id="1932" r:id="rId47"/>
    <p:sldId id="1933" r:id="rId48"/>
    <p:sldId id="1934" r:id="rId49"/>
    <p:sldId id="1935" r:id="rId50"/>
    <p:sldId id="1936" r:id="rId51"/>
    <p:sldId id="1937" r:id="rId52"/>
    <p:sldId id="1938" r:id="rId53"/>
    <p:sldId id="1939" r:id="rId54"/>
    <p:sldId id="1940" r:id="rId55"/>
    <p:sldId id="1942" r:id="rId56"/>
    <p:sldId id="1943" r:id="rId57"/>
    <p:sldId id="1944" r:id="rId58"/>
    <p:sldId id="1945" r:id="rId59"/>
    <p:sldId id="1946" r:id="rId60"/>
    <p:sldId id="1947" r:id="rId61"/>
    <p:sldId id="1948" r:id="rId62"/>
    <p:sldId id="1949" r:id="rId63"/>
    <p:sldId id="1950" r:id="rId64"/>
    <p:sldId id="1951" r:id="rId65"/>
    <p:sldId id="1952" r:id="rId66"/>
    <p:sldId id="1953" r:id="rId67"/>
    <p:sldId id="1954" r:id="rId68"/>
    <p:sldId id="1955" r:id="rId69"/>
    <p:sldId id="1956" r:id="rId70"/>
    <p:sldId id="1957" r:id="rId71"/>
    <p:sldId id="1958" r:id="rId72"/>
    <p:sldId id="1959" r:id="rId73"/>
    <p:sldId id="1960" r:id="rId74"/>
    <p:sldId id="261" r:id="rId75"/>
    <p:sldId id="283" r:id="rId7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B2BD"/>
    <a:srgbClr val="F6F7FA"/>
    <a:srgbClr val="AD92ED"/>
    <a:srgbClr val="4FC1E9"/>
    <a:srgbClr val="C4C7CE"/>
    <a:srgbClr val="CDD0DA"/>
    <a:srgbClr val="FA8150"/>
    <a:srgbClr val="E37553"/>
    <a:srgbClr val="E0653F"/>
    <a:srgbClr val="9596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74" autoAdjust="0"/>
  </p:normalViewPr>
  <p:slideViewPr>
    <p:cSldViewPr>
      <p:cViewPr varScale="1">
        <p:scale>
          <a:sx n="91" d="100"/>
          <a:sy n="91" d="100"/>
        </p:scale>
        <p:origin x="584" y="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-412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tableStyles" Target="tableStyle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ECD13F-9E93-4C57-A5BD-336347054114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2B5BEB-1ADB-49FA-9859-ABF84DA6C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283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D9606-6FF7-49AF-A412-4D6AB767DFC4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AE7AE-FCBF-419F-971E-04B351FA8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749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1723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8031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60313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97516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881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75656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29584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60727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49009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98655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8015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24271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6031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69944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14807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69381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1038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5417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20696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00457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34155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015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95126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8358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4582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97085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29837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71056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67696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04648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15805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74091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4381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205593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19126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441006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179070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659648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486692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117281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886923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65041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79888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4918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080104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947153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416645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21940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750962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6257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767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9865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6090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3099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© Templateswise.com - Nutrition PP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6">
            <a:extLst>
              <a:ext uri="{FF2B5EF4-FFF2-40B4-BE49-F238E27FC236}">
                <a16:creationId xmlns:a16="http://schemas.microsoft.com/office/drawing/2014/main" id="{E02D88B8-5DE5-4666-A2D8-5063BE81D68B}"/>
              </a:ext>
            </a:extLst>
          </p:cNvPr>
          <p:cNvSpPr>
            <a:spLocks/>
          </p:cNvSpPr>
          <p:nvPr userDrawn="1"/>
        </p:nvSpPr>
        <p:spPr bwMode="auto">
          <a:xfrm>
            <a:off x="1588" y="0"/>
            <a:ext cx="9140825" cy="3494088"/>
          </a:xfrm>
          <a:custGeom>
            <a:avLst/>
            <a:gdLst>
              <a:gd name="T0" fmla="*/ 11516 w 11516"/>
              <a:gd name="T1" fmla="*/ 0 h 4401"/>
              <a:gd name="T2" fmla="*/ 11516 w 11516"/>
              <a:gd name="T3" fmla="*/ 3894 h 4401"/>
              <a:gd name="T4" fmla="*/ 0 w 11516"/>
              <a:gd name="T5" fmla="*/ 4401 h 4401"/>
              <a:gd name="T6" fmla="*/ 0 w 11516"/>
              <a:gd name="T7" fmla="*/ 0 h 4401"/>
              <a:gd name="T8" fmla="*/ 11516 w 11516"/>
              <a:gd name="T9" fmla="*/ 0 h 4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16" h="4401">
                <a:moveTo>
                  <a:pt x="11516" y="0"/>
                </a:moveTo>
                <a:lnTo>
                  <a:pt x="11516" y="3894"/>
                </a:lnTo>
                <a:lnTo>
                  <a:pt x="0" y="4401"/>
                </a:lnTo>
                <a:lnTo>
                  <a:pt x="0" y="0"/>
                </a:lnTo>
                <a:lnTo>
                  <a:pt x="1151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D176D8-AEA8-4E06-A8B8-865FEB8E0E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"/>
            <a:ext cx="9144000" cy="51425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75350" y="1702199"/>
            <a:ext cx="3682752" cy="857250"/>
          </a:xfrm>
        </p:spPr>
        <p:txBody>
          <a:bodyPr>
            <a:noAutofit/>
          </a:bodyPr>
          <a:lstStyle>
            <a:lvl1pPr algn="l">
              <a:defRPr sz="5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Nutrition</a:t>
            </a:r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FFF30096-E2FA-4C53-8FFA-C198FACBBC31}" type="datetimeFigureOut">
              <a:rPr lang="en-US" smtClean="0"/>
              <a:pPr/>
              <a:t>1/6/2024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BE6EB2CE-F8EE-47A0-A8D1-750600A2965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3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5016978" y="2333230"/>
            <a:ext cx="3599495" cy="452437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PowerPoint template</a:t>
            </a:r>
          </a:p>
        </p:txBody>
      </p:sp>
      <p:grpSp>
        <p:nvGrpSpPr>
          <p:cNvPr id="124" name="Group 4">
            <a:extLst>
              <a:ext uri="{FF2B5EF4-FFF2-40B4-BE49-F238E27FC236}">
                <a16:creationId xmlns:a16="http://schemas.microsoft.com/office/drawing/2014/main" id="{5AD22E92-1E6D-46FB-9225-B026EABE308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935538" y="2905125"/>
            <a:ext cx="3289300" cy="730250"/>
            <a:chOff x="3109" y="1830"/>
            <a:chExt cx="2072" cy="460"/>
          </a:xfrm>
        </p:grpSpPr>
        <p:sp>
          <p:nvSpPr>
            <p:cNvPr id="125" name="Freeform 6">
              <a:extLst>
                <a:ext uri="{FF2B5EF4-FFF2-40B4-BE49-F238E27FC236}">
                  <a16:creationId xmlns:a16="http://schemas.microsoft.com/office/drawing/2014/main" id="{2ABB8AD3-391E-4024-A535-31B34B1AC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4" y="1830"/>
              <a:ext cx="460" cy="460"/>
            </a:xfrm>
            <a:custGeom>
              <a:avLst/>
              <a:gdLst>
                <a:gd name="T0" fmla="*/ 920 w 920"/>
                <a:gd name="T1" fmla="*/ 484 h 921"/>
                <a:gd name="T2" fmla="*/ 911 w 920"/>
                <a:gd name="T3" fmla="*/ 553 h 921"/>
                <a:gd name="T4" fmla="*/ 893 w 920"/>
                <a:gd name="T5" fmla="*/ 619 h 921"/>
                <a:gd name="T6" fmla="*/ 865 w 920"/>
                <a:gd name="T7" fmla="*/ 680 h 921"/>
                <a:gd name="T8" fmla="*/ 829 w 920"/>
                <a:gd name="T9" fmla="*/ 737 h 921"/>
                <a:gd name="T10" fmla="*/ 786 w 920"/>
                <a:gd name="T11" fmla="*/ 786 h 921"/>
                <a:gd name="T12" fmla="*/ 736 w 920"/>
                <a:gd name="T13" fmla="*/ 830 h 921"/>
                <a:gd name="T14" fmla="*/ 680 w 920"/>
                <a:gd name="T15" fmla="*/ 866 h 921"/>
                <a:gd name="T16" fmla="*/ 619 w 920"/>
                <a:gd name="T17" fmla="*/ 893 h 921"/>
                <a:gd name="T18" fmla="*/ 553 w 920"/>
                <a:gd name="T19" fmla="*/ 912 h 921"/>
                <a:gd name="T20" fmla="*/ 484 w 920"/>
                <a:gd name="T21" fmla="*/ 920 h 921"/>
                <a:gd name="T22" fmla="*/ 437 w 920"/>
                <a:gd name="T23" fmla="*/ 920 h 921"/>
                <a:gd name="T24" fmla="*/ 368 w 920"/>
                <a:gd name="T25" fmla="*/ 912 h 921"/>
                <a:gd name="T26" fmla="*/ 302 w 920"/>
                <a:gd name="T27" fmla="*/ 893 h 921"/>
                <a:gd name="T28" fmla="*/ 241 w 920"/>
                <a:gd name="T29" fmla="*/ 866 h 921"/>
                <a:gd name="T30" fmla="*/ 186 w 920"/>
                <a:gd name="T31" fmla="*/ 830 h 921"/>
                <a:gd name="T32" fmla="*/ 135 w 920"/>
                <a:gd name="T33" fmla="*/ 786 h 921"/>
                <a:gd name="T34" fmla="*/ 92 w 920"/>
                <a:gd name="T35" fmla="*/ 737 h 921"/>
                <a:gd name="T36" fmla="*/ 57 w 920"/>
                <a:gd name="T37" fmla="*/ 680 h 921"/>
                <a:gd name="T38" fmla="*/ 29 w 920"/>
                <a:gd name="T39" fmla="*/ 619 h 921"/>
                <a:gd name="T40" fmla="*/ 11 w 920"/>
                <a:gd name="T41" fmla="*/ 553 h 921"/>
                <a:gd name="T42" fmla="*/ 1 w 920"/>
                <a:gd name="T43" fmla="*/ 484 h 921"/>
                <a:gd name="T44" fmla="*/ 1 w 920"/>
                <a:gd name="T45" fmla="*/ 437 h 921"/>
                <a:gd name="T46" fmla="*/ 11 w 920"/>
                <a:gd name="T47" fmla="*/ 368 h 921"/>
                <a:gd name="T48" fmla="*/ 29 w 920"/>
                <a:gd name="T49" fmla="*/ 302 h 921"/>
                <a:gd name="T50" fmla="*/ 57 w 920"/>
                <a:gd name="T51" fmla="*/ 241 h 921"/>
                <a:gd name="T52" fmla="*/ 92 w 920"/>
                <a:gd name="T53" fmla="*/ 186 h 921"/>
                <a:gd name="T54" fmla="*/ 135 w 920"/>
                <a:gd name="T55" fmla="*/ 135 h 921"/>
                <a:gd name="T56" fmla="*/ 186 w 920"/>
                <a:gd name="T57" fmla="*/ 93 h 921"/>
                <a:gd name="T58" fmla="*/ 241 w 920"/>
                <a:gd name="T59" fmla="*/ 57 h 921"/>
                <a:gd name="T60" fmla="*/ 302 w 920"/>
                <a:gd name="T61" fmla="*/ 29 h 921"/>
                <a:gd name="T62" fmla="*/ 368 w 920"/>
                <a:gd name="T63" fmla="*/ 11 h 921"/>
                <a:gd name="T64" fmla="*/ 437 w 920"/>
                <a:gd name="T65" fmla="*/ 2 h 921"/>
                <a:gd name="T66" fmla="*/ 484 w 920"/>
                <a:gd name="T67" fmla="*/ 2 h 921"/>
                <a:gd name="T68" fmla="*/ 553 w 920"/>
                <a:gd name="T69" fmla="*/ 11 h 921"/>
                <a:gd name="T70" fmla="*/ 619 w 920"/>
                <a:gd name="T71" fmla="*/ 29 h 921"/>
                <a:gd name="T72" fmla="*/ 680 w 920"/>
                <a:gd name="T73" fmla="*/ 57 h 921"/>
                <a:gd name="T74" fmla="*/ 736 w 920"/>
                <a:gd name="T75" fmla="*/ 93 h 921"/>
                <a:gd name="T76" fmla="*/ 786 w 920"/>
                <a:gd name="T77" fmla="*/ 135 h 921"/>
                <a:gd name="T78" fmla="*/ 829 w 920"/>
                <a:gd name="T79" fmla="*/ 186 h 921"/>
                <a:gd name="T80" fmla="*/ 865 w 920"/>
                <a:gd name="T81" fmla="*/ 241 h 921"/>
                <a:gd name="T82" fmla="*/ 893 w 920"/>
                <a:gd name="T83" fmla="*/ 302 h 921"/>
                <a:gd name="T84" fmla="*/ 911 w 920"/>
                <a:gd name="T85" fmla="*/ 368 h 921"/>
                <a:gd name="T86" fmla="*/ 920 w 920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0" h="921">
                  <a:moveTo>
                    <a:pt x="920" y="461"/>
                  </a:moveTo>
                  <a:lnTo>
                    <a:pt x="920" y="461"/>
                  </a:lnTo>
                  <a:lnTo>
                    <a:pt x="920" y="484"/>
                  </a:lnTo>
                  <a:lnTo>
                    <a:pt x="918" y="509"/>
                  </a:lnTo>
                  <a:lnTo>
                    <a:pt x="915" y="532"/>
                  </a:lnTo>
                  <a:lnTo>
                    <a:pt x="911" y="553"/>
                  </a:lnTo>
                  <a:lnTo>
                    <a:pt x="905" y="575"/>
                  </a:lnTo>
                  <a:lnTo>
                    <a:pt x="900" y="597"/>
                  </a:lnTo>
                  <a:lnTo>
                    <a:pt x="893" y="619"/>
                  </a:lnTo>
                  <a:lnTo>
                    <a:pt x="885" y="640"/>
                  </a:lnTo>
                  <a:lnTo>
                    <a:pt x="875" y="661"/>
                  </a:lnTo>
                  <a:lnTo>
                    <a:pt x="865" y="680"/>
                  </a:lnTo>
                  <a:lnTo>
                    <a:pt x="854" y="700"/>
                  </a:lnTo>
                  <a:lnTo>
                    <a:pt x="842" y="718"/>
                  </a:lnTo>
                  <a:lnTo>
                    <a:pt x="829" y="737"/>
                  </a:lnTo>
                  <a:lnTo>
                    <a:pt x="816" y="754"/>
                  </a:lnTo>
                  <a:lnTo>
                    <a:pt x="801" y="770"/>
                  </a:lnTo>
                  <a:lnTo>
                    <a:pt x="786" y="786"/>
                  </a:lnTo>
                  <a:lnTo>
                    <a:pt x="769" y="801"/>
                  </a:lnTo>
                  <a:lnTo>
                    <a:pt x="753" y="816"/>
                  </a:lnTo>
                  <a:lnTo>
                    <a:pt x="736" y="830"/>
                  </a:lnTo>
                  <a:lnTo>
                    <a:pt x="718" y="843"/>
                  </a:lnTo>
                  <a:lnTo>
                    <a:pt x="699" y="854"/>
                  </a:lnTo>
                  <a:lnTo>
                    <a:pt x="680" y="866"/>
                  </a:lnTo>
                  <a:lnTo>
                    <a:pt x="660" y="876"/>
                  </a:lnTo>
                  <a:lnTo>
                    <a:pt x="639" y="885"/>
                  </a:lnTo>
                  <a:lnTo>
                    <a:pt x="619" y="893"/>
                  </a:lnTo>
                  <a:lnTo>
                    <a:pt x="597" y="900"/>
                  </a:lnTo>
                  <a:lnTo>
                    <a:pt x="576" y="906"/>
                  </a:lnTo>
                  <a:lnTo>
                    <a:pt x="553" y="912"/>
                  </a:lnTo>
                  <a:lnTo>
                    <a:pt x="531" y="915"/>
                  </a:lnTo>
                  <a:lnTo>
                    <a:pt x="508" y="919"/>
                  </a:lnTo>
                  <a:lnTo>
                    <a:pt x="484" y="920"/>
                  </a:lnTo>
                  <a:lnTo>
                    <a:pt x="461" y="921"/>
                  </a:lnTo>
                  <a:lnTo>
                    <a:pt x="461" y="921"/>
                  </a:lnTo>
                  <a:lnTo>
                    <a:pt x="437" y="920"/>
                  </a:lnTo>
                  <a:lnTo>
                    <a:pt x="414" y="919"/>
                  </a:lnTo>
                  <a:lnTo>
                    <a:pt x="391" y="915"/>
                  </a:lnTo>
                  <a:lnTo>
                    <a:pt x="368" y="912"/>
                  </a:lnTo>
                  <a:lnTo>
                    <a:pt x="346" y="906"/>
                  </a:lnTo>
                  <a:lnTo>
                    <a:pt x="324" y="900"/>
                  </a:lnTo>
                  <a:lnTo>
                    <a:pt x="302" y="893"/>
                  </a:lnTo>
                  <a:lnTo>
                    <a:pt x="281" y="885"/>
                  </a:lnTo>
                  <a:lnTo>
                    <a:pt x="262" y="876"/>
                  </a:lnTo>
                  <a:lnTo>
                    <a:pt x="241" y="866"/>
                  </a:lnTo>
                  <a:lnTo>
                    <a:pt x="222" y="854"/>
                  </a:lnTo>
                  <a:lnTo>
                    <a:pt x="204" y="843"/>
                  </a:lnTo>
                  <a:lnTo>
                    <a:pt x="186" y="830"/>
                  </a:lnTo>
                  <a:lnTo>
                    <a:pt x="168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6" y="754"/>
                  </a:lnTo>
                  <a:lnTo>
                    <a:pt x="92" y="737"/>
                  </a:lnTo>
                  <a:lnTo>
                    <a:pt x="80" y="718"/>
                  </a:lnTo>
                  <a:lnTo>
                    <a:pt x="67" y="700"/>
                  </a:lnTo>
                  <a:lnTo>
                    <a:pt x="57" y="680"/>
                  </a:lnTo>
                  <a:lnTo>
                    <a:pt x="46" y="661"/>
                  </a:lnTo>
                  <a:lnTo>
                    <a:pt x="37" y="640"/>
                  </a:lnTo>
                  <a:lnTo>
                    <a:pt x="29" y="619"/>
                  </a:lnTo>
                  <a:lnTo>
                    <a:pt x="21" y="597"/>
                  </a:lnTo>
                  <a:lnTo>
                    <a:pt x="15" y="575"/>
                  </a:lnTo>
                  <a:lnTo>
                    <a:pt x="11" y="553"/>
                  </a:lnTo>
                  <a:lnTo>
                    <a:pt x="6" y="532"/>
                  </a:lnTo>
                  <a:lnTo>
                    <a:pt x="4" y="509"/>
                  </a:lnTo>
                  <a:lnTo>
                    <a:pt x="1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1" y="437"/>
                  </a:lnTo>
                  <a:lnTo>
                    <a:pt x="4" y="414"/>
                  </a:lnTo>
                  <a:lnTo>
                    <a:pt x="6" y="391"/>
                  </a:lnTo>
                  <a:lnTo>
                    <a:pt x="11" y="368"/>
                  </a:lnTo>
                  <a:lnTo>
                    <a:pt x="15" y="346"/>
                  </a:lnTo>
                  <a:lnTo>
                    <a:pt x="21" y="324"/>
                  </a:lnTo>
                  <a:lnTo>
                    <a:pt x="29" y="302"/>
                  </a:lnTo>
                  <a:lnTo>
                    <a:pt x="37" y="282"/>
                  </a:lnTo>
                  <a:lnTo>
                    <a:pt x="46" y="262"/>
                  </a:lnTo>
                  <a:lnTo>
                    <a:pt x="57" y="241"/>
                  </a:lnTo>
                  <a:lnTo>
                    <a:pt x="67" y="223"/>
                  </a:lnTo>
                  <a:lnTo>
                    <a:pt x="80" y="203"/>
                  </a:lnTo>
                  <a:lnTo>
                    <a:pt x="92" y="186"/>
                  </a:lnTo>
                  <a:lnTo>
                    <a:pt x="106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8" y="106"/>
                  </a:lnTo>
                  <a:lnTo>
                    <a:pt x="186" y="93"/>
                  </a:lnTo>
                  <a:lnTo>
                    <a:pt x="204" y="80"/>
                  </a:lnTo>
                  <a:lnTo>
                    <a:pt x="222" y="67"/>
                  </a:lnTo>
                  <a:lnTo>
                    <a:pt x="241" y="57"/>
                  </a:lnTo>
                  <a:lnTo>
                    <a:pt x="262" y="46"/>
                  </a:lnTo>
                  <a:lnTo>
                    <a:pt x="281" y="37"/>
                  </a:lnTo>
                  <a:lnTo>
                    <a:pt x="302" y="29"/>
                  </a:lnTo>
                  <a:lnTo>
                    <a:pt x="324" y="21"/>
                  </a:lnTo>
                  <a:lnTo>
                    <a:pt x="346" y="15"/>
                  </a:lnTo>
                  <a:lnTo>
                    <a:pt x="368" y="11"/>
                  </a:lnTo>
                  <a:lnTo>
                    <a:pt x="391" y="6"/>
                  </a:lnTo>
                  <a:lnTo>
                    <a:pt x="414" y="3"/>
                  </a:lnTo>
                  <a:lnTo>
                    <a:pt x="437" y="2"/>
                  </a:lnTo>
                  <a:lnTo>
                    <a:pt x="461" y="0"/>
                  </a:lnTo>
                  <a:lnTo>
                    <a:pt x="461" y="0"/>
                  </a:lnTo>
                  <a:lnTo>
                    <a:pt x="484" y="2"/>
                  </a:lnTo>
                  <a:lnTo>
                    <a:pt x="508" y="3"/>
                  </a:lnTo>
                  <a:lnTo>
                    <a:pt x="531" y="6"/>
                  </a:lnTo>
                  <a:lnTo>
                    <a:pt x="553" y="11"/>
                  </a:lnTo>
                  <a:lnTo>
                    <a:pt x="576" y="15"/>
                  </a:lnTo>
                  <a:lnTo>
                    <a:pt x="597" y="21"/>
                  </a:lnTo>
                  <a:lnTo>
                    <a:pt x="619" y="29"/>
                  </a:lnTo>
                  <a:lnTo>
                    <a:pt x="639" y="37"/>
                  </a:lnTo>
                  <a:lnTo>
                    <a:pt x="660" y="46"/>
                  </a:lnTo>
                  <a:lnTo>
                    <a:pt x="680" y="57"/>
                  </a:lnTo>
                  <a:lnTo>
                    <a:pt x="699" y="67"/>
                  </a:lnTo>
                  <a:lnTo>
                    <a:pt x="718" y="80"/>
                  </a:lnTo>
                  <a:lnTo>
                    <a:pt x="736" y="93"/>
                  </a:lnTo>
                  <a:lnTo>
                    <a:pt x="753" y="106"/>
                  </a:lnTo>
                  <a:lnTo>
                    <a:pt x="769" y="120"/>
                  </a:lnTo>
                  <a:lnTo>
                    <a:pt x="786" y="135"/>
                  </a:lnTo>
                  <a:lnTo>
                    <a:pt x="801" y="151"/>
                  </a:lnTo>
                  <a:lnTo>
                    <a:pt x="816" y="169"/>
                  </a:lnTo>
                  <a:lnTo>
                    <a:pt x="829" y="186"/>
                  </a:lnTo>
                  <a:lnTo>
                    <a:pt x="842" y="203"/>
                  </a:lnTo>
                  <a:lnTo>
                    <a:pt x="854" y="223"/>
                  </a:lnTo>
                  <a:lnTo>
                    <a:pt x="865" y="241"/>
                  </a:lnTo>
                  <a:lnTo>
                    <a:pt x="875" y="262"/>
                  </a:lnTo>
                  <a:lnTo>
                    <a:pt x="885" y="282"/>
                  </a:lnTo>
                  <a:lnTo>
                    <a:pt x="893" y="302"/>
                  </a:lnTo>
                  <a:lnTo>
                    <a:pt x="900" y="324"/>
                  </a:lnTo>
                  <a:lnTo>
                    <a:pt x="905" y="346"/>
                  </a:lnTo>
                  <a:lnTo>
                    <a:pt x="911" y="368"/>
                  </a:lnTo>
                  <a:lnTo>
                    <a:pt x="915" y="391"/>
                  </a:lnTo>
                  <a:lnTo>
                    <a:pt x="918" y="414"/>
                  </a:lnTo>
                  <a:lnTo>
                    <a:pt x="920" y="437"/>
                  </a:lnTo>
                  <a:lnTo>
                    <a:pt x="920" y="461"/>
                  </a:lnTo>
                  <a:lnTo>
                    <a:pt x="920" y="461"/>
                  </a:lnTo>
                  <a:close/>
                </a:path>
              </a:pathLst>
            </a:custGeom>
            <a:solidFill>
              <a:srgbClr val="FB6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7">
              <a:extLst>
                <a:ext uri="{FF2B5EF4-FFF2-40B4-BE49-F238E27FC236}">
                  <a16:creationId xmlns:a16="http://schemas.microsoft.com/office/drawing/2014/main" id="{977EFDD2-6728-47BF-B588-DF22544B02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4" y="1913"/>
              <a:ext cx="239" cy="288"/>
            </a:xfrm>
            <a:custGeom>
              <a:avLst/>
              <a:gdLst>
                <a:gd name="T0" fmla="*/ 434 w 478"/>
                <a:gd name="T1" fmla="*/ 203 h 575"/>
                <a:gd name="T2" fmla="*/ 356 w 478"/>
                <a:gd name="T3" fmla="*/ 138 h 575"/>
                <a:gd name="T4" fmla="*/ 276 w 478"/>
                <a:gd name="T5" fmla="*/ 133 h 575"/>
                <a:gd name="T6" fmla="*/ 279 w 478"/>
                <a:gd name="T7" fmla="*/ 120 h 575"/>
                <a:gd name="T8" fmla="*/ 311 w 478"/>
                <a:gd name="T9" fmla="*/ 109 h 575"/>
                <a:gd name="T10" fmla="*/ 333 w 478"/>
                <a:gd name="T11" fmla="*/ 109 h 575"/>
                <a:gd name="T12" fmla="*/ 349 w 478"/>
                <a:gd name="T13" fmla="*/ 88 h 575"/>
                <a:gd name="T14" fmla="*/ 309 w 478"/>
                <a:gd name="T15" fmla="*/ 79 h 575"/>
                <a:gd name="T16" fmla="*/ 286 w 478"/>
                <a:gd name="T17" fmla="*/ 86 h 575"/>
                <a:gd name="T18" fmla="*/ 256 w 478"/>
                <a:gd name="T19" fmla="*/ 64 h 575"/>
                <a:gd name="T20" fmla="*/ 190 w 478"/>
                <a:gd name="T21" fmla="*/ 10 h 575"/>
                <a:gd name="T22" fmla="*/ 110 w 478"/>
                <a:gd name="T23" fmla="*/ 3 h 575"/>
                <a:gd name="T24" fmla="*/ 115 w 478"/>
                <a:gd name="T25" fmla="*/ 42 h 575"/>
                <a:gd name="T26" fmla="*/ 143 w 478"/>
                <a:gd name="T27" fmla="*/ 120 h 575"/>
                <a:gd name="T28" fmla="*/ 64 w 478"/>
                <a:gd name="T29" fmla="*/ 170 h 575"/>
                <a:gd name="T30" fmla="*/ 8 w 478"/>
                <a:gd name="T31" fmla="*/ 283 h 575"/>
                <a:gd name="T32" fmla="*/ 3 w 478"/>
                <a:gd name="T33" fmla="*/ 375 h 575"/>
                <a:gd name="T34" fmla="*/ 30 w 478"/>
                <a:gd name="T35" fmla="*/ 475 h 575"/>
                <a:gd name="T36" fmla="*/ 106 w 478"/>
                <a:gd name="T37" fmla="*/ 558 h 575"/>
                <a:gd name="T38" fmla="*/ 203 w 478"/>
                <a:gd name="T39" fmla="*/ 573 h 575"/>
                <a:gd name="T40" fmla="*/ 261 w 478"/>
                <a:gd name="T41" fmla="*/ 572 h 575"/>
                <a:gd name="T42" fmla="*/ 332 w 478"/>
                <a:gd name="T43" fmla="*/ 573 h 575"/>
                <a:gd name="T44" fmla="*/ 416 w 478"/>
                <a:gd name="T45" fmla="*/ 524 h 575"/>
                <a:gd name="T46" fmla="*/ 468 w 478"/>
                <a:gd name="T47" fmla="*/ 427 h 575"/>
                <a:gd name="T48" fmla="*/ 476 w 478"/>
                <a:gd name="T49" fmla="*/ 320 h 575"/>
                <a:gd name="T50" fmla="*/ 274 w 478"/>
                <a:gd name="T51" fmla="*/ 104 h 575"/>
                <a:gd name="T52" fmla="*/ 311 w 478"/>
                <a:gd name="T53" fmla="*/ 88 h 575"/>
                <a:gd name="T54" fmla="*/ 340 w 478"/>
                <a:gd name="T55" fmla="*/ 93 h 575"/>
                <a:gd name="T56" fmla="*/ 333 w 478"/>
                <a:gd name="T57" fmla="*/ 98 h 575"/>
                <a:gd name="T58" fmla="*/ 293 w 478"/>
                <a:gd name="T59" fmla="*/ 102 h 575"/>
                <a:gd name="T60" fmla="*/ 254 w 478"/>
                <a:gd name="T61" fmla="*/ 135 h 575"/>
                <a:gd name="T62" fmla="*/ 121 w 478"/>
                <a:gd name="T63" fmla="*/ 11 h 575"/>
                <a:gd name="T64" fmla="*/ 224 w 478"/>
                <a:gd name="T65" fmla="*/ 38 h 575"/>
                <a:gd name="T66" fmla="*/ 254 w 478"/>
                <a:gd name="T67" fmla="*/ 98 h 575"/>
                <a:gd name="T68" fmla="*/ 244 w 478"/>
                <a:gd name="T69" fmla="*/ 132 h 575"/>
                <a:gd name="T70" fmla="*/ 182 w 478"/>
                <a:gd name="T71" fmla="*/ 124 h 575"/>
                <a:gd name="T72" fmla="*/ 127 w 478"/>
                <a:gd name="T73" fmla="*/ 47 h 575"/>
                <a:gd name="T74" fmla="*/ 418 w 478"/>
                <a:gd name="T75" fmla="*/ 504 h 575"/>
                <a:gd name="T76" fmla="*/ 352 w 478"/>
                <a:gd name="T77" fmla="*/ 557 h 575"/>
                <a:gd name="T78" fmla="*/ 269 w 478"/>
                <a:gd name="T79" fmla="*/ 563 h 575"/>
                <a:gd name="T80" fmla="*/ 234 w 478"/>
                <a:gd name="T81" fmla="*/ 551 h 575"/>
                <a:gd name="T82" fmla="*/ 162 w 478"/>
                <a:gd name="T83" fmla="*/ 564 h 575"/>
                <a:gd name="T84" fmla="*/ 67 w 478"/>
                <a:gd name="T85" fmla="*/ 513 h 575"/>
                <a:gd name="T86" fmla="*/ 23 w 478"/>
                <a:gd name="T87" fmla="*/ 430 h 575"/>
                <a:gd name="T88" fmla="*/ 12 w 478"/>
                <a:gd name="T89" fmla="*/ 329 h 575"/>
                <a:gd name="T90" fmla="*/ 39 w 478"/>
                <a:gd name="T91" fmla="*/ 224 h 575"/>
                <a:gd name="T92" fmla="*/ 103 w 478"/>
                <a:gd name="T93" fmla="*/ 149 h 575"/>
                <a:gd name="T94" fmla="*/ 167 w 478"/>
                <a:gd name="T95" fmla="*/ 127 h 575"/>
                <a:gd name="T96" fmla="*/ 236 w 478"/>
                <a:gd name="T97" fmla="*/ 143 h 575"/>
                <a:gd name="T98" fmla="*/ 243 w 478"/>
                <a:gd name="T99" fmla="*/ 164 h 575"/>
                <a:gd name="T100" fmla="*/ 253 w 478"/>
                <a:gd name="T101" fmla="*/ 169 h 575"/>
                <a:gd name="T102" fmla="*/ 296 w 478"/>
                <a:gd name="T103" fmla="*/ 140 h 575"/>
                <a:gd name="T104" fmla="*/ 368 w 478"/>
                <a:gd name="T105" fmla="*/ 155 h 575"/>
                <a:gd name="T106" fmla="*/ 441 w 478"/>
                <a:gd name="T107" fmla="*/ 234 h 575"/>
                <a:gd name="T108" fmla="*/ 468 w 478"/>
                <a:gd name="T109" fmla="*/ 337 h 575"/>
                <a:gd name="T110" fmla="*/ 454 w 478"/>
                <a:gd name="T111" fmla="*/ 437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8" h="575">
                  <a:moveTo>
                    <a:pt x="471" y="290"/>
                  </a:moveTo>
                  <a:lnTo>
                    <a:pt x="471" y="290"/>
                  </a:lnTo>
                  <a:lnTo>
                    <a:pt x="468" y="275"/>
                  </a:lnTo>
                  <a:lnTo>
                    <a:pt x="462" y="259"/>
                  </a:lnTo>
                  <a:lnTo>
                    <a:pt x="456" y="244"/>
                  </a:lnTo>
                  <a:lnTo>
                    <a:pt x="449" y="230"/>
                  </a:lnTo>
                  <a:lnTo>
                    <a:pt x="443" y="216"/>
                  </a:lnTo>
                  <a:lnTo>
                    <a:pt x="434" y="203"/>
                  </a:lnTo>
                  <a:lnTo>
                    <a:pt x="425" y="192"/>
                  </a:lnTo>
                  <a:lnTo>
                    <a:pt x="416" y="180"/>
                  </a:lnTo>
                  <a:lnTo>
                    <a:pt x="416" y="180"/>
                  </a:lnTo>
                  <a:lnTo>
                    <a:pt x="402" y="166"/>
                  </a:lnTo>
                  <a:lnTo>
                    <a:pt x="387" y="155"/>
                  </a:lnTo>
                  <a:lnTo>
                    <a:pt x="372" y="146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44" y="134"/>
                  </a:lnTo>
                  <a:lnTo>
                    <a:pt x="332" y="132"/>
                  </a:lnTo>
                  <a:lnTo>
                    <a:pt x="320" y="131"/>
                  </a:lnTo>
                  <a:lnTo>
                    <a:pt x="309" y="130"/>
                  </a:lnTo>
                  <a:lnTo>
                    <a:pt x="309" y="130"/>
                  </a:lnTo>
                  <a:lnTo>
                    <a:pt x="299" y="130"/>
                  </a:lnTo>
                  <a:lnTo>
                    <a:pt x="287" y="132"/>
                  </a:lnTo>
                  <a:lnTo>
                    <a:pt x="276" y="133"/>
                  </a:lnTo>
                  <a:lnTo>
                    <a:pt x="264" y="136"/>
                  </a:lnTo>
                  <a:lnTo>
                    <a:pt x="264" y="136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72" y="126"/>
                  </a:lnTo>
                  <a:lnTo>
                    <a:pt x="279" y="120"/>
                  </a:lnTo>
                  <a:lnTo>
                    <a:pt x="279" y="120"/>
                  </a:lnTo>
                  <a:lnTo>
                    <a:pt x="279" y="119"/>
                  </a:lnTo>
                  <a:lnTo>
                    <a:pt x="279" y="119"/>
                  </a:lnTo>
                  <a:lnTo>
                    <a:pt x="287" y="115"/>
                  </a:lnTo>
                  <a:lnTo>
                    <a:pt x="296" y="111"/>
                  </a:lnTo>
                  <a:lnTo>
                    <a:pt x="304" y="109"/>
                  </a:lnTo>
                  <a:lnTo>
                    <a:pt x="311" y="109"/>
                  </a:lnTo>
                  <a:lnTo>
                    <a:pt x="311" y="109"/>
                  </a:lnTo>
                  <a:lnTo>
                    <a:pt x="312" y="109"/>
                  </a:lnTo>
                  <a:lnTo>
                    <a:pt x="312" y="109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31" y="109"/>
                  </a:lnTo>
                  <a:lnTo>
                    <a:pt x="331" y="109"/>
                  </a:lnTo>
                  <a:lnTo>
                    <a:pt x="333" y="109"/>
                  </a:lnTo>
                  <a:lnTo>
                    <a:pt x="333" y="109"/>
                  </a:lnTo>
                  <a:lnTo>
                    <a:pt x="338" y="108"/>
                  </a:lnTo>
                  <a:lnTo>
                    <a:pt x="344" y="105"/>
                  </a:lnTo>
                  <a:lnTo>
                    <a:pt x="347" y="101"/>
                  </a:lnTo>
                  <a:lnTo>
                    <a:pt x="349" y="95"/>
                  </a:lnTo>
                  <a:lnTo>
                    <a:pt x="349" y="95"/>
                  </a:lnTo>
                  <a:lnTo>
                    <a:pt x="349" y="94"/>
                  </a:lnTo>
                  <a:lnTo>
                    <a:pt x="349" y="94"/>
                  </a:lnTo>
                  <a:lnTo>
                    <a:pt x="349" y="88"/>
                  </a:lnTo>
                  <a:lnTo>
                    <a:pt x="346" y="82"/>
                  </a:lnTo>
                  <a:lnTo>
                    <a:pt x="341" y="79"/>
                  </a:lnTo>
                  <a:lnTo>
                    <a:pt x="335" y="78"/>
                  </a:lnTo>
                  <a:lnTo>
                    <a:pt x="335" y="78"/>
                  </a:lnTo>
                  <a:lnTo>
                    <a:pt x="329" y="77"/>
                  </a:lnTo>
                  <a:lnTo>
                    <a:pt x="329" y="77"/>
                  </a:lnTo>
                  <a:lnTo>
                    <a:pt x="309" y="79"/>
                  </a:lnTo>
                  <a:lnTo>
                    <a:pt x="309" y="79"/>
                  </a:lnTo>
                  <a:lnTo>
                    <a:pt x="309" y="79"/>
                  </a:lnTo>
                  <a:lnTo>
                    <a:pt x="309" y="79"/>
                  </a:lnTo>
                  <a:lnTo>
                    <a:pt x="304" y="80"/>
                  </a:lnTo>
                  <a:lnTo>
                    <a:pt x="304" y="80"/>
                  </a:lnTo>
                  <a:lnTo>
                    <a:pt x="295" y="82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74" y="91"/>
                  </a:lnTo>
                  <a:lnTo>
                    <a:pt x="270" y="95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3" y="86"/>
                  </a:lnTo>
                  <a:lnTo>
                    <a:pt x="258" y="71"/>
                  </a:lnTo>
                  <a:lnTo>
                    <a:pt x="256" y="64"/>
                  </a:lnTo>
                  <a:lnTo>
                    <a:pt x="251" y="56"/>
                  </a:lnTo>
                  <a:lnTo>
                    <a:pt x="247" y="48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29" y="30"/>
                  </a:lnTo>
                  <a:lnTo>
                    <a:pt x="218" y="22"/>
                  </a:lnTo>
                  <a:lnTo>
                    <a:pt x="205" y="15"/>
                  </a:lnTo>
                  <a:lnTo>
                    <a:pt x="190" y="10"/>
                  </a:lnTo>
                  <a:lnTo>
                    <a:pt x="173" y="6"/>
                  </a:lnTo>
                  <a:lnTo>
                    <a:pt x="156" y="3"/>
                  </a:lnTo>
                  <a:lnTo>
                    <a:pt x="136" y="2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12" y="2"/>
                  </a:lnTo>
                  <a:lnTo>
                    <a:pt x="112" y="2"/>
                  </a:lnTo>
                  <a:lnTo>
                    <a:pt x="110" y="3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2" y="25"/>
                  </a:lnTo>
                  <a:lnTo>
                    <a:pt x="115" y="42"/>
                  </a:lnTo>
                  <a:lnTo>
                    <a:pt x="120" y="58"/>
                  </a:lnTo>
                  <a:lnTo>
                    <a:pt x="126" y="72"/>
                  </a:lnTo>
                  <a:lnTo>
                    <a:pt x="132" y="86"/>
                  </a:lnTo>
                  <a:lnTo>
                    <a:pt x="140" y="97"/>
                  </a:lnTo>
                  <a:lnTo>
                    <a:pt x="148" y="109"/>
                  </a:lnTo>
                  <a:lnTo>
                    <a:pt x="157" y="118"/>
                  </a:lnTo>
                  <a:lnTo>
                    <a:pt x="157" y="118"/>
                  </a:lnTo>
                  <a:lnTo>
                    <a:pt x="143" y="120"/>
                  </a:lnTo>
                  <a:lnTo>
                    <a:pt x="130" y="124"/>
                  </a:lnTo>
                  <a:lnTo>
                    <a:pt x="119" y="128"/>
                  </a:lnTo>
                  <a:lnTo>
                    <a:pt x="106" y="135"/>
                  </a:lnTo>
                  <a:lnTo>
                    <a:pt x="95" y="142"/>
                  </a:lnTo>
                  <a:lnTo>
                    <a:pt x="84" y="150"/>
                  </a:lnTo>
                  <a:lnTo>
                    <a:pt x="73" y="159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54" y="181"/>
                  </a:lnTo>
                  <a:lnTo>
                    <a:pt x="45" y="193"/>
                  </a:lnTo>
                  <a:lnTo>
                    <a:pt x="37" y="206"/>
                  </a:lnTo>
                  <a:lnTo>
                    <a:pt x="30" y="219"/>
                  </a:lnTo>
                  <a:lnTo>
                    <a:pt x="23" y="234"/>
                  </a:lnTo>
                  <a:lnTo>
                    <a:pt x="18" y="249"/>
                  </a:lnTo>
                  <a:lnTo>
                    <a:pt x="12" y="265"/>
                  </a:lnTo>
                  <a:lnTo>
                    <a:pt x="8" y="283"/>
                  </a:lnTo>
                  <a:lnTo>
                    <a:pt x="8" y="283"/>
                  </a:lnTo>
                  <a:lnTo>
                    <a:pt x="5" y="297"/>
                  </a:lnTo>
                  <a:lnTo>
                    <a:pt x="3" y="312"/>
                  </a:lnTo>
                  <a:lnTo>
                    <a:pt x="1" y="328"/>
                  </a:lnTo>
                  <a:lnTo>
                    <a:pt x="0" y="344"/>
                  </a:lnTo>
                  <a:lnTo>
                    <a:pt x="0" y="344"/>
                  </a:lnTo>
                  <a:lnTo>
                    <a:pt x="1" y="360"/>
                  </a:lnTo>
                  <a:lnTo>
                    <a:pt x="3" y="375"/>
                  </a:lnTo>
                  <a:lnTo>
                    <a:pt x="4" y="390"/>
                  </a:lnTo>
                  <a:lnTo>
                    <a:pt x="7" y="405"/>
                  </a:lnTo>
                  <a:lnTo>
                    <a:pt x="10" y="419"/>
                  </a:lnTo>
                  <a:lnTo>
                    <a:pt x="14" y="434"/>
                  </a:lnTo>
                  <a:lnTo>
                    <a:pt x="19" y="448"/>
                  </a:lnTo>
                  <a:lnTo>
                    <a:pt x="25" y="460"/>
                  </a:lnTo>
                  <a:lnTo>
                    <a:pt x="25" y="460"/>
                  </a:lnTo>
                  <a:lnTo>
                    <a:pt x="30" y="475"/>
                  </a:lnTo>
                  <a:lnTo>
                    <a:pt x="38" y="490"/>
                  </a:lnTo>
                  <a:lnTo>
                    <a:pt x="49" y="505"/>
                  </a:lnTo>
                  <a:lnTo>
                    <a:pt x="59" y="520"/>
                  </a:lnTo>
                  <a:lnTo>
                    <a:pt x="59" y="520"/>
                  </a:lnTo>
                  <a:lnTo>
                    <a:pt x="71" y="532"/>
                  </a:lnTo>
                  <a:lnTo>
                    <a:pt x="82" y="541"/>
                  </a:lnTo>
                  <a:lnTo>
                    <a:pt x="94" y="550"/>
                  </a:lnTo>
                  <a:lnTo>
                    <a:pt x="106" y="558"/>
                  </a:lnTo>
                  <a:lnTo>
                    <a:pt x="120" y="564"/>
                  </a:lnTo>
                  <a:lnTo>
                    <a:pt x="134" y="569"/>
                  </a:lnTo>
                  <a:lnTo>
                    <a:pt x="148" y="572"/>
                  </a:lnTo>
                  <a:lnTo>
                    <a:pt x="162" y="573"/>
                  </a:lnTo>
                  <a:lnTo>
                    <a:pt x="170" y="574"/>
                  </a:lnTo>
                  <a:lnTo>
                    <a:pt x="170" y="574"/>
                  </a:lnTo>
                  <a:lnTo>
                    <a:pt x="186" y="574"/>
                  </a:lnTo>
                  <a:lnTo>
                    <a:pt x="203" y="573"/>
                  </a:lnTo>
                  <a:lnTo>
                    <a:pt x="212" y="571"/>
                  </a:lnTo>
                  <a:lnTo>
                    <a:pt x="220" y="569"/>
                  </a:lnTo>
                  <a:lnTo>
                    <a:pt x="228" y="566"/>
                  </a:lnTo>
                  <a:lnTo>
                    <a:pt x="236" y="562"/>
                  </a:lnTo>
                  <a:lnTo>
                    <a:pt x="236" y="562"/>
                  </a:lnTo>
                  <a:lnTo>
                    <a:pt x="244" y="566"/>
                  </a:lnTo>
                  <a:lnTo>
                    <a:pt x="253" y="570"/>
                  </a:lnTo>
                  <a:lnTo>
                    <a:pt x="261" y="572"/>
                  </a:lnTo>
                  <a:lnTo>
                    <a:pt x="268" y="573"/>
                  </a:lnTo>
                  <a:lnTo>
                    <a:pt x="284" y="575"/>
                  </a:lnTo>
                  <a:lnTo>
                    <a:pt x="300" y="575"/>
                  </a:lnTo>
                  <a:lnTo>
                    <a:pt x="300" y="575"/>
                  </a:lnTo>
                  <a:lnTo>
                    <a:pt x="304" y="575"/>
                  </a:lnTo>
                  <a:lnTo>
                    <a:pt x="304" y="575"/>
                  </a:lnTo>
                  <a:lnTo>
                    <a:pt x="318" y="575"/>
                  </a:lnTo>
                  <a:lnTo>
                    <a:pt x="332" y="573"/>
                  </a:lnTo>
                  <a:lnTo>
                    <a:pt x="345" y="571"/>
                  </a:lnTo>
                  <a:lnTo>
                    <a:pt x="356" y="566"/>
                  </a:lnTo>
                  <a:lnTo>
                    <a:pt x="356" y="566"/>
                  </a:lnTo>
                  <a:lnTo>
                    <a:pt x="372" y="558"/>
                  </a:lnTo>
                  <a:lnTo>
                    <a:pt x="388" y="549"/>
                  </a:lnTo>
                  <a:lnTo>
                    <a:pt x="402" y="537"/>
                  </a:lnTo>
                  <a:lnTo>
                    <a:pt x="416" y="524"/>
                  </a:lnTo>
                  <a:lnTo>
                    <a:pt x="416" y="524"/>
                  </a:lnTo>
                  <a:lnTo>
                    <a:pt x="426" y="511"/>
                  </a:lnTo>
                  <a:lnTo>
                    <a:pt x="437" y="497"/>
                  </a:lnTo>
                  <a:lnTo>
                    <a:pt x="446" y="482"/>
                  </a:lnTo>
                  <a:lnTo>
                    <a:pt x="453" y="466"/>
                  </a:lnTo>
                  <a:lnTo>
                    <a:pt x="453" y="466"/>
                  </a:lnTo>
                  <a:lnTo>
                    <a:pt x="459" y="453"/>
                  </a:lnTo>
                  <a:lnTo>
                    <a:pt x="463" y="441"/>
                  </a:lnTo>
                  <a:lnTo>
                    <a:pt x="468" y="427"/>
                  </a:lnTo>
                  <a:lnTo>
                    <a:pt x="471" y="413"/>
                  </a:lnTo>
                  <a:lnTo>
                    <a:pt x="474" y="399"/>
                  </a:lnTo>
                  <a:lnTo>
                    <a:pt x="476" y="384"/>
                  </a:lnTo>
                  <a:lnTo>
                    <a:pt x="477" y="370"/>
                  </a:lnTo>
                  <a:lnTo>
                    <a:pt x="478" y="355"/>
                  </a:lnTo>
                  <a:lnTo>
                    <a:pt x="478" y="355"/>
                  </a:lnTo>
                  <a:lnTo>
                    <a:pt x="477" y="336"/>
                  </a:lnTo>
                  <a:lnTo>
                    <a:pt x="476" y="320"/>
                  </a:lnTo>
                  <a:lnTo>
                    <a:pt x="475" y="304"/>
                  </a:lnTo>
                  <a:lnTo>
                    <a:pt x="471" y="290"/>
                  </a:lnTo>
                  <a:lnTo>
                    <a:pt x="471" y="290"/>
                  </a:lnTo>
                  <a:close/>
                  <a:moveTo>
                    <a:pt x="270" y="108"/>
                  </a:moveTo>
                  <a:lnTo>
                    <a:pt x="270" y="108"/>
                  </a:lnTo>
                  <a:lnTo>
                    <a:pt x="270" y="108"/>
                  </a:lnTo>
                  <a:lnTo>
                    <a:pt x="270" y="108"/>
                  </a:lnTo>
                  <a:lnTo>
                    <a:pt x="274" y="104"/>
                  </a:lnTo>
                  <a:lnTo>
                    <a:pt x="279" y="101"/>
                  </a:lnTo>
                  <a:lnTo>
                    <a:pt x="289" y="95"/>
                  </a:lnTo>
                  <a:lnTo>
                    <a:pt x="289" y="95"/>
                  </a:lnTo>
                  <a:lnTo>
                    <a:pt x="299" y="91"/>
                  </a:lnTo>
                  <a:lnTo>
                    <a:pt x="307" y="89"/>
                  </a:lnTo>
                  <a:lnTo>
                    <a:pt x="307" y="89"/>
                  </a:lnTo>
                  <a:lnTo>
                    <a:pt x="311" y="88"/>
                  </a:lnTo>
                  <a:lnTo>
                    <a:pt x="311" y="88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34" y="87"/>
                  </a:lnTo>
                  <a:lnTo>
                    <a:pt x="334" y="87"/>
                  </a:lnTo>
                  <a:lnTo>
                    <a:pt x="337" y="88"/>
                  </a:lnTo>
                  <a:lnTo>
                    <a:pt x="338" y="89"/>
                  </a:lnTo>
                  <a:lnTo>
                    <a:pt x="339" y="91"/>
                  </a:lnTo>
                  <a:lnTo>
                    <a:pt x="340" y="93"/>
                  </a:lnTo>
                  <a:lnTo>
                    <a:pt x="340" y="93"/>
                  </a:lnTo>
                  <a:lnTo>
                    <a:pt x="339" y="95"/>
                  </a:lnTo>
                  <a:lnTo>
                    <a:pt x="337" y="97"/>
                  </a:lnTo>
                  <a:lnTo>
                    <a:pt x="335" y="98"/>
                  </a:lnTo>
                  <a:lnTo>
                    <a:pt x="333" y="98"/>
                  </a:lnTo>
                  <a:lnTo>
                    <a:pt x="333" y="98"/>
                  </a:lnTo>
                  <a:lnTo>
                    <a:pt x="333" y="98"/>
                  </a:lnTo>
                  <a:lnTo>
                    <a:pt x="333" y="98"/>
                  </a:lnTo>
                  <a:lnTo>
                    <a:pt x="332" y="98"/>
                  </a:lnTo>
                  <a:lnTo>
                    <a:pt x="332" y="98"/>
                  </a:lnTo>
                  <a:lnTo>
                    <a:pt x="320" y="98"/>
                  </a:lnTo>
                  <a:lnTo>
                    <a:pt x="320" y="98"/>
                  </a:lnTo>
                  <a:lnTo>
                    <a:pt x="311" y="98"/>
                  </a:lnTo>
                  <a:lnTo>
                    <a:pt x="311" y="98"/>
                  </a:lnTo>
                  <a:lnTo>
                    <a:pt x="302" y="100"/>
                  </a:lnTo>
                  <a:lnTo>
                    <a:pt x="293" y="102"/>
                  </a:lnTo>
                  <a:lnTo>
                    <a:pt x="282" y="105"/>
                  </a:lnTo>
                  <a:lnTo>
                    <a:pt x="273" y="111"/>
                  </a:lnTo>
                  <a:lnTo>
                    <a:pt x="273" y="111"/>
                  </a:lnTo>
                  <a:lnTo>
                    <a:pt x="264" y="119"/>
                  </a:lnTo>
                  <a:lnTo>
                    <a:pt x="258" y="128"/>
                  </a:lnTo>
                  <a:lnTo>
                    <a:pt x="258" y="128"/>
                  </a:lnTo>
                  <a:lnTo>
                    <a:pt x="254" y="135"/>
                  </a:lnTo>
                  <a:lnTo>
                    <a:pt x="254" y="135"/>
                  </a:lnTo>
                  <a:lnTo>
                    <a:pt x="256" y="127"/>
                  </a:lnTo>
                  <a:lnTo>
                    <a:pt x="256" y="127"/>
                  </a:lnTo>
                  <a:lnTo>
                    <a:pt x="263" y="116"/>
                  </a:lnTo>
                  <a:lnTo>
                    <a:pt x="270" y="108"/>
                  </a:lnTo>
                  <a:lnTo>
                    <a:pt x="270" y="108"/>
                  </a:lnTo>
                  <a:close/>
                  <a:moveTo>
                    <a:pt x="120" y="11"/>
                  </a:moveTo>
                  <a:lnTo>
                    <a:pt x="120" y="11"/>
                  </a:lnTo>
                  <a:lnTo>
                    <a:pt x="121" y="11"/>
                  </a:lnTo>
                  <a:lnTo>
                    <a:pt x="121" y="11"/>
                  </a:lnTo>
                  <a:lnTo>
                    <a:pt x="140" y="12"/>
                  </a:lnTo>
                  <a:lnTo>
                    <a:pt x="157" y="13"/>
                  </a:lnTo>
                  <a:lnTo>
                    <a:pt x="173" y="15"/>
                  </a:lnTo>
                  <a:lnTo>
                    <a:pt x="188" y="20"/>
                  </a:lnTo>
                  <a:lnTo>
                    <a:pt x="201" y="25"/>
                  </a:lnTo>
                  <a:lnTo>
                    <a:pt x="213" y="32"/>
                  </a:lnTo>
                  <a:lnTo>
                    <a:pt x="224" y="38"/>
                  </a:lnTo>
                  <a:lnTo>
                    <a:pt x="233" y="47"/>
                  </a:lnTo>
                  <a:lnTo>
                    <a:pt x="233" y="47"/>
                  </a:lnTo>
                  <a:lnTo>
                    <a:pt x="240" y="56"/>
                  </a:lnTo>
                  <a:lnTo>
                    <a:pt x="246" y="65"/>
                  </a:lnTo>
                  <a:lnTo>
                    <a:pt x="249" y="74"/>
                  </a:lnTo>
                  <a:lnTo>
                    <a:pt x="251" y="83"/>
                  </a:lnTo>
                  <a:lnTo>
                    <a:pt x="254" y="91"/>
                  </a:lnTo>
                  <a:lnTo>
                    <a:pt x="254" y="98"/>
                  </a:lnTo>
                  <a:lnTo>
                    <a:pt x="254" y="110"/>
                  </a:lnTo>
                  <a:lnTo>
                    <a:pt x="254" y="110"/>
                  </a:lnTo>
                  <a:lnTo>
                    <a:pt x="247" y="123"/>
                  </a:lnTo>
                  <a:lnTo>
                    <a:pt x="247" y="123"/>
                  </a:lnTo>
                  <a:lnTo>
                    <a:pt x="247" y="123"/>
                  </a:lnTo>
                  <a:lnTo>
                    <a:pt x="247" y="123"/>
                  </a:lnTo>
                  <a:lnTo>
                    <a:pt x="244" y="132"/>
                  </a:lnTo>
                  <a:lnTo>
                    <a:pt x="244" y="132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26" y="134"/>
                  </a:lnTo>
                  <a:lnTo>
                    <a:pt x="219" y="134"/>
                  </a:lnTo>
                  <a:lnTo>
                    <a:pt x="211" y="133"/>
                  </a:lnTo>
                  <a:lnTo>
                    <a:pt x="202" y="132"/>
                  </a:lnTo>
                  <a:lnTo>
                    <a:pt x="193" y="128"/>
                  </a:lnTo>
                  <a:lnTo>
                    <a:pt x="182" y="124"/>
                  </a:lnTo>
                  <a:lnTo>
                    <a:pt x="172" y="118"/>
                  </a:lnTo>
                  <a:lnTo>
                    <a:pt x="172" y="118"/>
                  </a:lnTo>
                  <a:lnTo>
                    <a:pt x="163" y="110"/>
                  </a:lnTo>
                  <a:lnTo>
                    <a:pt x="153" y="100"/>
                  </a:lnTo>
                  <a:lnTo>
                    <a:pt x="145" y="88"/>
                  </a:lnTo>
                  <a:lnTo>
                    <a:pt x="139" y="75"/>
                  </a:lnTo>
                  <a:lnTo>
                    <a:pt x="133" y="62"/>
                  </a:lnTo>
                  <a:lnTo>
                    <a:pt x="127" y="47"/>
                  </a:lnTo>
                  <a:lnTo>
                    <a:pt x="124" y="29"/>
                  </a:lnTo>
                  <a:lnTo>
                    <a:pt x="120" y="11"/>
                  </a:lnTo>
                  <a:lnTo>
                    <a:pt x="120" y="11"/>
                  </a:lnTo>
                  <a:close/>
                  <a:moveTo>
                    <a:pt x="444" y="461"/>
                  </a:moveTo>
                  <a:lnTo>
                    <a:pt x="444" y="461"/>
                  </a:lnTo>
                  <a:lnTo>
                    <a:pt x="437" y="477"/>
                  </a:lnTo>
                  <a:lnTo>
                    <a:pt x="429" y="491"/>
                  </a:lnTo>
                  <a:lnTo>
                    <a:pt x="418" y="504"/>
                  </a:lnTo>
                  <a:lnTo>
                    <a:pt x="408" y="517"/>
                  </a:lnTo>
                  <a:lnTo>
                    <a:pt x="408" y="517"/>
                  </a:lnTo>
                  <a:lnTo>
                    <a:pt x="396" y="529"/>
                  </a:lnTo>
                  <a:lnTo>
                    <a:pt x="383" y="541"/>
                  </a:lnTo>
                  <a:lnTo>
                    <a:pt x="368" y="549"/>
                  </a:lnTo>
                  <a:lnTo>
                    <a:pt x="353" y="557"/>
                  </a:lnTo>
                  <a:lnTo>
                    <a:pt x="353" y="557"/>
                  </a:lnTo>
                  <a:lnTo>
                    <a:pt x="352" y="557"/>
                  </a:lnTo>
                  <a:lnTo>
                    <a:pt x="352" y="557"/>
                  </a:lnTo>
                  <a:lnTo>
                    <a:pt x="341" y="560"/>
                  </a:lnTo>
                  <a:lnTo>
                    <a:pt x="330" y="564"/>
                  </a:lnTo>
                  <a:lnTo>
                    <a:pt x="318" y="565"/>
                  </a:lnTo>
                  <a:lnTo>
                    <a:pt x="304" y="565"/>
                  </a:lnTo>
                  <a:lnTo>
                    <a:pt x="304" y="565"/>
                  </a:lnTo>
                  <a:lnTo>
                    <a:pt x="286" y="565"/>
                  </a:lnTo>
                  <a:lnTo>
                    <a:pt x="269" y="563"/>
                  </a:lnTo>
                  <a:lnTo>
                    <a:pt x="262" y="562"/>
                  </a:lnTo>
                  <a:lnTo>
                    <a:pt x="254" y="559"/>
                  </a:lnTo>
                  <a:lnTo>
                    <a:pt x="247" y="556"/>
                  </a:lnTo>
                  <a:lnTo>
                    <a:pt x="240" y="551"/>
                  </a:lnTo>
                  <a:lnTo>
                    <a:pt x="240" y="551"/>
                  </a:lnTo>
                  <a:lnTo>
                    <a:pt x="236" y="551"/>
                  </a:lnTo>
                  <a:lnTo>
                    <a:pt x="234" y="551"/>
                  </a:lnTo>
                  <a:lnTo>
                    <a:pt x="234" y="551"/>
                  </a:lnTo>
                  <a:lnTo>
                    <a:pt x="227" y="556"/>
                  </a:lnTo>
                  <a:lnTo>
                    <a:pt x="219" y="558"/>
                  </a:lnTo>
                  <a:lnTo>
                    <a:pt x="212" y="560"/>
                  </a:lnTo>
                  <a:lnTo>
                    <a:pt x="204" y="563"/>
                  </a:lnTo>
                  <a:lnTo>
                    <a:pt x="188" y="564"/>
                  </a:lnTo>
                  <a:lnTo>
                    <a:pt x="170" y="564"/>
                  </a:lnTo>
                  <a:lnTo>
                    <a:pt x="162" y="564"/>
                  </a:lnTo>
                  <a:lnTo>
                    <a:pt x="162" y="564"/>
                  </a:lnTo>
                  <a:lnTo>
                    <a:pt x="149" y="562"/>
                  </a:lnTo>
                  <a:lnTo>
                    <a:pt x="136" y="559"/>
                  </a:lnTo>
                  <a:lnTo>
                    <a:pt x="124" y="555"/>
                  </a:lnTo>
                  <a:lnTo>
                    <a:pt x="111" y="549"/>
                  </a:lnTo>
                  <a:lnTo>
                    <a:pt x="99" y="542"/>
                  </a:lnTo>
                  <a:lnTo>
                    <a:pt x="88" y="533"/>
                  </a:lnTo>
                  <a:lnTo>
                    <a:pt x="77" y="524"/>
                  </a:lnTo>
                  <a:lnTo>
                    <a:pt x="67" y="513"/>
                  </a:lnTo>
                  <a:lnTo>
                    <a:pt x="67" y="513"/>
                  </a:lnTo>
                  <a:lnTo>
                    <a:pt x="57" y="499"/>
                  </a:lnTo>
                  <a:lnTo>
                    <a:pt x="48" y="486"/>
                  </a:lnTo>
                  <a:lnTo>
                    <a:pt x="39" y="471"/>
                  </a:lnTo>
                  <a:lnTo>
                    <a:pt x="34" y="457"/>
                  </a:lnTo>
                  <a:lnTo>
                    <a:pt x="34" y="457"/>
                  </a:lnTo>
                  <a:lnTo>
                    <a:pt x="28" y="444"/>
                  </a:lnTo>
                  <a:lnTo>
                    <a:pt x="23" y="430"/>
                  </a:lnTo>
                  <a:lnTo>
                    <a:pt x="20" y="416"/>
                  </a:lnTo>
                  <a:lnTo>
                    <a:pt x="16" y="403"/>
                  </a:lnTo>
                  <a:lnTo>
                    <a:pt x="14" y="389"/>
                  </a:lnTo>
                  <a:lnTo>
                    <a:pt x="13" y="374"/>
                  </a:lnTo>
                  <a:lnTo>
                    <a:pt x="12" y="359"/>
                  </a:lnTo>
                  <a:lnTo>
                    <a:pt x="11" y="344"/>
                  </a:lnTo>
                  <a:lnTo>
                    <a:pt x="11" y="344"/>
                  </a:lnTo>
                  <a:lnTo>
                    <a:pt x="12" y="329"/>
                  </a:lnTo>
                  <a:lnTo>
                    <a:pt x="13" y="313"/>
                  </a:lnTo>
                  <a:lnTo>
                    <a:pt x="15" y="299"/>
                  </a:lnTo>
                  <a:lnTo>
                    <a:pt x="18" y="285"/>
                  </a:lnTo>
                  <a:lnTo>
                    <a:pt x="18" y="285"/>
                  </a:lnTo>
                  <a:lnTo>
                    <a:pt x="22" y="269"/>
                  </a:lnTo>
                  <a:lnTo>
                    <a:pt x="27" y="253"/>
                  </a:lnTo>
                  <a:lnTo>
                    <a:pt x="33" y="238"/>
                  </a:lnTo>
                  <a:lnTo>
                    <a:pt x="39" y="224"/>
                  </a:lnTo>
                  <a:lnTo>
                    <a:pt x="46" y="211"/>
                  </a:lnTo>
                  <a:lnTo>
                    <a:pt x="53" y="199"/>
                  </a:lnTo>
                  <a:lnTo>
                    <a:pt x="63" y="187"/>
                  </a:lnTo>
                  <a:lnTo>
                    <a:pt x="71" y="177"/>
                  </a:lnTo>
                  <a:lnTo>
                    <a:pt x="71" y="177"/>
                  </a:lnTo>
                  <a:lnTo>
                    <a:pt x="81" y="166"/>
                  </a:lnTo>
                  <a:lnTo>
                    <a:pt x="92" y="157"/>
                  </a:lnTo>
                  <a:lnTo>
                    <a:pt x="103" y="149"/>
                  </a:lnTo>
                  <a:lnTo>
                    <a:pt x="115" y="141"/>
                  </a:lnTo>
                  <a:lnTo>
                    <a:pt x="127" y="136"/>
                  </a:lnTo>
                  <a:lnTo>
                    <a:pt x="140" y="132"/>
                  </a:lnTo>
                  <a:lnTo>
                    <a:pt x="153" y="128"/>
                  </a:lnTo>
                  <a:lnTo>
                    <a:pt x="166" y="127"/>
                  </a:lnTo>
                  <a:lnTo>
                    <a:pt x="166" y="127"/>
                  </a:lnTo>
                  <a:lnTo>
                    <a:pt x="167" y="127"/>
                  </a:lnTo>
                  <a:lnTo>
                    <a:pt x="167" y="127"/>
                  </a:lnTo>
                  <a:lnTo>
                    <a:pt x="175" y="132"/>
                  </a:lnTo>
                  <a:lnTo>
                    <a:pt x="183" y="135"/>
                  </a:lnTo>
                  <a:lnTo>
                    <a:pt x="198" y="141"/>
                  </a:lnTo>
                  <a:lnTo>
                    <a:pt x="211" y="143"/>
                  </a:lnTo>
                  <a:lnTo>
                    <a:pt x="224" y="144"/>
                  </a:lnTo>
                  <a:lnTo>
                    <a:pt x="224" y="144"/>
                  </a:lnTo>
                  <a:lnTo>
                    <a:pt x="236" y="143"/>
                  </a:lnTo>
                  <a:lnTo>
                    <a:pt x="236" y="143"/>
                  </a:lnTo>
                  <a:lnTo>
                    <a:pt x="241" y="142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51"/>
                  </a:lnTo>
                  <a:lnTo>
                    <a:pt x="242" y="158"/>
                  </a:lnTo>
                  <a:lnTo>
                    <a:pt x="243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7" y="169"/>
                  </a:lnTo>
                  <a:lnTo>
                    <a:pt x="249" y="169"/>
                  </a:lnTo>
                  <a:lnTo>
                    <a:pt x="249" y="169"/>
                  </a:lnTo>
                  <a:lnTo>
                    <a:pt x="249" y="169"/>
                  </a:lnTo>
                  <a:lnTo>
                    <a:pt x="249" y="169"/>
                  </a:lnTo>
                  <a:lnTo>
                    <a:pt x="253" y="169"/>
                  </a:lnTo>
                  <a:lnTo>
                    <a:pt x="254" y="166"/>
                  </a:lnTo>
                  <a:lnTo>
                    <a:pt x="257" y="159"/>
                  </a:lnTo>
                  <a:lnTo>
                    <a:pt x="257" y="159"/>
                  </a:lnTo>
                  <a:lnTo>
                    <a:pt x="259" y="149"/>
                  </a:lnTo>
                  <a:lnTo>
                    <a:pt x="259" y="149"/>
                  </a:lnTo>
                  <a:lnTo>
                    <a:pt x="272" y="144"/>
                  </a:lnTo>
                  <a:lnTo>
                    <a:pt x="284" y="142"/>
                  </a:lnTo>
                  <a:lnTo>
                    <a:pt x="296" y="140"/>
                  </a:lnTo>
                  <a:lnTo>
                    <a:pt x="309" y="140"/>
                  </a:lnTo>
                  <a:lnTo>
                    <a:pt x="309" y="140"/>
                  </a:lnTo>
                  <a:lnTo>
                    <a:pt x="320" y="141"/>
                  </a:lnTo>
                  <a:lnTo>
                    <a:pt x="331" y="142"/>
                  </a:lnTo>
                  <a:lnTo>
                    <a:pt x="341" y="144"/>
                  </a:lnTo>
                  <a:lnTo>
                    <a:pt x="353" y="148"/>
                  </a:lnTo>
                  <a:lnTo>
                    <a:pt x="353" y="148"/>
                  </a:lnTo>
                  <a:lnTo>
                    <a:pt x="368" y="155"/>
                  </a:lnTo>
                  <a:lnTo>
                    <a:pt x="382" y="163"/>
                  </a:lnTo>
                  <a:lnTo>
                    <a:pt x="395" y="174"/>
                  </a:lnTo>
                  <a:lnTo>
                    <a:pt x="409" y="187"/>
                  </a:lnTo>
                  <a:lnTo>
                    <a:pt x="409" y="187"/>
                  </a:lnTo>
                  <a:lnTo>
                    <a:pt x="418" y="197"/>
                  </a:lnTo>
                  <a:lnTo>
                    <a:pt x="426" y="209"/>
                  </a:lnTo>
                  <a:lnTo>
                    <a:pt x="434" y="222"/>
                  </a:lnTo>
                  <a:lnTo>
                    <a:pt x="441" y="234"/>
                  </a:lnTo>
                  <a:lnTo>
                    <a:pt x="447" y="248"/>
                  </a:lnTo>
                  <a:lnTo>
                    <a:pt x="453" y="262"/>
                  </a:lnTo>
                  <a:lnTo>
                    <a:pt x="458" y="277"/>
                  </a:lnTo>
                  <a:lnTo>
                    <a:pt x="462" y="292"/>
                  </a:lnTo>
                  <a:lnTo>
                    <a:pt x="462" y="292"/>
                  </a:lnTo>
                  <a:lnTo>
                    <a:pt x="464" y="306"/>
                  </a:lnTo>
                  <a:lnTo>
                    <a:pt x="467" y="321"/>
                  </a:lnTo>
                  <a:lnTo>
                    <a:pt x="468" y="337"/>
                  </a:lnTo>
                  <a:lnTo>
                    <a:pt x="468" y="355"/>
                  </a:lnTo>
                  <a:lnTo>
                    <a:pt x="468" y="355"/>
                  </a:lnTo>
                  <a:lnTo>
                    <a:pt x="468" y="369"/>
                  </a:lnTo>
                  <a:lnTo>
                    <a:pt x="467" y="383"/>
                  </a:lnTo>
                  <a:lnTo>
                    <a:pt x="464" y="398"/>
                  </a:lnTo>
                  <a:lnTo>
                    <a:pt x="461" y="411"/>
                  </a:lnTo>
                  <a:lnTo>
                    <a:pt x="459" y="424"/>
                  </a:lnTo>
                  <a:lnTo>
                    <a:pt x="454" y="437"/>
                  </a:lnTo>
                  <a:lnTo>
                    <a:pt x="449" y="450"/>
                  </a:lnTo>
                  <a:lnTo>
                    <a:pt x="444" y="461"/>
                  </a:lnTo>
                  <a:lnTo>
                    <a:pt x="444" y="4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8">
              <a:extLst>
                <a:ext uri="{FF2B5EF4-FFF2-40B4-BE49-F238E27FC236}">
                  <a16:creationId xmlns:a16="http://schemas.microsoft.com/office/drawing/2014/main" id="{CB144505-9871-4E03-BBE3-F7BD8A5E3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" y="1830"/>
              <a:ext cx="460" cy="460"/>
            </a:xfrm>
            <a:custGeom>
              <a:avLst/>
              <a:gdLst>
                <a:gd name="T0" fmla="*/ 919 w 919"/>
                <a:gd name="T1" fmla="*/ 484 h 921"/>
                <a:gd name="T2" fmla="*/ 910 w 919"/>
                <a:gd name="T3" fmla="*/ 553 h 921"/>
                <a:gd name="T4" fmla="*/ 892 w 919"/>
                <a:gd name="T5" fmla="*/ 619 h 921"/>
                <a:gd name="T6" fmla="*/ 864 w 919"/>
                <a:gd name="T7" fmla="*/ 680 h 921"/>
                <a:gd name="T8" fmla="*/ 828 w 919"/>
                <a:gd name="T9" fmla="*/ 737 h 921"/>
                <a:gd name="T10" fmla="*/ 785 w 919"/>
                <a:gd name="T11" fmla="*/ 786 h 921"/>
                <a:gd name="T12" fmla="*/ 735 w 919"/>
                <a:gd name="T13" fmla="*/ 830 h 921"/>
                <a:gd name="T14" fmla="*/ 679 w 919"/>
                <a:gd name="T15" fmla="*/ 866 h 921"/>
                <a:gd name="T16" fmla="*/ 618 w 919"/>
                <a:gd name="T17" fmla="*/ 893 h 921"/>
                <a:gd name="T18" fmla="*/ 553 w 919"/>
                <a:gd name="T19" fmla="*/ 912 h 921"/>
                <a:gd name="T20" fmla="*/ 484 w 919"/>
                <a:gd name="T21" fmla="*/ 920 h 921"/>
                <a:gd name="T22" fmla="*/ 437 w 919"/>
                <a:gd name="T23" fmla="*/ 920 h 921"/>
                <a:gd name="T24" fmla="*/ 368 w 919"/>
                <a:gd name="T25" fmla="*/ 912 h 921"/>
                <a:gd name="T26" fmla="*/ 302 w 919"/>
                <a:gd name="T27" fmla="*/ 893 h 921"/>
                <a:gd name="T28" fmla="*/ 241 w 919"/>
                <a:gd name="T29" fmla="*/ 866 h 921"/>
                <a:gd name="T30" fmla="*/ 185 w 919"/>
                <a:gd name="T31" fmla="*/ 830 h 921"/>
                <a:gd name="T32" fmla="*/ 135 w 919"/>
                <a:gd name="T33" fmla="*/ 786 h 921"/>
                <a:gd name="T34" fmla="*/ 91 w 919"/>
                <a:gd name="T35" fmla="*/ 737 h 921"/>
                <a:gd name="T36" fmla="*/ 56 w 919"/>
                <a:gd name="T37" fmla="*/ 680 h 921"/>
                <a:gd name="T38" fmla="*/ 28 w 919"/>
                <a:gd name="T39" fmla="*/ 619 h 921"/>
                <a:gd name="T40" fmla="*/ 10 w 919"/>
                <a:gd name="T41" fmla="*/ 553 h 921"/>
                <a:gd name="T42" fmla="*/ 0 w 919"/>
                <a:gd name="T43" fmla="*/ 484 h 921"/>
                <a:gd name="T44" fmla="*/ 0 w 919"/>
                <a:gd name="T45" fmla="*/ 437 h 921"/>
                <a:gd name="T46" fmla="*/ 10 w 919"/>
                <a:gd name="T47" fmla="*/ 368 h 921"/>
                <a:gd name="T48" fmla="*/ 28 w 919"/>
                <a:gd name="T49" fmla="*/ 302 h 921"/>
                <a:gd name="T50" fmla="*/ 56 w 919"/>
                <a:gd name="T51" fmla="*/ 241 h 921"/>
                <a:gd name="T52" fmla="*/ 91 w 919"/>
                <a:gd name="T53" fmla="*/ 186 h 921"/>
                <a:gd name="T54" fmla="*/ 135 w 919"/>
                <a:gd name="T55" fmla="*/ 135 h 921"/>
                <a:gd name="T56" fmla="*/ 185 w 919"/>
                <a:gd name="T57" fmla="*/ 93 h 921"/>
                <a:gd name="T58" fmla="*/ 241 w 919"/>
                <a:gd name="T59" fmla="*/ 57 h 921"/>
                <a:gd name="T60" fmla="*/ 302 w 919"/>
                <a:gd name="T61" fmla="*/ 29 h 921"/>
                <a:gd name="T62" fmla="*/ 368 w 919"/>
                <a:gd name="T63" fmla="*/ 11 h 921"/>
                <a:gd name="T64" fmla="*/ 437 w 919"/>
                <a:gd name="T65" fmla="*/ 2 h 921"/>
                <a:gd name="T66" fmla="*/ 484 w 919"/>
                <a:gd name="T67" fmla="*/ 2 h 921"/>
                <a:gd name="T68" fmla="*/ 553 w 919"/>
                <a:gd name="T69" fmla="*/ 11 h 921"/>
                <a:gd name="T70" fmla="*/ 618 w 919"/>
                <a:gd name="T71" fmla="*/ 29 h 921"/>
                <a:gd name="T72" fmla="*/ 679 w 919"/>
                <a:gd name="T73" fmla="*/ 57 h 921"/>
                <a:gd name="T74" fmla="*/ 735 w 919"/>
                <a:gd name="T75" fmla="*/ 93 h 921"/>
                <a:gd name="T76" fmla="*/ 785 w 919"/>
                <a:gd name="T77" fmla="*/ 135 h 921"/>
                <a:gd name="T78" fmla="*/ 828 w 919"/>
                <a:gd name="T79" fmla="*/ 186 h 921"/>
                <a:gd name="T80" fmla="*/ 864 w 919"/>
                <a:gd name="T81" fmla="*/ 241 h 921"/>
                <a:gd name="T82" fmla="*/ 892 w 919"/>
                <a:gd name="T83" fmla="*/ 302 h 921"/>
                <a:gd name="T84" fmla="*/ 910 w 919"/>
                <a:gd name="T85" fmla="*/ 368 h 921"/>
                <a:gd name="T86" fmla="*/ 919 w 919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9" h="921">
                  <a:moveTo>
                    <a:pt x="919" y="461"/>
                  </a:moveTo>
                  <a:lnTo>
                    <a:pt x="919" y="461"/>
                  </a:lnTo>
                  <a:lnTo>
                    <a:pt x="919" y="484"/>
                  </a:lnTo>
                  <a:lnTo>
                    <a:pt x="917" y="509"/>
                  </a:lnTo>
                  <a:lnTo>
                    <a:pt x="915" y="532"/>
                  </a:lnTo>
                  <a:lnTo>
                    <a:pt x="910" y="553"/>
                  </a:lnTo>
                  <a:lnTo>
                    <a:pt x="905" y="575"/>
                  </a:lnTo>
                  <a:lnTo>
                    <a:pt x="899" y="597"/>
                  </a:lnTo>
                  <a:lnTo>
                    <a:pt x="892" y="619"/>
                  </a:lnTo>
                  <a:lnTo>
                    <a:pt x="884" y="640"/>
                  </a:lnTo>
                  <a:lnTo>
                    <a:pt x="874" y="661"/>
                  </a:lnTo>
                  <a:lnTo>
                    <a:pt x="864" y="680"/>
                  </a:lnTo>
                  <a:lnTo>
                    <a:pt x="854" y="700"/>
                  </a:lnTo>
                  <a:lnTo>
                    <a:pt x="841" y="718"/>
                  </a:lnTo>
                  <a:lnTo>
                    <a:pt x="828" y="737"/>
                  </a:lnTo>
                  <a:lnTo>
                    <a:pt x="815" y="754"/>
                  </a:lnTo>
                  <a:lnTo>
                    <a:pt x="801" y="770"/>
                  </a:lnTo>
                  <a:lnTo>
                    <a:pt x="785" y="786"/>
                  </a:lnTo>
                  <a:lnTo>
                    <a:pt x="770" y="801"/>
                  </a:lnTo>
                  <a:lnTo>
                    <a:pt x="752" y="816"/>
                  </a:lnTo>
                  <a:lnTo>
                    <a:pt x="735" y="830"/>
                  </a:lnTo>
                  <a:lnTo>
                    <a:pt x="717" y="843"/>
                  </a:lnTo>
                  <a:lnTo>
                    <a:pt x="698" y="854"/>
                  </a:lnTo>
                  <a:lnTo>
                    <a:pt x="679" y="866"/>
                  </a:lnTo>
                  <a:lnTo>
                    <a:pt x="659" y="876"/>
                  </a:lnTo>
                  <a:lnTo>
                    <a:pt x="638" y="885"/>
                  </a:lnTo>
                  <a:lnTo>
                    <a:pt x="618" y="893"/>
                  </a:lnTo>
                  <a:lnTo>
                    <a:pt x="597" y="900"/>
                  </a:lnTo>
                  <a:lnTo>
                    <a:pt x="575" y="906"/>
                  </a:lnTo>
                  <a:lnTo>
                    <a:pt x="553" y="912"/>
                  </a:lnTo>
                  <a:lnTo>
                    <a:pt x="530" y="915"/>
                  </a:lnTo>
                  <a:lnTo>
                    <a:pt x="507" y="919"/>
                  </a:lnTo>
                  <a:lnTo>
                    <a:pt x="484" y="920"/>
                  </a:lnTo>
                  <a:lnTo>
                    <a:pt x="460" y="921"/>
                  </a:lnTo>
                  <a:lnTo>
                    <a:pt x="460" y="921"/>
                  </a:lnTo>
                  <a:lnTo>
                    <a:pt x="437" y="920"/>
                  </a:lnTo>
                  <a:lnTo>
                    <a:pt x="413" y="919"/>
                  </a:lnTo>
                  <a:lnTo>
                    <a:pt x="390" y="915"/>
                  </a:lnTo>
                  <a:lnTo>
                    <a:pt x="368" y="912"/>
                  </a:lnTo>
                  <a:lnTo>
                    <a:pt x="345" y="906"/>
                  </a:lnTo>
                  <a:lnTo>
                    <a:pt x="323" y="900"/>
                  </a:lnTo>
                  <a:lnTo>
                    <a:pt x="302" y="893"/>
                  </a:lnTo>
                  <a:lnTo>
                    <a:pt x="281" y="885"/>
                  </a:lnTo>
                  <a:lnTo>
                    <a:pt x="261" y="876"/>
                  </a:lnTo>
                  <a:lnTo>
                    <a:pt x="241" y="866"/>
                  </a:lnTo>
                  <a:lnTo>
                    <a:pt x="221" y="854"/>
                  </a:lnTo>
                  <a:lnTo>
                    <a:pt x="203" y="843"/>
                  </a:lnTo>
                  <a:lnTo>
                    <a:pt x="185" y="830"/>
                  </a:lnTo>
                  <a:lnTo>
                    <a:pt x="167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5" y="754"/>
                  </a:lnTo>
                  <a:lnTo>
                    <a:pt x="91" y="737"/>
                  </a:lnTo>
                  <a:lnTo>
                    <a:pt x="79" y="718"/>
                  </a:lnTo>
                  <a:lnTo>
                    <a:pt x="67" y="700"/>
                  </a:lnTo>
                  <a:lnTo>
                    <a:pt x="56" y="680"/>
                  </a:lnTo>
                  <a:lnTo>
                    <a:pt x="45" y="661"/>
                  </a:lnTo>
                  <a:lnTo>
                    <a:pt x="36" y="640"/>
                  </a:lnTo>
                  <a:lnTo>
                    <a:pt x="28" y="619"/>
                  </a:lnTo>
                  <a:lnTo>
                    <a:pt x="21" y="597"/>
                  </a:lnTo>
                  <a:lnTo>
                    <a:pt x="14" y="575"/>
                  </a:lnTo>
                  <a:lnTo>
                    <a:pt x="10" y="553"/>
                  </a:lnTo>
                  <a:lnTo>
                    <a:pt x="5" y="532"/>
                  </a:lnTo>
                  <a:lnTo>
                    <a:pt x="3" y="509"/>
                  </a:lnTo>
                  <a:lnTo>
                    <a:pt x="0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0" y="437"/>
                  </a:lnTo>
                  <a:lnTo>
                    <a:pt x="3" y="414"/>
                  </a:lnTo>
                  <a:lnTo>
                    <a:pt x="5" y="391"/>
                  </a:lnTo>
                  <a:lnTo>
                    <a:pt x="10" y="368"/>
                  </a:lnTo>
                  <a:lnTo>
                    <a:pt x="14" y="346"/>
                  </a:lnTo>
                  <a:lnTo>
                    <a:pt x="21" y="324"/>
                  </a:lnTo>
                  <a:lnTo>
                    <a:pt x="28" y="302"/>
                  </a:lnTo>
                  <a:lnTo>
                    <a:pt x="36" y="282"/>
                  </a:lnTo>
                  <a:lnTo>
                    <a:pt x="45" y="262"/>
                  </a:lnTo>
                  <a:lnTo>
                    <a:pt x="56" y="241"/>
                  </a:lnTo>
                  <a:lnTo>
                    <a:pt x="67" y="223"/>
                  </a:lnTo>
                  <a:lnTo>
                    <a:pt x="79" y="203"/>
                  </a:lnTo>
                  <a:lnTo>
                    <a:pt x="91" y="186"/>
                  </a:lnTo>
                  <a:lnTo>
                    <a:pt x="105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7" y="106"/>
                  </a:lnTo>
                  <a:lnTo>
                    <a:pt x="185" y="93"/>
                  </a:lnTo>
                  <a:lnTo>
                    <a:pt x="203" y="80"/>
                  </a:lnTo>
                  <a:lnTo>
                    <a:pt x="221" y="67"/>
                  </a:lnTo>
                  <a:lnTo>
                    <a:pt x="241" y="57"/>
                  </a:lnTo>
                  <a:lnTo>
                    <a:pt x="261" y="46"/>
                  </a:lnTo>
                  <a:lnTo>
                    <a:pt x="281" y="37"/>
                  </a:lnTo>
                  <a:lnTo>
                    <a:pt x="302" y="29"/>
                  </a:lnTo>
                  <a:lnTo>
                    <a:pt x="323" y="21"/>
                  </a:lnTo>
                  <a:lnTo>
                    <a:pt x="345" y="15"/>
                  </a:lnTo>
                  <a:lnTo>
                    <a:pt x="368" y="11"/>
                  </a:lnTo>
                  <a:lnTo>
                    <a:pt x="390" y="6"/>
                  </a:lnTo>
                  <a:lnTo>
                    <a:pt x="413" y="4"/>
                  </a:lnTo>
                  <a:lnTo>
                    <a:pt x="437" y="2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484" y="2"/>
                  </a:lnTo>
                  <a:lnTo>
                    <a:pt x="507" y="4"/>
                  </a:lnTo>
                  <a:lnTo>
                    <a:pt x="530" y="6"/>
                  </a:lnTo>
                  <a:lnTo>
                    <a:pt x="553" y="11"/>
                  </a:lnTo>
                  <a:lnTo>
                    <a:pt x="575" y="15"/>
                  </a:lnTo>
                  <a:lnTo>
                    <a:pt x="597" y="21"/>
                  </a:lnTo>
                  <a:lnTo>
                    <a:pt x="618" y="29"/>
                  </a:lnTo>
                  <a:lnTo>
                    <a:pt x="638" y="37"/>
                  </a:lnTo>
                  <a:lnTo>
                    <a:pt x="659" y="46"/>
                  </a:lnTo>
                  <a:lnTo>
                    <a:pt x="679" y="57"/>
                  </a:lnTo>
                  <a:lnTo>
                    <a:pt x="698" y="67"/>
                  </a:lnTo>
                  <a:lnTo>
                    <a:pt x="717" y="80"/>
                  </a:lnTo>
                  <a:lnTo>
                    <a:pt x="735" y="93"/>
                  </a:lnTo>
                  <a:lnTo>
                    <a:pt x="752" y="106"/>
                  </a:lnTo>
                  <a:lnTo>
                    <a:pt x="770" y="120"/>
                  </a:lnTo>
                  <a:lnTo>
                    <a:pt x="785" y="135"/>
                  </a:lnTo>
                  <a:lnTo>
                    <a:pt x="801" y="151"/>
                  </a:lnTo>
                  <a:lnTo>
                    <a:pt x="815" y="169"/>
                  </a:lnTo>
                  <a:lnTo>
                    <a:pt x="828" y="186"/>
                  </a:lnTo>
                  <a:lnTo>
                    <a:pt x="841" y="203"/>
                  </a:lnTo>
                  <a:lnTo>
                    <a:pt x="854" y="223"/>
                  </a:lnTo>
                  <a:lnTo>
                    <a:pt x="864" y="241"/>
                  </a:lnTo>
                  <a:lnTo>
                    <a:pt x="874" y="262"/>
                  </a:lnTo>
                  <a:lnTo>
                    <a:pt x="884" y="282"/>
                  </a:lnTo>
                  <a:lnTo>
                    <a:pt x="892" y="302"/>
                  </a:lnTo>
                  <a:lnTo>
                    <a:pt x="899" y="324"/>
                  </a:lnTo>
                  <a:lnTo>
                    <a:pt x="905" y="346"/>
                  </a:lnTo>
                  <a:lnTo>
                    <a:pt x="910" y="368"/>
                  </a:lnTo>
                  <a:lnTo>
                    <a:pt x="915" y="391"/>
                  </a:lnTo>
                  <a:lnTo>
                    <a:pt x="917" y="414"/>
                  </a:lnTo>
                  <a:lnTo>
                    <a:pt x="919" y="437"/>
                  </a:lnTo>
                  <a:lnTo>
                    <a:pt x="919" y="461"/>
                  </a:lnTo>
                  <a:lnTo>
                    <a:pt x="919" y="461"/>
                  </a:lnTo>
                  <a:close/>
                </a:path>
              </a:pathLst>
            </a:custGeom>
            <a:solidFill>
              <a:srgbClr val="FFC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9">
              <a:extLst>
                <a:ext uri="{FF2B5EF4-FFF2-40B4-BE49-F238E27FC236}">
                  <a16:creationId xmlns:a16="http://schemas.microsoft.com/office/drawing/2014/main" id="{0897A142-5CAE-449D-89BE-EC71D54000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7" y="1970"/>
              <a:ext cx="39" cy="99"/>
            </a:xfrm>
            <a:custGeom>
              <a:avLst/>
              <a:gdLst>
                <a:gd name="T0" fmla="*/ 72 w 78"/>
                <a:gd name="T1" fmla="*/ 197 h 197"/>
                <a:gd name="T2" fmla="*/ 72 w 78"/>
                <a:gd name="T3" fmla="*/ 197 h 197"/>
                <a:gd name="T4" fmla="*/ 74 w 78"/>
                <a:gd name="T5" fmla="*/ 197 h 197"/>
                <a:gd name="T6" fmla="*/ 74 w 78"/>
                <a:gd name="T7" fmla="*/ 197 h 197"/>
                <a:gd name="T8" fmla="*/ 76 w 78"/>
                <a:gd name="T9" fmla="*/ 194 h 197"/>
                <a:gd name="T10" fmla="*/ 78 w 78"/>
                <a:gd name="T11" fmla="*/ 191 h 197"/>
                <a:gd name="T12" fmla="*/ 78 w 78"/>
                <a:gd name="T13" fmla="*/ 117 h 197"/>
                <a:gd name="T14" fmla="*/ 78 w 78"/>
                <a:gd name="T15" fmla="*/ 117 h 197"/>
                <a:gd name="T16" fmla="*/ 78 w 78"/>
                <a:gd name="T17" fmla="*/ 103 h 197"/>
                <a:gd name="T18" fmla="*/ 74 w 78"/>
                <a:gd name="T19" fmla="*/ 91 h 197"/>
                <a:gd name="T20" fmla="*/ 71 w 78"/>
                <a:gd name="T21" fmla="*/ 78 h 197"/>
                <a:gd name="T22" fmla="*/ 64 w 78"/>
                <a:gd name="T23" fmla="*/ 64 h 197"/>
                <a:gd name="T24" fmla="*/ 55 w 78"/>
                <a:gd name="T25" fmla="*/ 50 h 197"/>
                <a:gd name="T26" fmla="*/ 43 w 78"/>
                <a:gd name="T27" fmla="*/ 36 h 197"/>
                <a:gd name="T28" fmla="*/ 28 w 78"/>
                <a:gd name="T29" fmla="*/ 19 h 197"/>
                <a:gd name="T30" fmla="*/ 11 w 78"/>
                <a:gd name="T31" fmla="*/ 1 h 197"/>
                <a:gd name="T32" fmla="*/ 11 w 78"/>
                <a:gd name="T33" fmla="*/ 1 h 197"/>
                <a:gd name="T34" fmla="*/ 7 w 78"/>
                <a:gd name="T35" fmla="*/ 0 h 197"/>
                <a:gd name="T36" fmla="*/ 5 w 78"/>
                <a:gd name="T37" fmla="*/ 0 h 197"/>
                <a:gd name="T38" fmla="*/ 5 w 78"/>
                <a:gd name="T39" fmla="*/ 0 h 197"/>
                <a:gd name="T40" fmla="*/ 2 w 78"/>
                <a:gd name="T41" fmla="*/ 2 h 197"/>
                <a:gd name="T42" fmla="*/ 0 w 78"/>
                <a:gd name="T43" fmla="*/ 5 h 197"/>
                <a:gd name="T44" fmla="*/ 0 w 78"/>
                <a:gd name="T45" fmla="*/ 79 h 197"/>
                <a:gd name="T46" fmla="*/ 0 w 78"/>
                <a:gd name="T47" fmla="*/ 79 h 197"/>
                <a:gd name="T48" fmla="*/ 2 w 78"/>
                <a:gd name="T49" fmla="*/ 93 h 197"/>
                <a:gd name="T50" fmla="*/ 4 w 78"/>
                <a:gd name="T51" fmla="*/ 106 h 197"/>
                <a:gd name="T52" fmla="*/ 8 w 78"/>
                <a:gd name="T53" fmla="*/ 118 h 197"/>
                <a:gd name="T54" fmla="*/ 15 w 78"/>
                <a:gd name="T55" fmla="*/ 132 h 197"/>
                <a:gd name="T56" fmla="*/ 25 w 78"/>
                <a:gd name="T57" fmla="*/ 146 h 197"/>
                <a:gd name="T58" fmla="*/ 36 w 78"/>
                <a:gd name="T59" fmla="*/ 161 h 197"/>
                <a:gd name="T60" fmla="*/ 51 w 78"/>
                <a:gd name="T61" fmla="*/ 177 h 197"/>
                <a:gd name="T62" fmla="*/ 68 w 78"/>
                <a:gd name="T63" fmla="*/ 195 h 197"/>
                <a:gd name="T64" fmla="*/ 68 w 78"/>
                <a:gd name="T65" fmla="*/ 195 h 197"/>
                <a:gd name="T66" fmla="*/ 71 w 78"/>
                <a:gd name="T67" fmla="*/ 197 h 197"/>
                <a:gd name="T68" fmla="*/ 72 w 78"/>
                <a:gd name="T69" fmla="*/ 197 h 197"/>
                <a:gd name="T70" fmla="*/ 72 w 78"/>
                <a:gd name="T71" fmla="*/ 197 h 197"/>
                <a:gd name="T72" fmla="*/ 66 w 78"/>
                <a:gd name="T73" fmla="*/ 177 h 197"/>
                <a:gd name="T74" fmla="*/ 66 w 78"/>
                <a:gd name="T75" fmla="*/ 177 h 197"/>
                <a:gd name="T76" fmla="*/ 51 w 78"/>
                <a:gd name="T77" fmla="*/ 161 h 197"/>
                <a:gd name="T78" fmla="*/ 38 w 78"/>
                <a:gd name="T79" fmla="*/ 146 h 197"/>
                <a:gd name="T80" fmla="*/ 29 w 78"/>
                <a:gd name="T81" fmla="*/ 133 h 197"/>
                <a:gd name="T82" fmla="*/ 22 w 78"/>
                <a:gd name="T83" fmla="*/ 121 h 197"/>
                <a:gd name="T84" fmla="*/ 18 w 78"/>
                <a:gd name="T85" fmla="*/ 110 h 197"/>
                <a:gd name="T86" fmla="*/ 14 w 78"/>
                <a:gd name="T87" fmla="*/ 100 h 197"/>
                <a:gd name="T88" fmla="*/ 13 w 78"/>
                <a:gd name="T89" fmla="*/ 89 h 197"/>
                <a:gd name="T90" fmla="*/ 12 w 78"/>
                <a:gd name="T91" fmla="*/ 79 h 197"/>
                <a:gd name="T92" fmla="*/ 12 w 78"/>
                <a:gd name="T93" fmla="*/ 19 h 197"/>
                <a:gd name="T94" fmla="*/ 12 w 78"/>
                <a:gd name="T95" fmla="*/ 19 h 197"/>
                <a:gd name="T96" fmla="*/ 28 w 78"/>
                <a:gd name="T97" fmla="*/ 36 h 197"/>
                <a:gd name="T98" fmla="*/ 40 w 78"/>
                <a:gd name="T99" fmla="*/ 50 h 197"/>
                <a:gd name="T100" fmla="*/ 50 w 78"/>
                <a:gd name="T101" fmla="*/ 64 h 197"/>
                <a:gd name="T102" fmla="*/ 57 w 78"/>
                <a:gd name="T103" fmla="*/ 76 h 197"/>
                <a:gd name="T104" fmla="*/ 61 w 78"/>
                <a:gd name="T105" fmla="*/ 86 h 197"/>
                <a:gd name="T106" fmla="*/ 65 w 78"/>
                <a:gd name="T107" fmla="*/ 96 h 197"/>
                <a:gd name="T108" fmla="*/ 66 w 78"/>
                <a:gd name="T109" fmla="*/ 107 h 197"/>
                <a:gd name="T110" fmla="*/ 66 w 78"/>
                <a:gd name="T111" fmla="*/ 117 h 197"/>
                <a:gd name="T112" fmla="*/ 66 w 78"/>
                <a:gd name="T113" fmla="*/ 1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97">
                  <a:moveTo>
                    <a:pt x="72" y="197"/>
                  </a:moveTo>
                  <a:lnTo>
                    <a:pt x="7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6" y="194"/>
                  </a:lnTo>
                  <a:lnTo>
                    <a:pt x="78" y="191"/>
                  </a:lnTo>
                  <a:lnTo>
                    <a:pt x="78" y="117"/>
                  </a:lnTo>
                  <a:lnTo>
                    <a:pt x="78" y="117"/>
                  </a:lnTo>
                  <a:lnTo>
                    <a:pt x="78" y="103"/>
                  </a:lnTo>
                  <a:lnTo>
                    <a:pt x="74" y="91"/>
                  </a:lnTo>
                  <a:lnTo>
                    <a:pt x="71" y="78"/>
                  </a:lnTo>
                  <a:lnTo>
                    <a:pt x="64" y="64"/>
                  </a:lnTo>
                  <a:lnTo>
                    <a:pt x="55" y="50"/>
                  </a:lnTo>
                  <a:lnTo>
                    <a:pt x="43" y="36"/>
                  </a:lnTo>
                  <a:lnTo>
                    <a:pt x="28" y="19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2" y="93"/>
                  </a:lnTo>
                  <a:lnTo>
                    <a:pt x="4" y="106"/>
                  </a:lnTo>
                  <a:lnTo>
                    <a:pt x="8" y="118"/>
                  </a:lnTo>
                  <a:lnTo>
                    <a:pt x="15" y="132"/>
                  </a:lnTo>
                  <a:lnTo>
                    <a:pt x="25" y="146"/>
                  </a:lnTo>
                  <a:lnTo>
                    <a:pt x="36" y="161"/>
                  </a:lnTo>
                  <a:lnTo>
                    <a:pt x="51" y="177"/>
                  </a:lnTo>
                  <a:lnTo>
                    <a:pt x="68" y="195"/>
                  </a:lnTo>
                  <a:lnTo>
                    <a:pt x="68" y="195"/>
                  </a:lnTo>
                  <a:lnTo>
                    <a:pt x="71" y="197"/>
                  </a:lnTo>
                  <a:lnTo>
                    <a:pt x="72" y="197"/>
                  </a:lnTo>
                  <a:lnTo>
                    <a:pt x="72" y="197"/>
                  </a:lnTo>
                  <a:close/>
                  <a:moveTo>
                    <a:pt x="66" y="177"/>
                  </a:moveTo>
                  <a:lnTo>
                    <a:pt x="66" y="177"/>
                  </a:lnTo>
                  <a:lnTo>
                    <a:pt x="51" y="161"/>
                  </a:lnTo>
                  <a:lnTo>
                    <a:pt x="38" y="146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8" y="110"/>
                  </a:lnTo>
                  <a:lnTo>
                    <a:pt x="14" y="100"/>
                  </a:lnTo>
                  <a:lnTo>
                    <a:pt x="13" y="89"/>
                  </a:lnTo>
                  <a:lnTo>
                    <a:pt x="12" y="7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28" y="36"/>
                  </a:lnTo>
                  <a:lnTo>
                    <a:pt x="40" y="50"/>
                  </a:lnTo>
                  <a:lnTo>
                    <a:pt x="50" y="64"/>
                  </a:lnTo>
                  <a:lnTo>
                    <a:pt x="57" y="76"/>
                  </a:lnTo>
                  <a:lnTo>
                    <a:pt x="61" y="86"/>
                  </a:lnTo>
                  <a:lnTo>
                    <a:pt x="65" y="96"/>
                  </a:lnTo>
                  <a:lnTo>
                    <a:pt x="66" y="107"/>
                  </a:lnTo>
                  <a:lnTo>
                    <a:pt x="66" y="117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0">
              <a:extLst>
                <a:ext uri="{FF2B5EF4-FFF2-40B4-BE49-F238E27FC236}">
                  <a16:creationId xmlns:a16="http://schemas.microsoft.com/office/drawing/2014/main" id="{D58C4260-7B34-4F0E-8B14-05706CA77E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1970"/>
              <a:ext cx="39" cy="99"/>
            </a:xfrm>
            <a:custGeom>
              <a:avLst/>
              <a:gdLst>
                <a:gd name="T0" fmla="*/ 4 w 77"/>
                <a:gd name="T1" fmla="*/ 197 h 197"/>
                <a:gd name="T2" fmla="*/ 4 w 77"/>
                <a:gd name="T3" fmla="*/ 197 h 197"/>
                <a:gd name="T4" fmla="*/ 6 w 77"/>
                <a:gd name="T5" fmla="*/ 197 h 197"/>
                <a:gd name="T6" fmla="*/ 6 w 77"/>
                <a:gd name="T7" fmla="*/ 197 h 197"/>
                <a:gd name="T8" fmla="*/ 8 w 77"/>
                <a:gd name="T9" fmla="*/ 197 h 197"/>
                <a:gd name="T10" fmla="*/ 9 w 77"/>
                <a:gd name="T11" fmla="*/ 195 h 197"/>
                <a:gd name="T12" fmla="*/ 9 w 77"/>
                <a:gd name="T13" fmla="*/ 195 h 197"/>
                <a:gd name="T14" fmla="*/ 28 w 77"/>
                <a:gd name="T15" fmla="*/ 177 h 197"/>
                <a:gd name="T16" fmla="*/ 42 w 77"/>
                <a:gd name="T17" fmla="*/ 161 h 197"/>
                <a:gd name="T18" fmla="*/ 53 w 77"/>
                <a:gd name="T19" fmla="*/ 146 h 197"/>
                <a:gd name="T20" fmla="*/ 62 w 77"/>
                <a:gd name="T21" fmla="*/ 132 h 197"/>
                <a:gd name="T22" fmla="*/ 69 w 77"/>
                <a:gd name="T23" fmla="*/ 118 h 197"/>
                <a:gd name="T24" fmla="*/ 74 w 77"/>
                <a:gd name="T25" fmla="*/ 106 h 197"/>
                <a:gd name="T26" fmla="*/ 76 w 77"/>
                <a:gd name="T27" fmla="*/ 93 h 197"/>
                <a:gd name="T28" fmla="*/ 77 w 77"/>
                <a:gd name="T29" fmla="*/ 79 h 197"/>
                <a:gd name="T30" fmla="*/ 77 w 77"/>
                <a:gd name="T31" fmla="*/ 5 h 197"/>
                <a:gd name="T32" fmla="*/ 77 w 77"/>
                <a:gd name="T33" fmla="*/ 5 h 197"/>
                <a:gd name="T34" fmla="*/ 76 w 77"/>
                <a:gd name="T35" fmla="*/ 2 h 197"/>
                <a:gd name="T36" fmla="*/ 74 w 77"/>
                <a:gd name="T37" fmla="*/ 0 h 197"/>
                <a:gd name="T38" fmla="*/ 74 w 77"/>
                <a:gd name="T39" fmla="*/ 0 h 197"/>
                <a:gd name="T40" fmla="*/ 70 w 77"/>
                <a:gd name="T41" fmla="*/ 0 h 197"/>
                <a:gd name="T42" fmla="*/ 67 w 77"/>
                <a:gd name="T43" fmla="*/ 1 h 197"/>
                <a:gd name="T44" fmla="*/ 67 w 77"/>
                <a:gd name="T45" fmla="*/ 1 h 197"/>
                <a:gd name="T46" fmla="*/ 50 w 77"/>
                <a:gd name="T47" fmla="*/ 19 h 197"/>
                <a:gd name="T48" fmla="*/ 35 w 77"/>
                <a:gd name="T49" fmla="*/ 36 h 197"/>
                <a:gd name="T50" fmla="*/ 23 w 77"/>
                <a:gd name="T51" fmla="*/ 50 h 197"/>
                <a:gd name="T52" fmla="*/ 14 w 77"/>
                <a:gd name="T53" fmla="*/ 64 h 197"/>
                <a:gd name="T54" fmla="*/ 8 w 77"/>
                <a:gd name="T55" fmla="*/ 78 h 197"/>
                <a:gd name="T56" fmla="*/ 4 w 77"/>
                <a:gd name="T57" fmla="*/ 91 h 197"/>
                <a:gd name="T58" fmla="*/ 1 w 77"/>
                <a:gd name="T59" fmla="*/ 103 h 197"/>
                <a:gd name="T60" fmla="*/ 0 w 77"/>
                <a:gd name="T61" fmla="*/ 117 h 197"/>
                <a:gd name="T62" fmla="*/ 0 w 77"/>
                <a:gd name="T63" fmla="*/ 191 h 197"/>
                <a:gd name="T64" fmla="*/ 0 w 77"/>
                <a:gd name="T65" fmla="*/ 191 h 197"/>
                <a:gd name="T66" fmla="*/ 1 w 77"/>
                <a:gd name="T67" fmla="*/ 194 h 197"/>
                <a:gd name="T68" fmla="*/ 4 w 77"/>
                <a:gd name="T69" fmla="*/ 197 h 197"/>
                <a:gd name="T70" fmla="*/ 4 w 77"/>
                <a:gd name="T71" fmla="*/ 197 h 197"/>
                <a:gd name="T72" fmla="*/ 12 w 77"/>
                <a:gd name="T73" fmla="*/ 117 h 197"/>
                <a:gd name="T74" fmla="*/ 12 w 77"/>
                <a:gd name="T75" fmla="*/ 117 h 197"/>
                <a:gd name="T76" fmla="*/ 12 w 77"/>
                <a:gd name="T77" fmla="*/ 107 h 197"/>
                <a:gd name="T78" fmla="*/ 13 w 77"/>
                <a:gd name="T79" fmla="*/ 96 h 197"/>
                <a:gd name="T80" fmla="*/ 16 w 77"/>
                <a:gd name="T81" fmla="*/ 86 h 197"/>
                <a:gd name="T82" fmla="*/ 21 w 77"/>
                <a:gd name="T83" fmla="*/ 76 h 197"/>
                <a:gd name="T84" fmla="*/ 28 w 77"/>
                <a:gd name="T85" fmla="*/ 64 h 197"/>
                <a:gd name="T86" fmla="*/ 38 w 77"/>
                <a:gd name="T87" fmla="*/ 50 h 197"/>
                <a:gd name="T88" fmla="*/ 50 w 77"/>
                <a:gd name="T89" fmla="*/ 36 h 197"/>
                <a:gd name="T90" fmla="*/ 66 w 77"/>
                <a:gd name="T91" fmla="*/ 19 h 197"/>
                <a:gd name="T92" fmla="*/ 66 w 77"/>
                <a:gd name="T93" fmla="*/ 79 h 197"/>
                <a:gd name="T94" fmla="*/ 66 w 77"/>
                <a:gd name="T95" fmla="*/ 79 h 197"/>
                <a:gd name="T96" fmla="*/ 65 w 77"/>
                <a:gd name="T97" fmla="*/ 89 h 197"/>
                <a:gd name="T98" fmla="*/ 63 w 77"/>
                <a:gd name="T99" fmla="*/ 100 h 197"/>
                <a:gd name="T100" fmla="*/ 60 w 77"/>
                <a:gd name="T101" fmla="*/ 110 h 197"/>
                <a:gd name="T102" fmla="*/ 55 w 77"/>
                <a:gd name="T103" fmla="*/ 121 h 197"/>
                <a:gd name="T104" fmla="*/ 48 w 77"/>
                <a:gd name="T105" fmla="*/ 133 h 197"/>
                <a:gd name="T106" fmla="*/ 39 w 77"/>
                <a:gd name="T107" fmla="*/ 146 h 197"/>
                <a:gd name="T108" fmla="*/ 27 w 77"/>
                <a:gd name="T109" fmla="*/ 161 h 197"/>
                <a:gd name="T110" fmla="*/ 12 w 77"/>
                <a:gd name="T111" fmla="*/ 177 h 197"/>
                <a:gd name="T112" fmla="*/ 12 w 77"/>
                <a:gd name="T113" fmla="*/ 1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4" y="197"/>
                  </a:moveTo>
                  <a:lnTo>
                    <a:pt x="4" y="19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8" y="197"/>
                  </a:lnTo>
                  <a:lnTo>
                    <a:pt x="9" y="195"/>
                  </a:lnTo>
                  <a:lnTo>
                    <a:pt x="9" y="195"/>
                  </a:lnTo>
                  <a:lnTo>
                    <a:pt x="28" y="177"/>
                  </a:lnTo>
                  <a:lnTo>
                    <a:pt x="42" y="161"/>
                  </a:lnTo>
                  <a:lnTo>
                    <a:pt x="53" y="146"/>
                  </a:lnTo>
                  <a:lnTo>
                    <a:pt x="62" y="132"/>
                  </a:lnTo>
                  <a:lnTo>
                    <a:pt x="69" y="118"/>
                  </a:lnTo>
                  <a:lnTo>
                    <a:pt x="74" y="106"/>
                  </a:lnTo>
                  <a:lnTo>
                    <a:pt x="76" y="93"/>
                  </a:lnTo>
                  <a:lnTo>
                    <a:pt x="77" y="79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76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50" y="19"/>
                  </a:lnTo>
                  <a:lnTo>
                    <a:pt x="35" y="36"/>
                  </a:lnTo>
                  <a:lnTo>
                    <a:pt x="23" y="50"/>
                  </a:lnTo>
                  <a:lnTo>
                    <a:pt x="14" y="64"/>
                  </a:lnTo>
                  <a:lnTo>
                    <a:pt x="8" y="78"/>
                  </a:lnTo>
                  <a:lnTo>
                    <a:pt x="4" y="91"/>
                  </a:lnTo>
                  <a:lnTo>
                    <a:pt x="1" y="103"/>
                  </a:lnTo>
                  <a:lnTo>
                    <a:pt x="0" y="117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94"/>
                  </a:lnTo>
                  <a:lnTo>
                    <a:pt x="4" y="197"/>
                  </a:lnTo>
                  <a:lnTo>
                    <a:pt x="4" y="197"/>
                  </a:lnTo>
                  <a:close/>
                  <a:moveTo>
                    <a:pt x="12" y="117"/>
                  </a:moveTo>
                  <a:lnTo>
                    <a:pt x="12" y="117"/>
                  </a:lnTo>
                  <a:lnTo>
                    <a:pt x="12" y="107"/>
                  </a:lnTo>
                  <a:lnTo>
                    <a:pt x="13" y="96"/>
                  </a:lnTo>
                  <a:lnTo>
                    <a:pt x="16" y="86"/>
                  </a:lnTo>
                  <a:lnTo>
                    <a:pt x="21" y="76"/>
                  </a:lnTo>
                  <a:lnTo>
                    <a:pt x="28" y="64"/>
                  </a:lnTo>
                  <a:lnTo>
                    <a:pt x="38" y="50"/>
                  </a:lnTo>
                  <a:lnTo>
                    <a:pt x="50" y="36"/>
                  </a:lnTo>
                  <a:lnTo>
                    <a:pt x="66" y="19"/>
                  </a:lnTo>
                  <a:lnTo>
                    <a:pt x="66" y="79"/>
                  </a:lnTo>
                  <a:lnTo>
                    <a:pt x="66" y="79"/>
                  </a:lnTo>
                  <a:lnTo>
                    <a:pt x="65" y="89"/>
                  </a:lnTo>
                  <a:lnTo>
                    <a:pt x="63" y="100"/>
                  </a:lnTo>
                  <a:lnTo>
                    <a:pt x="60" y="110"/>
                  </a:lnTo>
                  <a:lnTo>
                    <a:pt x="55" y="121"/>
                  </a:lnTo>
                  <a:lnTo>
                    <a:pt x="48" y="133"/>
                  </a:lnTo>
                  <a:lnTo>
                    <a:pt x="39" y="146"/>
                  </a:lnTo>
                  <a:lnTo>
                    <a:pt x="27" y="161"/>
                  </a:lnTo>
                  <a:lnTo>
                    <a:pt x="12" y="177"/>
                  </a:lnTo>
                  <a:lnTo>
                    <a:pt x="12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1">
              <a:extLst>
                <a:ext uri="{FF2B5EF4-FFF2-40B4-BE49-F238E27FC236}">
                  <a16:creationId xmlns:a16="http://schemas.microsoft.com/office/drawing/2014/main" id="{97485CB6-45D2-4B02-A04B-05866B5F67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7" y="2046"/>
              <a:ext cx="39" cy="98"/>
            </a:xfrm>
            <a:custGeom>
              <a:avLst/>
              <a:gdLst>
                <a:gd name="T0" fmla="*/ 72 w 78"/>
                <a:gd name="T1" fmla="*/ 198 h 198"/>
                <a:gd name="T2" fmla="*/ 72 w 78"/>
                <a:gd name="T3" fmla="*/ 198 h 198"/>
                <a:gd name="T4" fmla="*/ 74 w 78"/>
                <a:gd name="T5" fmla="*/ 198 h 198"/>
                <a:gd name="T6" fmla="*/ 74 w 78"/>
                <a:gd name="T7" fmla="*/ 198 h 198"/>
                <a:gd name="T8" fmla="*/ 76 w 78"/>
                <a:gd name="T9" fmla="*/ 195 h 198"/>
                <a:gd name="T10" fmla="*/ 78 w 78"/>
                <a:gd name="T11" fmla="*/ 192 h 198"/>
                <a:gd name="T12" fmla="*/ 78 w 78"/>
                <a:gd name="T13" fmla="*/ 118 h 198"/>
                <a:gd name="T14" fmla="*/ 78 w 78"/>
                <a:gd name="T15" fmla="*/ 118 h 198"/>
                <a:gd name="T16" fmla="*/ 78 w 78"/>
                <a:gd name="T17" fmla="*/ 104 h 198"/>
                <a:gd name="T18" fmla="*/ 74 w 78"/>
                <a:gd name="T19" fmla="*/ 92 h 198"/>
                <a:gd name="T20" fmla="*/ 71 w 78"/>
                <a:gd name="T21" fmla="*/ 78 h 198"/>
                <a:gd name="T22" fmla="*/ 64 w 78"/>
                <a:gd name="T23" fmla="*/ 65 h 198"/>
                <a:gd name="T24" fmla="*/ 55 w 78"/>
                <a:gd name="T25" fmla="*/ 51 h 198"/>
                <a:gd name="T26" fmla="*/ 43 w 78"/>
                <a:gd name="T27" fmla="*/ 36 h 198"/>
                <a:gd name="T28" fmla="*/ 28 w 78"/>
                <a:gd name="T29" fmla="*/ 20 h 198"/>
                <a:gd name="T30" fmla="*/ 11 w 78"/>
                <a:gd name="T31" fmla="*/ 2 h 198"/>
                <a:gd name="T32" fmla="*/ 11 w 78"/>
                <a:gd name="T33" fmla="*/ 2 h 198"/>
                <a:gd name="T34" fmla="*/ 7 w 78"/>
                <a:gd name="T35" fmla="*/ 0 h 198"/>
                <a:gd name="T36" fmla="*/ 5 w 78"/>
                <a:gd name="T37" fmla="*/ 0 h 198"/>
                <a:gd name="T38" fmla="*/ 5 w 78"/>
                <a:gd name="T39" fmla="*/ 0 h 198"/>
                <a:gd name="T40" fmla="*/ 2 w 78"/>
                <a:gd name="T41" fmla="*/ 3 h 198"/>
                <a:gd name="T42" fmla="*/ 0 w 78"/>
                <a:gd name="T43" fmla="*/ 6 h 198"/>
                <a:gd name="T44" fmla="*/ 0 w 78"/>
                <a:gd name="T45" fmla="*/ 80 h 198"/>
                <a:gd name="T46" fmla="*/ 0 w 78"/>
                <a:gd name="T47" fmla="*/ 80 h 198"/>
                <a:gd name="T48" fmla="*/ 2 w 78"/>
                <a:gd name="T49" fmla="*/ 94 h 198"/>
                <a:gd name="T50" fmla="*/ 4 w 78"/>
                <a:gd name="T51" fmla="*/ 106 h 198"/>
                <a:gd name="T52" fmla="*/ 8 w 78"/>
                <a:gd name="T53" fmla="*/ 119 h 198"/>
                <a:gd name="T54" fmla="*/ 15 w 78"/>
                <a:gd name="T55" fmla="*/ 132 h 198"/>
                <a:gd name="T56" fmla="*/ 25 w 78"/>
                <a:gd name="T57" fmla="*/ 146 h 198"/>
                <a:gd name="T58" fmla="*/ 36 w 78"/>
                <a:gd name="T59" fmla="*/ 161 h 198"/>
                <a:gd name="T60" fmla="*/ 51 w 78"/>
                <a:gd name="T61" fmla="*/ 178 h 198"/>
                <a:gd name="T62" fmla="*/ 68 w 78"/>
                <a:gd name="T63" fmla="*/ 195 h 198"/>
                <a:gd name="T64" fmla="*/ 68 w 78"/>
                <a:gd name="T65" fmla="*/ 195 h 198"/>
                <a:gd name="T66" fmla="*/ 71 w 78"/>
                <a:gd name="T67" fmla="*/ 198 h 198"/>
                <a:gd name="T68" fmla="*/ 72 w 78"/>
                <a:gd name="T69" fmla="*/ 198 h 198"/>
                <a:gd name="T70" fmla="*/ 72 w 78"/>
                <a:gd name="T71" fmla="*/ 198 h 198"/>
                <a:gd name="T72" fmla="*/ 66 w 78"/>
                <a:gd name="T73" fmla="*/ 178 h 198"/>
                <a:gd name="T74" fmla="*/ 66 w 78"/>
                <a:gd name="T75" fmla="*/ 178 h 198"/>
                <a:gd name="T76" fmla="*/ 51 w 78"/>
                <a:gd name="T77" fmla="*/ 161 h 198"/>
                <a:gd name="T78" fmla="*/ 38 w 78"/>
                <a:gd name="T79" fmla="*/ 147 h 198"/>
                <a:gd name="T80" fmla="*/ 29 w 78"/>
                <a:gd name="T81" fmla="*/ 133 h 198"/>
                <a:gd name="T82" fmla="*/ 22 w 78"/>
                <a:gd name="T83" fmla="*/ 121 h 198"/>
                <a:gd name="T84" fmla="*/ 18 w 78"/>
                <a:gd name="T85" fmla="*/ 111 h 198"/>
                <a:gd name="T86" fmla="*/ 14 w 78"/>
                <a:gd name="T87" fmla="*/ 101 h 198"/>
                <a:gd name="T88" fmla="*/ 13 w 78"/>
                <a:gd name="T89" fmla="*/ 90 h 198"/>
                <a:gd name="T90" fmla="*/ 12 w 78"/>
                <a:gd name="T91" fmla="*/ 80 h 198"/>
                <a:gd name="T92" fmla="*/ 12 w 78"/>
                <a:gd name="T93" fmla="*/ 20 h 198"/>
                <a:gd name="T94" fmla="*/ 12 w 78"/>
                <a:gd name="T95" fmla="*/ 20 h 198"/>
                <a:gd name="T96" fmla="*/ 28 w 78"/>
                <a:gd name="T97" fmla="*/ 36 h 198"/>
                <a:gd name="T98" fmla="*/ 40 w 78"/>
                <a:gd name="T99" fmla="*/ 51 h 198"/>
                <a:gd name="T100" fmla="*/ 50 w 78"/>
                <a:gd name="T101" fmla="*/ 64 h 198"/>
                <a:gd name="T102" fmla="*/ 57 w 78"/>
                <a:gd name="T103" fmla="*/ 77 h 198"/>
                <a:gd name="T104" fmla="*/ 61 w 78"/>
                <a:gd name="T105" fmla="*/ 87 h 198"/>
                <a:gd name="T106" fmla="*/ 65 w 78"/>
                <a:gd name="T107" fmla="*/ 97 h 198"/>
                <a:gd name="T108" fmla="*/ 66 w 78"/>
                <a:gd name="T109" fmla="*/ 108 h 198"/>
                <a:gd name="T110" fmla="*/ 66 w 78"/>
                <a:gd name="T111" fmla="*/ 118 h 198"/>
                <a:gd name="T112" fmla="*/ 66 w 78"/>
                <a:gd name="T113" fmla="*/ 17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98">
                  <a:moveTo>
                    <a:pt x="72" y="198"/>
                  </a:moveTo>
                  <a:lnTo>
                    <a:pt x="72" y="198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6" y="195"/>
                  </a:lnTo>
                  <a:lnTo>
                    <a:pt x="78" y="192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8" y="104"/>
                  </a:lnTo>
                  <a:lnTo>
                    <a:pt x="74" y="92"/>
                  </a:lnTo>
                  <a:lnTo>
                    <a:pt x="71" y="78"/>
                  </a:lnTo>
                  <a:lnTo>
                    <a:pt x="64" y="65"/>
                  </a:lnTo>
                  <a:lnTo>
                    <a:pt x="55" y="51"/>
                  </a:lnTo>
                  <a:lnTo>
                    <a:pt x="43" y="36"/>
                  </a:lnTo>
                  <a:lnTo>
                    <a:pt x="28" y="20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4" y="106"/>
                  </a:lnTo>
                  <a:lnTo>
                    <a:pt x="8" y="119"/>
                  </a:lnTo>
                  <a:lnTo>
                    <a:pt x="15" y="132"/>
                  </a:lnTo>
                  <a:lnTo>
                    <a:pt x="25" y="146"/>
                  </a:lnTo>
                  <a:lnTo>
                    <a:pt x="36" y="161"/>
                  </a:lnTo>
                  <a:lnTo>
                    <a:pt x="51" y="178"/>
                  </a:lnTo>
                  <a:lnTo>
                    <a:pt x="68" y="195"/>
                  </a:lnTo>
                  <a:lnTo>
                    <a:pt x="68" y="195"/>
                  </a:lnTo>
                  <a:lnTo>
                    <a:pt x="71" y="198"/>
                  </a:lnTo>
                  <a:lnTo>
                    <a:pt x="72" y="198"/>
                  </a:lnTo>
                  <a:lnTo>
                    <a:pt x="72" y="198"/>
                  </a:lnTo>
                  <a:close/>
                  <a:moveTo>
                    <a:pt x="66" y="178"/>
                  </a:moveTo>
                  <a:lnTo>
                    <a:pt x="66" y="178"/>
                  </a:lnTo>
                  <a:lnTo>
                    <a:pt x="51" y="161"/>
                  </a:lnTo>
                  <a:lnTo>
                    <a:pt x="38" y="147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8" y="111"/>
                  </a:lnTo>
                  <a:lnTo>
                    <a:pt x="14" y="101"/>
                  </a:lnTo>
                  <a:lnTo>
                    <a:pt x="13" y="90"/>
                  </a:lnTo>
                  <a:lnTo>
                    <a:pt x="12" y="8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8" y="36"/>
                  </a:lnTo>
                  <a:lnTo>
                    <a:pt x="40" y="51"/>
                  </a:lnTo>
                  <a:lnTo>
                    <a:pt x="50" y="64"/>
                  </a:lnTo>
                  <a:lnTo>
                    <a:pt x="57" y="77"/>
                  </a:lnTo>
                  <a:lnTo>
                    <a:pt x="61" y="87"/>
                  </a:lnTo>
                  <a:lnTo>
                    <a:pt x="65" y="97"/>
                  </a:lnTo>
                  <a:lnTo>
                    <a:pt x="66" y="108"/>
                  </a:lnTo>
                  <a:lnTo>
                    <a:pt x="66" y="118"/>
                  </a:lnTo>
                  <a:lnTo>
                    <a:pt x="66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2">
              <a:extLst>
                <a:ext uri="{FF2B5EF4-FFF2-40B4-BE49-F238E27FC236}">
                  <a16:creationId xmlns:a16="http://schemas.microsoft.com/office/drawing/2014/main" id="{BAD9F7B1-6CAB-4FE3-B65B-B22A56E457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2046"/>
              <a:ext cx="39" cy="98"/>
            </a:xfrm>
            <a:custGeom>
              <a:avLst/>
              <a:gdLst>
                <a:gd name="T0" fmla="*/ 4 w 77"/>
                <a:gd name="T1" fmla="*/ 198 h 198"/>
                <a:gd name="T2" fmla="*/ 4 w 77"/>
                <a:gd name="T3" fmla="*/ 198 h 198"/>
                <a:gd name="T4" fmla="*/ 6 w 77"/>
                <a:gd name="T5" fmla="*/ 198 h 198"/>
                <a:gd name="T6" fmla="*/ 6 w 77"/>
                <a:gd name="T7" fmla="*/ 198 h 198"/>
                <a:gd name="T8" fmla="*/ 8 w 77"/>
                <a:gd name="T9" fmla="*/ 198 h 198"/>
                <a:gd name="T10" fmla="*/ 9 w 77"/>
                <a:gd name="T11" fmla="*/ 195 h 198"/>
                <a:gd name="T12" fmla="*/ 9 w 77"/>
                <a:gd name="T13" fmla="*/ 195 h 198"/>
                <a:gd name="T14" fmla="*/ 28 w 77"/>
                <a:gd name="T15" fmla="*/ 178 h 198"/>
                <a:gd name="T16" fmla="*/ 42 w 77"/>
                <a:gd name="T17" fmla="*/ 161 h 198"/>
                <a:gd name="T18" fmla="*/ 53 w 77"/>
                <a:gd name="T19" fmla="*/ 146 h 198"/>
                <a:gd name="T20" fmla="*/ 62 w 77"/>
                <a:gd name="T21" fmla="*/ 132 h 198"/>
                <a:gd name="T22" fmla="*/ 69 w 77"/>
                <a:gd name="T23" fmla="*/ 119 h 198"/>
                <a:gd name="T24" fmla="*/ 74 w 77"/>
                <a:gd name="T25" fmla="*/ 106 h 198"/>
                <a:gd name="T26" fmla="*/ 76 w 77"/>
                <a:gd name="T27" fmla="*/ 94 h 198"/>
                <a:gd name="T28" fmla="*/ 77 w 77"/>
                <a:gd name="T29" fmla="*/ 80 h 198"/>
                <a:gd name="T30" fmla="*/ 77 w 77"/>
                <a:gd name="T31" fmla="*/ 6 h 198"/>
                <a:gd name="T32" fmla="*/ 77 w 77"/>
                <a:gd name="T33" fmla="*/ 6 h 198"/>
                <a:gd name="T34" fmla="*/ 76 w 77"/>
                <a:gd name="T35" fmla="*/ 3 h 198"/>
                <a:gd name="T36" fmla="*/ 74 w 77"/>
                <a:gd name="T37" fmla="*/ 0 h 198"/>
                <a:gd name="T38" fmla="*/ 74 w 77"/>
                <a:gd name="T39" fmla="*/ 0 h 198"/>
                <a:gd name="T40" fmla="*/ 70 w 77"/>
                <a:gd name="T41" fmla="*/ 0 h 198"/>
                <a:gd name="T42" fmla="*/ 67 w 77"/>
                <a:gd name="T43" fmla="*/ 2 h 198"/>
                <a:gd name="T44" fmla="*/ 67 w 77"/>
                <a:gd name="T45" fmla="*/ 2 h 198"/>
                <a:gd name="T46" fmla="*/ 50 w 77"/>
                <a:gd name="T47" fmla="*/ 20 h 198"/>
                <a:gd name="T48" fmla="*/ 35 w 77"/>
                <a:gd name="T49" fmla="*/ 36 h 198"/>
                <a:gd name="T50" fmla="*/ 23 w 77"/>
                <a:gd name="T51" fmla="*/ 51 h 198"/>
                <a:gd name="T52" fmla="*/ 14 w 77"/>
                <a:gd name="T53" fmla="*/ 65 h 198"/>
                <a:gd name="T54" fmla="*/ 8 w 77"/>
                <a:gd name="T55" fmla="*/ 78 h 198"/>
                <a:gd name="T56" fmla="*/ 4 w 77"/>
                <a:gd name="T57" fmla="*/ 92 h 198"/>
                <a:gd name="T58" fmla="*/ 1 w 77"/>
                <a:gd name="T59" fmla="*/ 104 h 198"/>
                <a:gd name="T60" fmla="*/ 0 w 77"/>
                <a:gd name="T61" fmla="*/ 118 h 198"/>
                <a:gd name="T62" fmla="*/ 0 w 77"/>
                <a:gd name="T63" fmla="*/ 192 h 198"/>
                <a:gd name="T64" fmla="*/ 0 w 77"/>
                <a:gd name="T65" fmla="*/ 192 h 198"/>
                <a:gd name="T66" fmla="*/ 1 w 77"/>
                <a:gd name="T67" fmla="*/ 195 h 198"/>
                <a:gd name="T68" fmla="*/ 4 w 77"/>
                <a:gd name="T69" fmla="*/ 198 h 198"/>
                <a:gd name="T70" fmla="*/ 4 w 77"/>
                <a:gd name="T71" fmla="*/ 198 h 198"/>
                <a:gd name="T72" fmla="*/ 12 w 77"/>
                <a:gd name="T73" fmla="*/ 118 h 198"/>
                <a:gd name="T74" fmla="*/ 12 w 77"/>
                <a:gd name="T75" fmla="*/ 118 h 198"/>
                <a:gd name="T76" fmla="*/ 12 w 77"/>
                <a:gd name="T77" fmla="*/ 108 h 198"/>
                <a:gd name="T78" fmla="*/ 13 w 77"/>
                <a:gd name="T79" fmla="*/ 97 h 198"/>
                <a:gd name="T80" fmla="*/ 16 w 77"/>
                <a:gd name="T81" fmla="*/ 87 h 198"/>
                <a:gd name="T82" fmla="*/ 21 w 77"/>
                <a:gd name="T83" fmla="*/ 77 h 198"/>
                <a:gd name="T84" fmla="*/ 28 w 77"/>
                <a:gd name="T85" fmla="*/ 64 h 198"/>
                <a:gd name="T86" fmla="*/ 38 w 77"/>
                <a:gd name="T87" fmla="*/ 51 h 198"/>
                <a:gd name="T88" fmla="*/ 50 w 77"/>
                <a:gd name="T89" fmla="*/ 36 h 198"/>
                <a:gd name="T90" fmla="*/ 66 w 77"/>
                <a:gd name="T91" fmla="*/ 20 h 198"/>
                <a:gd name="T92" fmla="*/ 66 w 77"/>
                <a:gd name="T93" fmla="*/ 80 h 198"/>
                <a:gd name="T94" fmla="*/ 66 w 77"/>
                <a:gd name="T95" fmla="*/ 80 h 198"/>
                <a:gd name="T96" fmla="*/ 65 w 77"/>
                <a:gd name="T97" fmla="*/ 90 h 198"/>
                <a:gd name="T98" fmla="*/ 63 w 77"/>
                <a:gd name="T99" fmla="*/ 101 h 198"/>
                <a:gd name="T100" fmla="*/ 60 w 77"/>
                <a:gd name="T101" fmla="*/ 111 h 198"/>
                <a:gd name="T102" fmla="*/ 55 w 77"/>
                <a:gd name="T103" fmla="*/ 121 h 198"/>
                <a:gd name="T104" fmla="*/ 48 w 77"/>
                <a:gd name="T105" fmla="*/ 133 h 198"/>
                <a:gd name="T106" fmla="*/ 39 w 77"/>
                <a:gd name="T107" fmla="*/ 147 h 198"/>
                <a:gd name="T108" fmla="*/ 27 w 77"/>
                <a:gd name="T109" fmla="*/ 161 h 198"/>
                <a:gd name="T110" fmla="*/ 12 w 77"/>
                <a:gd name="T111" fmla="*/ 178 h 198"/>
                <a:gd name="T112" fmla="*/ 12 w 77"/>
                <a:gd name="T113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4" y="198"/>
                  </a:moveTo>
                  <a:lnTo>
                    <a:pt x="4" y="198"/>
                  </a:lnTo>
                  <a:lnTo>
                    <a:pt x="6" y="198"/>
                  </a:lnTo>
                  <a:lnTo>
                    <a:pt x="6" y="198"/>
                  </a:lnTo>
                  <a:lnTo>
                    <a:pt x="8" y="198"/>
                  </a:lnTo>
                  <a:lnTo>
                    <a:pt x="9" y="195"/>
                  </a:lnTo>
                  <a:lnTo>
                    <a:pt x="9" y="195"/>
                  </a:lnTo>
                  <a:lnTo>
                    <a:pt x="28" y="178"/>
                  </a:lnTo>
                  <a:lnTo>
                    <a:pt x="42" y="161"/>
                  </a:lnTo>
                  <a:lnTo>
                    <a:pt x="53" y="146"/>
                  </a:lnTo>
                  <a:lnTo>
                    <a:pt x="62" y="132"/>
                  </a:lnTo>
                  <a:lnTo>
                    <a:pt x="69" y="119"/>
                  </a:lnTo>
                  <a:lnTo>
                    <a:pt x="74" y="106"/>
                  </a:lnTo>
                  <a:lnTo>
                    <a:pt x="76" y="94"/>
                  </a:lnTo>
                  <a:lnTo>
                    <a:pt x="77" y="80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50" y="20"/>
                  </a:lnTo>
                  <a:lnTo>
                    <a:pt x="35" y="36"/>
                  </a:lnTo>
                  <a:lnTo>
                    <a:pt x="23" y="51"/>
                  </a:lnTo>
                  <a:lnTo>
                    <a:pt x="14" y="65"/>
                  </a:lnTo>
                  <a:lnTo>
                    <a:pt x="8" y="78"/>
                  </a:lnTo>
                  <a:lnTo>
                    <a:pt x="4" y="92"/>
                  </a:lnTo>
                  <a:lnTo>
                    <a:pt x="1" y="104"/>
                  </a:lnTo>
                  <a:lnTo>
                    <a:pt x="0" y="118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95"/>
                  </a:lnTo>
                  <a:lnTo>
                    <a:pt x="4" y="198"/>
                  </a:lnTo>
                  <a:lnTo>
                    <a:pt x="4" y="198"/>
                  </a:lnTo>
                  <a:close/>
                  <a:moveTo>
                    <a:pt x="12" y="118"/>
                  </a:moveTo>
                  <a:lnTo>
                    <a:pt x="12" y="118"/>
                  </a:lnTo>
                  <a:lnTo>
                    <a:pt x="12" y="108"/>
                  </a:lnTo>
                  <a:lnTo>
                    <a:pt x="13" y="97"/>
                  </a:lnTo>
                  <a:lnTo>
                    <a:pt x="16" y="87"/>
                  </a:lnTo>
                  <a:lnTo>
                    <a:pt x="21" y="77"/>
                  </a:lnTo>
                  <a:lnTo>
                    <a:pt x="28" y="64"/>
                  </a:lnTo>
                  <a:lnTo>
                    <a:pt x="38" y="51"/>
                  </a:lnTo>
                  <a:lnTo>
                    <a:pt x="50" y="36"/>
                  </a:lnTo>
                  <a:lnTo>
                    <a:pt x="66" y="2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65" y="90"/>
                  </a:lnTo>
                  <a:lnTo>
                    <a:pt x="63" y="101"/>
                  </a:lnTo>
                  <a:lnTo>
                    <a:pt x="60" y="111"/>
                  </a:lnTo>
                  <a:lnTo>
                    <a:pt x="55" y="121"/>
                  </a:lnTo>
                  <a:lnTo>
                    <a:pt x="48" y="133"/>
                  </a:lnTo>
                  <a:lnTo>
                    <a:pt x="39" y="147"/>
                  </a:lnTo>
                  <a:lnTo>
                    <a:pt x="27" y="161"/>
                  </a:lnTo>
                  <a:lnTo>
                    <a:pt x="12" y="178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3">
              <a:extLst>
                <a:ext uri="{FF2B5EF4-FFF2-40B4-BE49-F238E27FC236}">
                  <a16:creationId xmlns:a16="http://schemas.microsoft.com/office/drawing/2014/main" id="{095BF4E6-81FB-465D-90C9-F4D87CAC1C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7" y="2121"/>
              <a:ext cx="39" cy="99"/>
            </a:xfrm>
            <a:custGeom>
              <a:avLst/>
              <a:gdLst>
                <a:gd name="T0" fmla="*/ 72 w 78"/>
                <a:gd name="T1" fmla="*/ 198 h 198"/>
                <a:gd name="T2" fmla="*/ 72 w 78"/>
                <a:gd name="T3" fmla="*/ 198 h 198"/>
                <a:gd name="T4" fmla="*/ 74 w 78"/>
                <a:gd name="T5" fmla="*/ 197 h 198"/>
                <a:gd name="T6" fmla="*/ 74 w 78"/>
                <a:gd name="T7" fmla="*/ 197 h 198"/>
                <a:gd name="T8" fmla="*/ 76 w 78"/>
                <a:gd name="T9" fmla="*/ 195 h 198"/>
                <a:gd name="T10" fmla="*/ 78 w 78"/>
                <a:gd name="T11" fmla="*/ 193 h 198"/>
                <a:gd name="T12" fmla="*/ 78 w 78"/>
                <a:gd name="T13" fmla="*/ 118 h 198"/>
                <a:gd name="T14" fmla="*/ 78 w 78"/>
                <a:gd name="T15" fmla="*/ 118 h 198"/>
                <a:gd name="T16" fmla="*/ 78 w 78"/>
                <a:gd name="T17" fmla="*/ 105 h 198"/>
                <a:gd name="T18" fmla="*/ 74 w 78"/>
                <a:gd name="T19" fmla="*/ 91 h 198"/>
                <a:gd name="T20" fmla="*/ 71 w 78"/>
                <a:gd name="T21" fmla="*/ 79 h 198"/>
                <a:gd name="T22" fmla="*/ 64 w 78"/>
                <a:gd name="T23" fmla="*/ 66 h 198"/>
                <a:gd name="T24" fmla="*/ 55 w 78"/>
                <a:gd name="T25" fmla="*/ 52 h 198"/>
                <a:gd name="T26" fmla="*/ 43 w 78"/>
                <a:gd name="T27" fmla="*/ 37 h 198"/>
                <a:gd name="T28" fmla="*/ 28 w 78"/>
                <a:gd name="T29" fmla="*/ 21 h 198"/>
                <a:gd name="T30" fmla="*/ 11 w 78"/>
                <a:gd name="T31" fmla="*/ 3 h 198"/>
                <a:gd name="T32" fmla="*/ 11 w 78"/>
                <a:gd name="T33" fmla="*/ 3 h 198"/>
                <a:gd name="T34" fmla="*/ 7 w 78"/>
                <a:gd name="T35" fmla="*/ 0 h 198"/>
                <a:gd name="T36" fmla="*/ 5 w 78"/>
                <a:gd name="T37" fmla="*/ 1 h 198"/>
                <a:gd name="T38" fmla="*/ 5 w 78"/>
                <a:gd name="T39" fmla="*/ 1 h 198"/>
                <a:gd name="T40" fmla="*/ 2 w 78"/>
                <a:gd name="T41" fmla="*/ 3 h 198"/>
                <a:gd name="T42" fmla="*/ 0 w 78"/>
                <a:gd name="T43" fmla="*/ 6 h 198"/>
                <a:gd name="T44" fmla="*/ 0 w 78"/>
                <a:gd name="T45" fmla="*/ 80 h 198"/>
                <a:gd name="T46" fmla="*/ 0 w 78"/>
                <a:gd name="T47" fmla="*/ 80 h 198"/>
                <a:gd name="T48" fmla="*/ 2 w 78"/>
                <a:gd name="T49" fmla="*/ 94 h 198"/>
                <a:gd name="T50" fmla="*/ 4 w 78"/>
                <a:gd name="T51" fmla="*/ 106 h 198"/>
                <a:gd name="T52" fmla="*/ 8 w 78"/>
                <a:gd name="T53" fmla="*/ 120 h 198"/>
                <a:gd name="T54" fmla="*/ 15 w 78"/>
                <a:gd name="T55" fmla="*/ 133 h 198"/>
                <a:gd name="T56" fmla="*/ 25 w 78"/>
                <a:gd name="T57" fmla="*/ 147 h 198"/>
                <a:gd name="T58" fmla="*/ 36 w 78"/>
                <a:gd name="T59" fmla="*/ 162 h 198"/>
                <a:gd name="T60" fmla="*/ 51 w 78"/>
                <a:gd name="T61" fmla="*/ 178 h 198"/>
                <a:gd name="T62" fmla="*/ 68 w 78"/>
                <a:gd name="T63" fmla="*/ 196 h 198"/>
                <a:gd name="T64" fmla="*/ 68 w 78"/>
                <a:gd name="T65" fmla="*/ 196 h 198"/>
                <a:gd name="T66" fmla="*/ 71 w 78"/>
                <a:gd name="T67" fmla="*/ 197 h 198"/>
                <a:gd name="T68" fmla="*/ 72 w 78"/>
                <a:gd name="T69" fmla="*/ 198 h 198"/>
                <a:gd name="T70" fmla="*/ 72 w 78"/>
                <a:gd name="T71" fmla="*/ 198 h 198"/>
                <a:gd name="T72" fmla="*/ 66 w 78"/>
                <a:gd name="T73" fmla="*/ 179 h 198"/>
                <a:gd name="T74" fmla="*/ 66 w 78"/>
                <a:gd name="T75" fmla="*/ 179 h 198"/>
                <a:gd name="T76" fmla="*/ 51 w 78"/>
                <a:gd name="T77" fmla="*/ 162 h 198"/>
                <a:gd name="T78" fmla="*/ 38 w 78"/>
                <a:gd name="T79" fmla="*/ 147 h 198"/>
                <a:gd name="T80" fmla="*/ 29 w 78"/>
                <a:gd name="T81" fmla="*/ 134 h 198"/>
                <a:gd name="T82" fmla="*/ 22 w 78"/>
                <a:gd name="T83" fmla="*/ 122 h 198"/>
                <a:gd name="T84" fmla="*/ 18 w 78"/>
                <a:gd name="T85" fmla="*/ 111 h 198"/>
                <a:gd name="T86" fmla="*/ 14 w 78"/>
                <a:gd name="T87" fmla="*/ 101 h 198"/>
                <a:gd name="T88" fmla="*/ 13 w 78"/>
                <a:gd name="T89" fmla="*/ 90 h 198"/>
                <a:gd name="T90" fmla="*/ 12 w 78"/>
                <a:gd name="T91" fmla="*/ 80 h 198"/>
                <a:gd name="T92" fmla="*/ 12 w 78"/>
                <a:gd name="T93" fmla="*/ 20 h 198"/>
                <a:gd name="T94" fmla="*/ 12 w 78"/>
                <a:gd name="T95" fmla="*/ 20 h 198"/>
                <a:gd name="T96" fmla="*/ 28 w 78"/>
                <a:gd name="T97" fmla="*/ 37 h 198"/>
                <a:gd name="T98" fmla="*/ 40 w 78"/>
                <a:gd name="T99" fmla="*/ 52 h 198"/>
                <a:gd name="T100" fmla="*/ 50 w 78"/>
                <a:gd name="T101" fmla="*/ 65 h 198"/>
                <a:gd name="T102" fmla="*/ 57 w 78"/>
                <a:gd name="T103" fmla="*/ 76 h 198"/>
                <a:gd name="T104" fmla="*/ 61 w 78"/>
                <a:gd name="T105" fmla="*/ 88 h 198"/>
                <a:gd name="T106" fmla="*/ 65 w 78"/>
                <a:gd name="T107" fmla="*/ 98 h 198"/>
                <a:gd name="T108" fmla="*/ 66 w 78"/>
                <a:gd name="T109" fmla="*/ 107 h 198"/>
                <a:gd name="T110" fmla="*/ 66 w 78"/>
                <a:gd name="T111" fmla="*/ 118 h 198"/>
                <a:gd name="T112" fmla="*/ 66 w 78"/>
                <a:gd name="T113" fmla="*/ 17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98">
                  <a:moveTo>
                    <a:pt x="72" y="198"/>
                  </a:moveTo>
                  <a:lnTo>
                    <a:pt x="72" y="198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6" y="195"/>
                  </a:lnTo>
                  <a:lnTo>
                    <a:pt x="78" y="193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8" y="105"/>
                  </a:lnTo>
                  <a:lnTo>
                    <a:pt x="74" y="91"/>
                  </a:lnTo>
                  <a:lnTo>
                    <a:pt x="71" y="79"/>
                  </a:lnTo>
                  <a:lnTo>
                    <a:pt x="64" y="66"/>
                  </a:lnTo>
                  <a:lnTo>
                    <a:pt x="55" y="52"/>
                  </a:lnTo>
                  <a:lnTo>
                    <a:pt x="43" y="37"/>
                  </a:lnTo>
                  <a:lnTo>
                    <a:pt x="28" y="21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7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4" y="106"/>
                  </a:lnTo>
                  <a:lnTo>
                    <a:pt x="8" y="120"/>
                  </a:lnTo>
                  <a:lnTo>
                    <a:pt x="15" y="133"/>
                  </a:lnTo>
                  <a:lnTo>
                    <a:pt x="25" y="147"/>
                  </a:lnTo>
                  <a:lnTo>
                    <a:pt x="36" y="162"/>
                  </a:lnTo>
                  <a:lnTo>
                    <a:pt x="51" y="178"/>
                  </a:lnTo>
                  <a:lnTo>
                    <a:pt x="68" y="196"/>
                  </a:lnTo>
                  <a:lnTo>
                    <a:pt x="68" y="196"/>
                  </a:lnTo>
                  <a:lnTo>
                    <a:pt x="71" y="197"/>
                  </a:lnTo>
                  <a:lnTo>
                    <a:pt x="72" y="198"/>
                  </a:lnTo>
                  <a:lnTo>
                    <a:pt x="72" y="198"/>
                  </a:lnTo>
                  <a:close/>
                  <a:moveTo>
                    <a:pt x="66" y="179"/>
                  </a:moveTo>
                  <a:lnTo>
                    <a:pt x="66" y="179"/>
                  </a:lnTo>
                  <a:lnTo>
                    <a:pt x="51" y="162"/>
                  </a:lnTo>
                  <a:lnTo>
                    <a:pt x="38" y="147"/>
                  </a:lnTo>
                  <a:lnTo>
                    <a:pt x="29" y="134"/>
                  </a:lnTo>
                  <a:lnTo>
                    <a:pt x="22" y="122"/>
                  </a:lnTo>
                  <a:lnTo>
                    <a:pt x="18" y="111"/>
                  </a:lnTo>
                  <a:lnTo>
                    <a:pt x="14" y="101"/>
                  </a:lnTo>
                  <a:lnTo>
                    <a:pt x="13" y="90"/>
                  </a:lnTo>
                  <a:lnTo>
                    <a:pt x="12" y="8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8" y="37"/>
                  </a:lnTo>
                  <a:lnTo>
                    <a:pt x="40" y="52"/>
                  </a:lnTo>
                  <a:lnTo>
                    <a:pt x="50" y="65"/>
                  </a:lnTo>
                  <a:lnTo>
                    <a:pt x="57" y="76"/>
                  </a:lnTo>
                  <a:lnTo>
                    <a:pt x="61" y="88"/>
                  </a:lnTo>
                  <a:lnTo>
                    <a:pt x="65" y="98"/>
                  </a:lnTo>
                  <a:lnTo>
                    <a:pt x="66" y="107"/>
                  </a:lnTo>
                  <a:lnTo>
                    <a:pt x="66" y="118"/>
                  </a:lnTo>
                  <a:lnTo>
                    <a:pt x="66" y="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4">
              <a:extLst>
                <a:ext uri="{FF2B5EF4-FFF2-40B4-BE49-F238E27FC236}">
                  <a16:creationId xmlns:a16="http://schemas.microsoft.com/office/drawing/2014/main" id="{4638DC73-744E-426E-8A25-231F11170F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2121"/>
              <a:ext cx="39" cy="99"/>
            </a:xfrm>
            <a:custGeom>
              <a:avLst/>
              <a:gdLst>
                <a:gd name="T0" fmla="*/ 4 w 77"/>
                <a:gd name="T1" fmla="*/ 197 h 198"/>
                <a:gd name="T2" fmla="*/ 4 w 77"/>
                <a:gd name="T3" fmla="*/ 197 h 198"/>
                <a:gd name="T4" fmla="*/ 6 w 77"/>
                <a:gd name="T5" fmla="*/ 198 h 198"/>
                <a:gd name="T6" fmla="*/ 6 w 77"/>
                <a:gd name="T7" fmla="*/ 198 h 198"/>
                <a:gd name="T8" fmla="*/ 8 w 77"/>
                <a:gd name="T9" fmla="*/ 197 h 198"/>
                <a:gd name="T10" fmla="*/ 9 w 77"/>
                <a:gd name="T11" fmla="*/ 196 h 198"/>
                <a:gd name="T12" fmla="*/ 9 w 77"/>
                <a:gd name="T13" fmla="*/ 196 h 198"/>
                <a:gd name="T14" fmla="*/ 28 w 77"/>
                <a:gd name="T15" fmla="*/ 178 h 198"/>
                <a:gd name="T16" fmla="*/ 42 w 77"/>
                <a:gd name="T17" fmla="*/ 162 h 198"/>
                <a:gd name="T18" fmla="*/ 53 w 77"/>
                <a:gd name="T19" fmla="*/ 147 h 198"/>
                <a:gd name="T20" fmla="*/ 62 w 77"/>
                <a:gd name="T21" fmla="*/ 133 h 198"/>
                <a:gd name="T22" fmla="*/ 69 w 77"/>
                <a:gd name="T23" fmla="*/ 120 h 198"/>
                <a:gd name="T24" fmla="*/ 74 w 77"/>
                <a:gd name="T25" fmla="*/ 106 h 198"/>
                <a:gd name="T26" fmla="*/ 76 w 77"/>
                <a:gd name="T27" fmla="*/ 94 h 198"/>
                <a:gd name="T28" fmla="*/ 77 w 77"/>
                <a:gd name="T29" fmla="*/ 80 h 198"/>
                <a:gd name="T30" fmla="*/ 77 w 77"/>
                <a:gd name="T31" fmla="*/ 6 h 198"/>
                <a:gd name="T32" fmla="*/ 77 w 77"/>
                <a:gd name="T33" fmla="*/ 6 h 198"/>
                <a:gd name="T34" fmla="*/ 76 w 77"/>
                <a:gd name="T35" fmla="*/ 3 h 198"/>
                <a:gd name="T36" fmla="*/ 74 w 77"/>
                <a:gd name="T37" fmla="*/ 1 h 198"/>
                <a:gd name="T38" fmla="*/ 74 w 77"/>
                <a:gd name="T39" fmla="*/ 1 h 198"/>
                <a:gd name="T40" fmla="*/ 70 w 77"/>
                <a:gd name="T41" fmla="*/ 0 h 198"/>
                <a:gd name="T42" fmla="*/ 67 w 77"/>
                <a:gd name="T43" fmla="*/ 3 h 198"/>
                <a:gd name="T44" fmla="*/ 67 w 77"/>
                <a:gd name="T45" fmla="*/ 3 h 198"/>
                <a:gd name="T46" fmla="*/ 50 w 77"/>
                <a:gd name="T47" fmla="*/ 21 h 198"/>
                <a:gd name="T48" fmla="*/ 35 w 77"/>
                <a:gd name="T49" fmla="*/ 37 h 198"/>
                <a:gd name="T50" fmla="*/ 23 w 77"/>
                <a:gd name="T51" fmla="*/ 52 h 198"/>
                <a:gd name="T52" fmla="*/ 14 w 77"/>
                <a:gd name="T53" fmla="*/ 66 h 198"/>
                <a:gd name="T54" fmla="*/ 8 w 77"/>
                <a:gd name="T55" fmla="*/ 79 h 198"/>
                <a:gd name="T56" fmla="*/ 4 w 77"/>
                <a:gd name="T57" fmla="*/ 91 h 198"/>
                <a:gd name="T58" fmla="*/ 1 w 77"/>
                <a:gd name="T59" fmla="*/ 105 h 198"/>
                <a:gd name="T60" fmla="*/ 0 w 77"/>
                <a:gd name="T61" fmla="*/ 118 h 198"/>
                <a:gd name="T62" fmla="*/ 0 w 77"/>
                <a:gd name="T63" fmla="*/ 193 h 198"/>
                <a:gd name="T64" fmla="*/ 0 w 77"/>
                <a:gd name="T65" fmla="*/ 193 h 198"/>
                <a:gd name="T66" fmla="*/ 1 w 77"/>
                <a:gd name="T67" fmla="*/ 195 h 198"/>
                <a:gd name="T68" fmla="*/ 4 w 77"/>
                <a:gd name="T69" fmla="*/ 197 h 198"/>
                <a:gd name="T70" fmla="*/ 4 w 77"/>
                <a:gd name="T71" fmla="*/ 197 h 198"/>
                <a:gd name="T72" fmla="*/ 12 w 77"/>
                <a:gd name="T73" fmla="*/ 118 h 198"/>
                <a:gd name="T74" fmla="*/ 12 w 77"/>
                <a:gd name="T75" fmla="*/ 118 h 198"/>
                <a:gd name="T76" fmla="*/ 12 w 77"/>
                <a:gd name="T77" fmla="*/ 107 h 198"/>
                <a:gd name="T78" fmla="*/ 13 w 77"/>
                <a:gd name="T79" fmla="*/ 98 h 198"/>
                <a:gd name="T80" fmla="*/ 16 w 77"/>
                <a:gd name="T81" fmla="*/ 88 h 198"/>
                <a:gd name="T82" fmla="*/ 21 w 77"/>
                <a:gd name="T83" fmla="*/ 76 h 198"/>
                <a:gd name="T84" fmla="*/ 28 w 77"/>
                <a:gd name="T85" fmla="*/ 65 h 198"/>
                <a:gd name="T86" fmla="*/ 38 w 77"/>
                <a:gd name="T87" fmla="*/ 52 h 198"/>
                <a:gd name="T88" fmla="*/ 50 w 77"/>
                <a:gd name="T89" fmla="*/ 37 h 198"/>
                <a:gd name="T90" fmla="*/ 66 w 77"/>
                <a:gd name="T91" fmla="*/ 20 h 198"/>
                <a:gd name="T92" fmla="*/ 66 w 77"/>
                <a:gd name="T93" fmla="*/ 80 h 198"/>
                <a:gd name="T94" fmla="*/ 66 w 77"/>
                <a:gd name="T95" fmla="*/ 80 h 198"/>
                <a:gd name="T96" fmla="*/ 65 w 77"/>
                <a:gd name="T97" fmla="*/ 90 h 198"/>
                <a:gd name="T98" fmla="*/ 63 w 77"/>
                <a:gd name="T99" fmla="*/ 101 h 198"/>
                <a:gd name="T100" fmla="*/ 60 w 77"/>
                <a:gd name="T101" fmla="*/ 111 h 198"/>
                <a:gd name="T102" fmla="*/ 55 w 77"/>
                <a:gd name="T103" fmla="*/ 122 h 198"/>
                <a:gd name="T104" fmla="*/ 48 w 77"/>
                <a:gd name="T105" fmla="*/ 134 h 198"/>
                <a:gd name="T106" fmla="*/ 39 w 77"/>
                <a:gd name="T107" fmla="*/ 147 h 198"/>
                <a:gd name="T108" fmla="*/ 27 w 77"/>
                <a:gd name="T109" fmla="*/ 162 h 198"/>
                <a:gd name="T110" fmla="*/ 12 w 77"/>
                <a:gd name="T111" fmla="*/ 179 h 198"/>
                <a:gd name="T112" fmla="*/ 12 w 77"/>
                <a:gd name="T113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4" y="197"/>
                  </a:moveTo>
                  <a:lnTo>
                    <a:pt x="4" y="197"/>
                  </a:lnTo>
                  <a:lnTo>
                    <a:pt x="6" y="198"/>
                  </a:lnTo>
                  <a:lnTo>
                    <a:pt x="6" y="198"/>
                  </a:lnTo>
                  <a:lnTo>
                    <a:pt x="8" y="197"/>
                  </a:lnTo>
                  <a:lnTo>
                    <a:pt x="9" y="196"/>
                  </a:lnTo>
                  <a:lnTo>
                    <a:pt x="9" y="196"/>
                  </a:lnTo>
                  <a:lnTo>
                    <a:pt x="28" y="178"/>
                  </a:lnTo>
                  <a:lnTo>
                    <a:pt x="42" y="162"/>
                  </a:lnTo>
                  <a:lnTo>
                    <a:pt x="53" y="147"/>
                  </a:lnTo>
                  <a:lnTo>
                    <a:pt x="62" y="133"/>
                  </a:lnTo>
                  <a:lnTo>
                    <a:pt x="69" y="120"/>
                  </a:lnTo>
                  <a:lnTo>
                    <a:pt x="74" y="106"/>
                  </a:lnTo>
                  <a:lnTo>
                    <a:pt x="76" y="94"/>
                  </a:lnTo>
                  <a:lnTo>
                    <a:pt x="77" y="80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74" y="1"/>
                  </a:lnTo>
                  <a:lnTo>
                    <a:pt x="74" y="1"/>
                  </a:lnTo>
                  <a:lnTo>
                    <a:pt x="70" y="0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50" y="21"/>
                  </a:lnTo>
                  <a:lnTo>
                    <a:pt x="35" y="37"/>
                  </a:lnTo>
                  <a:lnTo>
                    <a:pt x="23" y="52"/>
                  </a:lnTo>
                  <a:lnTo>
                    <a:pt x="14" y="66"/>
                  </a:lnTo>
                  <a:lnTo>
                    <a:pt x="8" y="79"/>
                  </a:lnTo>
                  <a:lnTo>
                    <a:pt x="4" y="91"/>
                  </a:lnTo>
                  <a:lnTo>
                    <a:pt x="1" y="105"/>
                  </a:lnTo>
                  <a:lnTo>
                    <a:pt x="0" y="118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1" y="195"/>
                  </a:lnTo>
                  <a:lnTo>
                    <a:pt x="4" y="197"/>
                  </a:lnTo>
                  <a:lnTo>
                    <a:pt x="4" y="197"/>
                  </a:lnTo>
                  <a:close/>
                  <a:moveTo>
                    <a:pt x="12" y="118"/>
                  </a:moveTo>
                  <a:lnTo>
                    <a:pt x="12" y="118"/>
                  </a:lnTo>
                  <a:lnTo>
                    <a:pt x="12" y="107"/>
                  </a:lnTo>
                  <a:lnTo>
                    <a:pt x="13" y="98"/>
                  </a:lnTo>
                  <a:lnTo>
                    <a:pt x="16" y="88"/>
                  </a:lnTo>
                  <a:lnTo>
                    <a:pt x="21" y="76"/>
                  </a:lnTo>
                  <a:lnTo>
                    <a:pt x="28" y="65"/>
                  </a:lnTo>
                  <a:lnTo>
                    <a:pt x="38" y="52"/>
                  </a:lnTo>
                  <a:lnTo>
                    <a:pt x="50" y="37"/>
                  </a:lnTo>
                  <a:lnTo>
                    <a:pt x="66" y="2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65" y="90"/>
                  </a:lnTo>
                  <a:lnTo>
                    <a:pt x="63" y="101"/>
                  </a:lnTo>
                  <a:lnTo>
                    <a:pt x="60" y="111"/>
                  </a:lnTo>
                  <a:lnTo>
                    <a:pt x="55" y="122"/>
                  </a:lnTo>
                  <a:lnTo>
                    <a:pt x="48" y="134"/>
                  </a:lnTo>
                  <a:lnTo>
                    <a:pt x="39" y="147"/>
                  </a:lnTo>
                  <a:lnTo>
                    <a:pt x="27" y="162"/>
                  </a:lnTo>
                  <a:lnTo>
                    <a:pt x="12" y="179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5">
              <a:extLst>
                <a:ext uri="{FF2B5EF4-FFF2-40B4-BE49-F238E27FC236}">
                  <a16:creationId xmlns:a16="http://schemas.microsoft.com/office/drawing/2014/main" id="{E97DCFEC-3F2C-405A-A4EA-44A0E1B8D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2" y="2000"/>
              <a:ext cx="5" cy="281"/>
            </a:xfrm>
            <a:custGeom>
              <a:avLst/>
              <a:gdLst>
                <a:gd name="T0" fmla="*/ 12 w 12"/>
                <a:gd name="T1" fmla="*/ 6 h 564"/>
                <a:gd name="T2" fmla="*/ 12 w 12"/>
                <a:gd name="T3" fmla="*/ 564 h 564"/>
                <a:gd name="T4" fmla="*/ 12 w 12"/>
                <a:gd name="T5" fmla="*/ 564 h 564"/>
                <a:gd name="T6" fmla="*/ 0 w 12"/>
                <a:gd name="T7" fmla="*/ 561 h 564"/>
                <a:gd name="T8" fmla="*/ 0 w 12"/>
                <a:gd name="T9" fmla="*/ 6 h 564"/>
                <a:gd name="T10" fmla="*/ 0 w 12"/>
                <a:gd name="T11" fmla="*/ 6 h 564"/>
                <a:gd name="T12" fmla="*/ 1 w 12"/>
                <a:gd name="T13" fmla="*/ 4 h 564"/>
                <a:gd name="T14" fmla="*/ 2 w 12"/>
                <a:gd name="T15" fmla="*/ 1 h 564"/>
                <a:gd name="T16" fmla="*/ 4 w 12"/>
                <a:gd name="T17" fmla="*/ 0 h 564"/>
                <a:gd name="T18" fmla="*/ 6 w 12"/>
                <a:gd name="T19" fmla="*/ 0 h 564"/>
                <a:gd name="T20" fmla="*/ 6 w 12"/>
                <a:gd name="T21" fmla="*/ 0 h 564"/>
                <a:gd name="T22" fmla="*/ 8 w 12"/>
                <a:gd name="T23" fmla="*/ 0 h 564"/>
                <a:gd name="T24" fmla="*/ 10 w 12"/>
                <a:gd name="T25" fmla="*/ 1 h 564"/>
                <a:gd name="T26" fmla="*/ 12 w 12"/>
                <a:gd name="T27" fmla="*/ 4 h 564"/>
                <a:gd name="T28" fmla="*/ 12 w 12"/>
                <a:gd name="T29" fmla="*/ 6 h 564"/>
                <a:gd name="T30" fmla="*/ 12 w 12"/>
                <a:gd name="T31" fmla="*/ 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564">
                  <a:moveTo>
                    <a:pt x="12" y="6"/>
                  </a:moveTo>
                  <a:lnTo>
                    <a:pt x="12" y="564"/>
                  </a:lnTo>
                  <a:lnTo>
                    <a:pt x="12" y="564"/>
                  </a:lnTo>
                  <a:lnTo>
                    <a:pt x="0" y="56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6">
              <a:extLst>
                <a:ext uri="{FF2B5EF4-FFF2-40B4-BE49-F238E27FC236}">
                  <a16:creationId xmlns:a16="http://schemas.microsoft.com/office/drawing/2014/main" id="{DAD9942F-A9A0-4403-AF76-074F48BCB0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7" y="1861"/>
              <a:ext cx="38" cy="99"/>
            </a:xfrm>
            <a:custGeom>
              <a:avLst/>
              <a:gdLst>
                <a:gd name="T0" fmla="*/ 72 w 77"/>
                <a:gd name="T1" fmla="*/ 197 h 197"/>
                <a:gd name="T2" fmla="*/ 72 w 77"/>
                <a:gd name="T3" fmla="*/ 197 h 197"/>
                <a:gd name="T4" fmla="*/ 74 w 77"/>
                <a:gd name="T5" fmla="*/ 196 h 197"/>
                <a:gd name="T6" fmla="*/ 74 w 77"/>
                <a:gd name="T7" fmla="*/ 196 h 197"/>
                <a:gd name="T8" fmla="*/ 76 w 77"/>
                <a:gd name="T9" fmla="*/ 194 h 197"/>
                <a:gd name="T10" fmla="*/ 77 w 77"/>
                <a:gd name="T11" fmla="*/ 191 h 197"/>
                <a:gd name="T12" fmla="*/ 77 w 77"/>
                <a:gd name="T13" fmla="*/ 117 h 197"/>
                <a:gd name="T14" fmla="*/ 77 w 77"/>
                <a:gd name="T15" fmla="*/ 117 h 197"/>
                <a:gd name="T16" fmla="*/ 76 w 77"/>
                <a:gd name="T17" fmla="*/ 103 h 197"/>
                <a:gd name="T18" fmla="*/ 74 w 77"/>
                <a:gd name="T19" fmla="*/ 90 h 197"/>
                <a:gd name="T20" fmla="*/ 69 w 77"/>
                <a:gd name="T21" fmla="*/ 77 h 197"/>
                <a:gd name="T22" fmla="*/ 62 w 77"/>
                <a:gd name="T23" fmla="*/ 64 h 197"/>
                <a:gd name="T24" fmla="*/ 54 w 77"/>
                <a:gd name="T25" fmla="*/ 50 h 197"/>
                <a:gd name="T26" fmla="*/ 43 w 77"/>
                <a:gd name="T27" fmla="*/ 35 h 197"/>
                <a:gd name="T28" fmla="*/ 28 w 77"/>
                <a:gd name="T29" fmla="*/ 19 h 197"/>
                <a:gd name="T30" fmla="*/ 9 w 77"/>
                <a:gd name="T31" fmla="*/ 1 h 197"/>
                <a:gd name="T32" fmla="*/ 9 w 77"/>
                <a:gd name="T33" fmla="*/ 1 h 197"/>
                <a:gd name="T34" fmla="*/ 7 w 77"/>
                <a:gd name="T35" fmla="*/ 0 h 197"/>
                <a:gd name="T36" fmla="*/ 4 w 77"/>
                <a:gd name="T37" fmla="*/ 0 h 197"/>
                <a:gd name="T38" fmla="*/ 4 w 77"/>
                <a:gd name="T39" fmla="*/ 0 h 197"/>
                <a:gd name="T40" fmla="*/ 1 w 77"/>
                <a:gd name="T41" fmla="*/ 2 h 197"/>
                <a:gd name="T42" fmla="*/ 0 w 77"/>
                <a:gd name="T43" fmla="*/ 4 h 197"/>
                <a:gd name="T44" fmla="*/ 0 w 77"/>
                <a:gd name="T45" fmla="*/ 79 h 197"/>
                <a:gd name="T46" fmla="*/ 0 w 77"/>
                <a:gd name="T47" fmla="*/ 79 h 197"/>
                <a:gd name="T48" fmla="*/ 1 w 77"/>
                <a:gd name="T49" fmla="*/ 92 h 197"/>
                <a:gd name="T50" fmla="*/ 4 w 77"/>
                <a:gd name="T51" fmla="*/ 106 h 197"/>
                <a:gd name="T52" fmla="*/ 8 w 77"/>
                <a:gd name="T53" fmla="*/ 118 h 197"/>
                <a:gd name="T54" fmla="*/ 15 w 77"/>
                <a:gd name="T55" fmla="*/ 131 h 197"/>
                <a:gd name="T56" fmla="*/ 23 w 77"/>
                <a:gd name="T57" fmla="*/ 145 h 197"/>
                <a:gd name="T58" fmla="*/ 35 w 77"/>
                <a:gd name="T59" fmla="*/ 160 h 197"/>
                <a:gd name="T60" fmla="*/ 50 w 77"/>
                <a:gd name="T61" fmla="*/ 176 h 197"/>
                <a:gd name="T62" fmla="*/ 67 w 77"/>
                <a:gd name="T63" fmla="*/ 194 h 197"/>
                <a:gd name="T64" fmla="*/ 67 w 77"/>
                <a:gd name="T65" fmla="*/ 194 h 197"/>
                <a:gd name="T66" fmla="*/ 69 w 77"/>
                <a:gd name="T67" fmla="*/ 196 h 197"/>
                <a:gd name="T68" fmla="*/ 72 w 77"/>
                <a:gd name="T69" fmla="*/ 197 h 197"/>
                <a:gd name="T70" fmla="*/ 72 w 77"/>
                <a:gd name="T71" fmla="*/ 197 h 197"/>
                <a:gd name="T72" fmla="*/ 66 w 77"/>
                <a:gd name="T73" fmla="*/ 177 h 197"/>
                <a:gd name="T74" fmla="*/ 66 w 77"/>
                <a:gd name="T75" fmla="*/ 177 h 197"/>
                <a:gd name="T76" fmla="*/ 51 w 77"/>
                <a:gd name="T77" fmla="*/ 160 h 197"/>
                <a:gd name="T78" fmla="*/ 38 w 77"/>
                <a:gd name="T79" fmla="*/ 145 h 197"/>
                <a:gd name="T80" fmla="*/ 29 w 77"/>
                <a:gd name="T81" fmla="*/ 132 h 197"/>
                <a:gd name="T82" fmla="*/ 22 w 77"/>
                <a:gd name="T83" fmla="*/ 121 h 197"/>
                <a:gd name="T84" fmla="*/ 16 w 77"/>
                <a:gd name="T85" fmla="*/ 109 h 197"/>
                <a:gd name="T86" fmla="*/ 14 w 77"/>
                <a:gd name="T87" fmla="*/ 99 h 197"/>
                <a:gd name="T88" fmla="*/ 12 w 77"/>
                <a:gd name="T89" fmla="*/ 88 h 197"/>
                <a:gd name="T90" fmla="*/ 12 w 77"/>
                <a:gd name="T91" fmla="*/ 79 h 197"/>
                <a:gd name="T92" fmla="*/ 12 w 77"/>
                <a:gd name="T93" fmla="*/ 18 h 197"/>
                <a:gd name="T94" fmla="*/ 12 w 77"/>
                <a:gd name="T95" fmla="*/ 18 h 197"/>
                <a:gd name="T96" fmla="*/ 27 w 77"/>
                <a:gd name="T97" fmla="*/ 35 h 197"/>
                <a:gd name="T98" fmla="*/ 39 w 77"/>
                <a:gd name="T99" fmla="*/ 50 h 197"/>
                <a:gd name="T100" fmla="*/ 49 w 77"/>
                <a:gd name="T101" fmla="*/ 63 h 197"/>
                <a:gd name="T102" fmla="*/ 55 w 77"/>
                <a:gd name="T103" fmla="*/ 75 h 197"/>
                <a:gd name="T104" fmla="*/ 61 w 77"/>
                <a:gd name="T105" fmla="*/ 86 h 197"/>
                <a:gd name="T106" fmla="*/ 64 w 77"/>
                <a:gd name="T107" fmla="*/ 97 h 197"/>
                <a:gd name="T108" fmla="*/ 66 w 77"/>
                <a:gd name="T109" fmla="*/ 107 h 197"/>
                <a:gd name="T110" fmla="*/ 66 w 77"/>
                <a:gd name="T111" fmla="*/ 117 h 197"/>
                <a:gd name="T112" fmla="*/ 66 w 77"/>
                <a:gd name="T113" fmla="*/ 1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72" y="197"/>
                  </a:moveTo>
                  <a:lnTo>
                    <a:pt x="72" y="197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7" y="191"/>
                  </a:lnTo>
                  <a:lnTo>
                    <a:pt x="77" y="117"/>
                  </a:lnTo>
                  <a:lnTo>
                    <a:pt x="77" y="117"/>
                  </a:lnTo>
                  <a:lnTo>
                    <a:pt x="76" y="103"/>
                  </a:lnTo>
                  <a:lnTo>
                    <a:pt x="74" y="90"/>
                  </a:lnTo>
                  <a:lnTo>
                    <a:pt x="69" y="77"/>
                  </a:lnTo>
                  <a:lnTo>
                    <a:pt x="62" y="64"/>
                  </a:lnTo>
                  <a:lnTo>
                    <a:pt x="54" y="50"/>
                  </a:lnTo>
                  <a:lnTo>
                    <a:pt x="43" y="35"/>
                  </a:lnTo>
                  <a:lnTo>
                    <a:pt x="28" y="19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1" y="92"/>
                  </a:lnTo>
                  <a:lnTo>
                    <a:pt x="4" y="106"/>
                  </a:lnTo>
                  <a:lnTo>
                    <a:pt x="8" y="118"/>
                  </a:lnTo>
                  <a:lnTo>
                    <a:pt x="15" y="131"/>
                  </a:lnTo>
                  <a:lnTo>
                    <a:pt x="23" y="145"/>
                  </a:lnTo>
                  <a:lnTo>
                    <a:pt x="35" y="160"/>
                  </a:lnTo>
                  <a:lnTo>
                    <a:pt x="50" y="176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9" y="196"/>
                  </a:lnTo>
                  <a:lnTo>
                    <a:pt x="72" y="197"/>
                  </a:lnTo>
                  <a:lnTo>
                    <a:pt x="72" y="197"/>
                  </a:lnTo>
                  <a:close/>
                  <a:moveTo>
                    <a:pt x="66" y="177"/>
                  </a:moveTo>
                  <a:lnTo>
                    <a:pt x="66" y="177"/>
                  </a:lnTo>
                  <a:lnTo>
                    <a:pt x="51" y="160"/>
                  </a:lnTo>
                  <a:lnTo>
                    <a:pt x="38" y="145"/>
                  </a:lnTo>
                  <a:lnTo>
                    <a:pt x="29" y="132"/>
                  </a:lnTo>
                  <a:lnTo>
                    <a:pt x="22" y="121"/>
                  </a:lnTo>
                  <a:lnTo>
                    <a:pt x="16" y="109"/>
                  </a:lnTo>
                  <a:lnTo>
                    <a:pt x="14" y="99"/>
                  </a:lnTo>
                  <a:lnTo>
                    <a:pt x="12" y="88"/>
                  </a:lnTo>
                  <a:lnTo>
                    <a:pt x="12" y="79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27" y="35"/>
                  </a:lnTo>
                  <a:lnTo>
                    <a:pt x="39" y="50"/>
                  </a:lnTo>
                  <a:lnTo>
                    <a:pt x="49" y="63"/>
                  </a:lnTo>
                  <a:lnTo>
                    <a:pt x="55" y="75"/>
                  </a:lnTo>
                  <a:lnTo>
                    <a:pt x="61" y="86"/>
                  </a:lnTo>
                  <a:lnTo>
                    <a:pt x="64" y="97"/>
                  </a:lnTo>
                  <a:lnTo>
                    <a:pt x="66" y="107"/>
                  </a:lnTo>
                  <a:lnTo>
                    <a:pt x="66" y="117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7">
              <a:extLst>
                <a:ext uri="{FF2B5EF4-FFF2-40B4-BE49-F238E27FC236}">
                  <a16:creationId xmlns:a16="http://schemas.microsoft.com/office/drawing/2014/main" id="{BF445E1A-4ABA-4C7C-B386-F693732069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2" y="1861"/>
              <a:ext cx="38" cy="99"/>
            </a:xfrm>
            <a:custGeom>
              <a:avLst/>
              <a:gdLst>
                <a:gd name="T0" fmla="*/ 4 w 77"/>
                <a:gd name="T1" fmla="*/ 196 h 197"/>
                <a:gd name="T2" fmla="*/ 4 w 77"/>
                <a:gd name="T3" fmla="*/ 196 h 197"/>
                <a:gd name="T4" fmla="*/ 6 w 77"/>
                <a:gd name="T5" fmla="*/ 197 h 197"/>
                <a:gd name="T6" fmla="*/ 6 w 77"/>
                <a:gd name="T7" fmla="*/ 197 h 197"/>
                <a:gd name="T8" fmla="*/ 8 w 77"/>
                <a:gd name="T9" fmla="*/ 196 h 197"/>
                <a:gd name="T10" fmla="*/ 10 w 77"/>
                <a:gd name="T11" fmla="*/ 194 h 197"/>
                <a:gd name="T12" fmla="*/ 10 w 77"/>
                <a:gd name="T13" fmla="*/ 194 h 197"/>
                <a:gd name="T14" fmla="*/ 27 w 77"/>
                <a:gd name="T15" fmla="*/ 176 h 197"/>
                <a:gd name="T16" fmla="*/ 42 w 77"/>
                <a:gd name="T17" fmla="*/ 160 h 197"/>
                <a:gd name="T18" fmla="*/ 54 w 77"/>
                <a:gd name="T19" fmla="*/ 145 h 197"/>
                <a:gd name="T20" fmla="*/ 63 w 77"/>
                <a:gd name="T21" fmla="*/ 131 h 197"/>
                <a:gd name="T22" fmla="*/ 70 w 77"/>
                <a:gd name="T23" fmla="*/ 118 h 197"/>
                <a:gd name="T24" fmla="*/ 73 w 77"/>
                <a:gd name="T25" fmla="*/ 106 h 197"/>
                <a:gd name="T26" fmla="*/ 77 w 77"/>
                <a:gd name="T27" fmla="*/ 92 h 197"/>
                <a:gd name="T28" fmla="*/ 77 w 77"/>
                <a:gd name="T29" fmla="*/ 79 h 197"/>
                <a:gd name="T30" fmla="*/ 77 w 77"/>
                <a:gd name="T31" fmla="*/ 4 h 197"/>
                <a:gd name="T32" fmla="*/ 77 w 77"/>
                <a:gd name="T33" fmla="*/ 4 h 197"/>
                <a:gd name="T34" fmla="*/ 76 w 77"/>
                <a:gd name="T35" fmla="*/ 2 h 197"/>
                <a:gd name="T36" fmla="*/ 73 w 77"/>
                <a:gd name="T37" fmla="*/ 0 h 197"/>
                <a:gd name="T38" fmla="*/ 73 w 77"/>
                <a:gd name="T39" fmla="*/ 0 h 197"/>
                <a:gd name="T40" fmla="*/ 70 w 77"/>
                <a:gd name="T41" fmla="*/ 0 h 197"/>
                <a:gd name="T42" fmla="*/ 68 w 77"/>
                <a:gd name="T43" fmla="*/ 1 h 197"/>
                <a:gd name="T44" fmla="*/ 68 w 77"/>
                <a:gd name="T45" fmla="*/ 1 h 197"/>
                <a:gd name="T46" fmla="*/ 49 w 77"/>
                <a:gd name="T47" fmla="*/ 19 h 197"/>
                <a:gd name="T48" fmla="*/ 35 w 77"/>
                <a:gd name="T49" fmla="*/ 35 h 197"/>
                <a:gd name="T50" fmla="*/ 24 w 77"/>
                <a:gd name="T51" fmla="*/ 50 h 197"/>
                <a:gd name="T52" fmla="*/ 15 w 77"/>
                <a:gd name="T53" fmla="*/ 64 h 197"/>
                <a:gd name="T54" fmla="*/ 8 w 77"/>
                <a:gd name="T55" fmla="*/ 77 h 197"/>
                <a:gd name="T56" fmla="*/ 3 w 77"/>
                <a:gd name="T57" fmla="*/ 90 h 197"/>
                <a:gd name="T58" fmla="*/ 1 w 77"/>
                <a:gd name="T59" fmla="*/ 103 h 197"/>
                <a:gd name="T60" fmla="*/ 0 w 77"/>
                <a:gd name="T61" fmla="*/ 117 h 197"/>
                <a:gd name="T62" fmla="*/ 0 w 77"/>
                <a:gd name="T63" fmla="*/ 191 h 197"/>
                <a:gd name="T64" fmla="*/ 0 w 77"/>
                <a:gd name="T65" fmla="*/ 191 h 197"/>
                <a:gd name="T66" fmla="*/ 1 w 77"/>
                <a:gd name="T67" fmla="*/ 194 h 197"/>
                <a:gd name="T68" fmla="*/ 4 w 77"/>
                <a:gd name="T69" fmla="*/ 196 h 197"/>
                <a:gd name="T70" fmla="*/ 4 w 77"/>
                <a:gd name="T71" fmla="*/ 196 h 197"/>
                <a:gd name="T72" fmla="*/ 11 w 77"/>
                <a:gd name="T73" fmla="*/ 117 h 197"/>
                <a:gd name="T74" fmla="*/ 11 w 77"/>
                <a:gd name="T75" fmla="*/ 117 h 197"/>
                <a:gd name="T76" fmla="*/ 12 w 77"/>
                <a:gd name="T77" fmla="*/ 107 h 197"/>
                <a:gd name="T78" fmla="*/ 14 w 77"/>
                <a:gd name="T79" fmla="*/ 97 h 197"/>
                <a:gd name="T80" fmla="*/ 17 w 77"/>
                <a:gd name="T81" fmla="*/ 86 h 197"/>
                <a:gd name="T82" fmla="*/ 22 w 77"/>
                <a:gd name="T83" fmla="*/ 75 h 197"/>
                <a:gd name="T84" fmla="*/ 29 w 77"/>
                <a:gd name="T85" fmla="*/ 63 h 197"/>
                <a:gd name="T86" fmla="*/ 38 w 77"/>
                <a:gd name="T87" fmla="*/ 50 h 197"/>
                <a:gd name="T88" fmla="*/ 50 w 77"/>
                <a:gd name="T89" fmla="*/ 35 h 197"/>
                <a:gd name="T90" fmla="*/ 65 w 77"/>
                <a:gd name="T91" fmla="*/ 18 h 197"/>
                <a:gd name="T92" fmla="*/ 65 w 77"/>
                <a:gd name="T93" fmla="*/ 79 h 197"/>
                <a:gd name="T94" fmla="*/ 65 w 77"/>
                <a:gd name="T95" fmla="*/ 79 h 197"/>
                <a:gd name="T96" fmla="*/ 65 w 77"/>
                <a:gd name="T97" fmla="*/ 88 h 197"/>
                <a:gd name="T98" fmla="*/ 64 w 77"/>
                <a:gd name="T99" fmla="*/ 99 h 197"/>
                <a:gd name="T100" fmla="*/ 61 w 77"/>
                <a:gd name="T101" fmla="*/ 109 h 197"/>
                <a:gd name="T102" fmla="*/ 56 w 77"/>
                <a:gd name="T103" fmla="*/ 121 h 197"/>
                <a:gd name="T104" fmla="*/ 49 w 77"/>
                <a:gd name="T105" fmla="*/ 132 h 197"/>
                <a:gd name="T106" fmla="*/ 39 w 77"/>
                <a:gd name="T107" fmla="*/ 145 h 197"/>
                <a:gd name="T108" fmla="*/ 27 w 77"/>
                <a:gd name="T109" fmla="*/ 160 h 197"/>
                <a:gd name="T110" fmla="*/ 11 w 77"/>
                <a:gd name="T111" fmla="*/ 177 h 197"/>
                <a:gd name="T112" fmla="*/ 11 w 77"/>
                <a:gd name="T113" fmla="*/ 1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4" y="196"/>
                  </a:moveTo>
                  <a:lnTo>
                    <a:pt x="4" y="196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8" y="196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27" y="176"/>
                  </a:lnTo>
                  <a:lnTo>
                    <a:pt x="42" y="160"/>
                  </a:lnTo>
                  <a:lnTo>
                    <a:pt x="54" y="145"/>
                  </a:lnTo>
                  <a:lnTo>
                    <a:pt x="63" y="131"/>
                  </a:lnTo>
                  <a:lnTo>
                    <a:pt x="70" y="118"/>
                  </a:lnTo>
                  <a:lnTo>
                    <a:pt x="73" y="106"/>
                  </a:lnTo>
                  <a:lnTo>
                    <a:pt x="77" y="92"/>
                  </a:lnTo>
                  <a:lnTo>
                    <a:pt x="77" y="79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6" y="2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0" y="0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49" y="19"/>
                  </a:lnTo>
                  <a:lnTo>
                    <a:pt x="35" y="35"/>
                  </a:lnTo>
                  <a:lnTo>
                    <a:pt x="24" y="50"/>
                  </a:lnTo>
                  <a:lnTo>
                    <a:pt x="15" y="64"/>
                  </a:lnTo>
                  <a:lnTo>
                    <a:pt x="8" y="77"/>
                  </a:lnTo>
                  <a:lnTo>
                    <a:pt x="3" y="90"/>
                  </a:lnTo>
                  <a:lnTo>
                    <a:pt x="1" y="103"/>
                  </a:lnTo>
                  <a:lnTo>
                    <a:pt x="0" y="117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94"/>
                  </a:lnTo>
                  <a:lnTo>
                    <a:pt x="4" y="196"/>
                  </a:lnTo>
                  <a:lnTo>
                    <a:pt x="4" y="196"/>
                  </a:lnTo>
                  <a:close/>
                  <a:moveTo>
                    <a:pt x="11" y="117"/>
                  </a:moveTo>
                  <a:lnTo>
                    <a:pt x="11" y="117"/>
                  </a:lnTo>
                  <a:lnTo>
                    <a:pt x="12" y="107"/>
                  </a:lnTo>
                  <a:lnTo>
                    <a:pt x="14" y="97"/>
                  </a:lnTo>
                  <a:lnTo>
                    <a:pt x="17" y="86"/>
                  </a:lnTo>
                  <a:lnTo>
                    <a:pt x="22" y="75"/>
                  </a:lnTo>
                  <a:lnTo>
                    <a:pt x="29" y="63"/>
                  </a:lnTo>
                  <a:lnTo>
                    <a:pt x="38" y="50"/>
                  </a:lnTo>
                  <a:lnTo>
                    <a:pt x="50" y="35"/>
                  </a:lnTo>
                  <a:lnTo>
                    <a:pt x="65" y="18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65" y="88"/>
                  </a:lnTo>
                  <a:lnTo>
                    <a:pt x="64" y="99"/>
                  </a:lnTo>
                  <a:lnTo>
                    <a:pt x="61" y="109"/>
                  </a:lnTo>
                  <a:lnTo>
                    <a:pt x="56" y="121"/>
                  </a:lnTo>
                  <a:lnTo>
                    <a:pt x="49" y="132"/>
                  </a:lnTo>
                  <a:lnTo>
                    <a:pt x="39" y="145"/>
                  </a:lnTo>
                  <a:lnTo>
                    <a:pt x="27" y="160"/>
                  </a:lnTo>
                  <a:lnTo>
                    <a:pt x="11" y="177"/>
                  </a:lnTo>
                  <a:lnTo>
                    <a:pt x="11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8">
              <a:extLst>
                <a:ext uri="{FF2B5EF4-FFF2-40B4-BE49-F238E27FC236}">
                  <a16:creationId xmlns:a16="http://schemas.microsoft.com/office/drawing/2014/main" id="{6DA5E221-ACCE-47D5-B880-5449CFC0A5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7" y="1936"/>
              <a:ext cx="38" cy="99"/>
            </a:xfrm>
            <a:custGeom>
              <a:avLst/>
              <a:gdLst>
                <a:gd name="T0" fmla="*/ 72 w 77"/>
                <a:gd name="T1" fmla="*/ 197 h 197"/>
                <a:gd name="T2" fmla="*/ 72 w 77"/>
                <a:gd name="T3" fmla="*/ 197 h 197"/>
                <a:gd name="T4" fmla="*/ 74 w 77"/>
                <a:gd name="T5" fmla="*/ 197 h 197"/>
                <a:gd name="T6" fmla="*/ 74 w 77"/>
                <a:gd name="T7" fmla="*/ 197 h 197"/>
                <a:gd name="T8" fmla="*/ 76 w 77"/>
                <a:gd name="T9" fmla="*/ 194 h 197"/>
                <a:gd name="T10" fmla="*/ 77 w 77"/>
                <a:gd name="T11" fmla="*/ 191 h 197"/>
                <a:gd name="T12" fmla="*/ 77 w 77"/>
                <a:gd name="T13" fmla="*/ 117 h 197"/>
                <a:gd name="T14" fmla="*/ 77 w 77"/>
                <a:gd name="T15" fmla="*/ 117 h 197"/>
                <a:gd name="T16" fmla="*/ 76 w 77"/>
                <a:gd name="T17" fmla="*/ 103 h 197"/>
                <a:gd name="T18" fmla="*/ 74 w 77"/>
                <a:gd name="T19" fmla="*/ 91 h 197"/>
                <a:gd name="T20" fmla="*/ 69 w 77"/>
                <a:gd name="T21" fmla="*/ 78 h 197"/>
                <a:gd name="T22" fmla="*/ 62 w 77"/>
                <a:gd name="T23" fmla="*/ 64 h 197"/>
                <a:gd name="T24" fmla="*/ 54 w 77"/>
                <a:gd name="T25" fmla="*/ 50 h 197"/>
                <a:gd name="T26" fmla="*/ 43 w 77"/>
                <a:gd name="T27" fmla="*/ 36 h 197"/>
                <a:gd name="T28" fmla="*/ 28 w 77"/>
                <a:gd name="T29" fmla="*/ 19 h 197"/>
                <a:gd name="T30" fmla="*/ 9 w 77"/>
                <a:gd name="T31" fmla="*/ 1 h 197"/>
                <a:gd name="T32" fmla="*/ 9 w 77"/>
                <a:gd name="T33" fmla="*/ 1 h 197"/>
                <a:gd name="T34" fmla="*/ 7 w 77"/>
                <a:gd name="T35" fmla="*/ 0 h 197"/>
                <a:gd name="T36" fmla="*/ 4 w 77"/>
                <a:gd name="T37" fmla="*/ 0 h 197"/>
                <a:gd name="T38" fmla="*/ 4 w 77"/>
                <a:gd name="T39" fmla="*/ 0 h 197"/>
                <a:gd name="T40" fmla="*/ 1 w 77"/>
                <a:gd name="T41" fmla="*/ 2 h 197"/>
                <a:gd name="T42" fmla="*/ 0 w 77"/>
                <a:gd name="T43" fmla="*/ 5 h 197"/>
                <a:gd name="T44" fmla="*/ 0 w 77"/>
                <a:gd name="T45" fmla="*/ 79 h 197"/>
                <a:gd name="T46" fmla="*/ 0 w 77"/>
                <a:gd name="T47" fmla="*/ 79 h 197"/>
                <a:gd name="T48" fmla="*/ 1 w 77"/>
                <a:gd name="T49" fmla="*/ 93 h 197"/>
                <a:gd name="T50" fmla="*/ 4 w 77"/>
                <a:gd name="T51" fmla="*/ 106 h 197"/>
                <a:gd name="T52" fmla="*/ 8 w 77"/>
                <a:gd name="T53" fmla="*/ 118 h 197"/>
                <a:gd name="T54" fmla="*/ 15 w 77"/>
                <a:gd name="T55" fmla="*/ 132 h 197"/>
                <a:gd name="T56" fmla="*/ 23 w 77"/>
                <a:gd name="T57" fmla="*/ 146 h 197"/>
                <a:gd name="T58" fmla="*/ 35 w 77"/>
                <a:gd name="T59" fmla="*/ 161 h 197"/>
                <a:gd name="T60" fmla="*/ 50 w 77"/>
                <a:gd name="T61" fmla="*/ 177 h 197"/>
                <a:gd name="T62" fmla="*/ 67 w 77"/>
                <a:gd name="T63" fmla="*/ 195 h 197"/>
                <a:gd name="T64" fmla="*/ 67 w 77"/>
                <a:gd name="T65" fmla="*/ 195 h 197"/>
                <a:gd name="T66" fmla="*/ 69 w 77"/>
                <a:gd name="T67" fmla="*/ 197 h 197"/>
                <a:gd name="T68" fmla="*/ 72 w 77"/>
                <a:gd name="T69" fmla="*/ 197 h 197"/>
                <a:gd name="T70" fmla="*/ 72 w 77"/>
                <a:gd name="T71" fmla="*/ 197 h 197"/>
                <a:gd name="T72" fmla="*/ 66 w 77"/>
                <a:gd name="T73" fmla="*/ 177 h 197"/>
                <a:gd name="T74" fmla="*/ 66 w 77"/>
                <a:gd name="T75" fmla="*/ 177 h 197"/>
                <a:gd name="T76" fmla="*/ 51 w 77"/>
                <a:gd name="T77" fmla="*/ 161 h 197"/>
                <a:gd name="T78" fmla="*/ 38 w 77"/>
                <a:gd name="T79" fmla="*/ 146 h 197"/>
                <a:gd name="T80" fmla="*/ 29 w 77"/>
                <a:gd name="T81" fmla="*/ 133 h 197"/>
                <a:gd name="T82" fmla="*/ 22 w 77"/>
                <a:gd name="T83" fmla="*/ 121 h 197"/>
                <a:gd name="T84" fmla="*/ 16 w 77"/>
                <a:gd name="T85" fmla="*/ 110 h 197"/>
                <a:gd name="T86" fmla="*/ 14 w 77"/>
                <a:gd name="T87" fmla="*/ 100 h 197"/>
                <a:gd name="T88" fmla="*/ 12 w 77"/>
                <a:gd name="T89" fmla="*/ 89 h 197"/>
                <a:gd name="T90" fmla="*/ 12 w 77"/>
                <a:gd name="T91" fmla="*/ 79 h 197"/>
                <a:gd name="T92" fmla="*/ 12 w 77"/>
                <a:gd name="T93" fmla="*/ 19 h 197"/>
                <a:gd name="T94" fmla="*/ 12 w 77"/>
                <a:gd name="T95" fmla="*/ 19 h 197"/>
                <a:gd name="T96" fmla="*/ 27 w 77"/>
                <a:gd name="T97" fmla="*/ 36 h 197"/>
                <a:gd name="T98" fmla="*/ 39 w 77"/>
                <a:gd name="T99" fmla="*/ 50 h 197"/>
                <a:gd name="T100" fmla="*/ 49 w 77"/>
                <a:gd name="T101" fmla="*/ 64 h 197"/>
                <a:gd name="T102" fmla="*/ 55 w 77"/>
                <a:gd name="T103" fmla="*/ 76 h 197"/>
                <a:gd name="T104" fmla="*/ 61 w 77"/>
                <a:gd name="T105" fmla="*/ 86 h 197"/>
                <a:gd name="T106" fmla="*/ 64 w 77"/>
                <a:gd name="T107" fmla="*/ 96 h 197"/>
                <a:gd name="T108" fmla="*/ 66 w 77"/>
                <a:gd name="T109" fmla="*/ 107 h 197"/>
                <a:gd name="T110" fmla="*/ 66 w 77"/>
                <a:gd name="T111" fmla="*/ 117 h 197"/>
                <a:gd name="T112" fmla="*/ 66 w 77"/>
                <a:gd name="T113" fmla="*/ 1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72" y="197"/>
                  </a:moveTo>
                  <a:lnTo>
                    <a:pt x="7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6" y="194"/>
                  </a:lnTo>
                  <a:lnTo>
                    <a:pt x="77" y="191"/>
                  </a:lnTo>
                  <a:lnTo>
                    <a:pt x="77" y="117"/>
                  </a:lnTo>
                  <a:lnTo>
                    <a:pt x="77" y="117"/>
                  </a:lnTo>
                  <a:lnTo>
                    <a:pt x="76" y="103"/>
                  </a:lnTo>
                  <a:lnTo>
                    <a:pt x="74" y="91"/>
                  </a:lnTo>
                  <a:lnTo>
                    <a:pt x="69" y="78"/>
                  </a:lnTo>
                  <a:lnTo>
                    <a:pt x="62" y="64"/>
                  </a:lnTo>
                  <a:lnTo>
                    <a:pt x="54" y="50"/>
                  </a:lnTo>
                  <a:lnTo>
                    <a:pt x="43" y="36"/>
                  </a:lnTo>
                  <a:lnTo>
                    <a:pt x="28" y="19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1" y="93"/>
                  </a:lnTo>
                  <a:lnTo>
                    <a:pt x="4" y="106"/>
                  </a:lnTo>
                  <a:lnTo>
                    <a:pt x="8" y="118"/>
                  </a:lnTo>
                  <a:lnTo>
                    <a:pt x="15" y="132"/>
                  </a:lnTo>
                  <a:lnTo>
                    <a:pt x="23" y="146"/>
                  </a:lnTo>
                  <a:lnTo>
                    <a:pt x="35" y="161"/>
                  </a:lnTo>
                  <a:lnTo>
                    <a:pt x="50" y="177"/>
                  </a:lnTo>
                  <a:lnTo>
                    <a:pt x="67" y="195"/>
                  </a:lnTo>
                  <a:lnTo>
                    <a:pt x="67" y="195"/>
                  </a:lnTo>
                  <a:lnTo>
                    <a:pt x="69" y="197"/>
                  </a:lnTo>
                  <a:lnTo>
                    <a:pt x="72" y="197"/>
                  </a:lnTo>
                  <a:lnTo>
                    <a:pt x="72" y="197"/>
                  </a:lnTo>
                  <a:close/>
                  <a:moveTo>
                    <a:pt x="66" y="177"/>
                  </a:moveTo>
                  <a:lnTo>
                    <a:pt x="66" y="177"/>
                  </a:lnTo>
                  <a:lnTo>
                    <a:pt x="51" y="161"/>
                  </a:lnTo>
                  <a:lnTo>
                    <a:pt x="38" y="146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6" y="110"/>
                  </a:lnTo>
                  <a:lnTo>
                    <a:pt x="14" y="100"/>
                  </a:lnTo>
                  <a:lnTo>
                    <a:pt x="12" y="89"/>
                  </a:lnTo>
                  <a:lnTo>
                    <a:pt x="12" y="7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27" y="36"/>
                  </a:lnTo>
                  <a:lnTo>
                    <a:pt x="39" y="50"/>
                  </a:lnTo>
                  <a:lnTo>
                    <a:pt x="49" y="64"/>
                  </a:lnTo>
                  <a:lnTo>
                    <a:pt x="55" y="76"/>
                  </a:lnTo>
                  <a:lnTo>
                    <a:pt x="61" y="86"/>
                  </a:lnTo>
                  <a:lnTo>
                    <a:pt x="64" y="96"/>
                  </a:lnTo>
                  <a:lnTo>
                    <a:pt x="66" y="107"/>
                  </a:lnTo>
                  <a:lnTo>
                    <a:pt x="66" y="117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9">
              <a:extLst>
                <a:ext uri="{FF2B5EF4-FFF2-40B4-BE49-F238E27FC236}">
                  <a16:creationId xmlns:a16="http://schemas.microsoft.com/office/drawing/2014/main" id="{850C5B31-94A6-4434-B796-D3F23D9C01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2" y="1936"/>
              <a:ext cx="38" cy="99"/>
            </a:xfrm>
            <a:custGeom>
              <a:avLst/>
              <a:gdLst>
                <a:gd name="T0" fmla="*/ 4 w 77"/>
                <a:gd name="T1" fmla="*/ 197 h 197"/>
                <a:gd name="T2" fmla="*/ 4 w 77"/>
                <a:gd name="T3" fmla="*/ 197 h 197"/>
                <a:gd name="T4" fmla="*/ 6 w 77"/>
                <a:gd name="T5" fmla="*/ 197 h 197"/>
                <a:gd name="T6" fmla="*/ 6 w 77"/>
                <a:gd name="T7" fmla="*/ 197 h 197"/>
                <a:gd name="T8" fmla="*/ 8 w 77"/>
                <a:gd name="T9" fmla="*/ 197 h 197"/>
                <a:gd name="T10" fmla="*/ 10 w 77"/>
                <a:gd name="T11" fmla="*/ 195 h 197"/>
                <a:gd name="T12" fmla="*/ 10 w 77"/>
                <a:gd name="T13" fmla="*/ 195 h 197"/>
                <a:gd name="T14" fmla="*/ 27 w 77"/>
                <a:gd name="T15" fmla="*/ 177 h 197"/>
                <a:gd name="T16" fmla="*/ 42 w 77"/>
                <a:gd name="T17" fmla="*/ 161 h 197"/>
                <a:gd name="T18" fmla="*/ 54 w 77"/>
                <a:gd name="T19" fmla="*/ 146 h 197"/>
                <a:gd name="T20" fmla="*/ 63 w 77"/>
                <a:gd name="T21" fmla="*/ 132 h 197"/>
                <a:gd name="T22" fmla="*/ 70 w 77"/>
                <a:gd name="T23" fmla="*/ 118 h 197"/>
                <a:gd name="T24" fmla="*/ 73 w 77"/>
                <a:gd name="T25" fmla="*/ 106 h 197"/>
                <a:gd name="T26" fmla="*/ 77 w 77"/>
                <a:gd name="T27" fmla="*/ 93 h 197"/>
                <a:gd name="T28" fmla="*/ 77 w 77"/>
                <a:gd name="T29" fmla="*/ 79 h 197"/>
                <a:gd name="T30" fmla="*/ 77 w 77"/>
                <a:gd name="T31" fmla="*/ 5 h 197"/>
                <a:gd name="T32" fmla="*/ 77 w 77"/>
                <a:gd name="T33" fmla="*/ 5 h 197"/>
                <a:gd name="T34" fmla="*/ 76 w 77"/>
                <a:gd name="T35" fmla="*/ 2 h 197"/>
                <a:gd name="T36" fmla="*/ 73 w 77"/>
                <a:gd name="T37" fmla="*/ 0 h 197"/>
                <a:gd name="T38" fmla="*/ 73 w 77"/>
                <a:gd name="T39" fmla="*/ 0 h 197"/>
                <a:gd name="T40" fmla="*/ 70 w 77"/>
                <a:gd name="T41" fmla="*/ 0 h 197"/>
                <a:gd name="T42" fmla="*/ 68 w 77"/>
                <a:gd name="T43" fmla="*/ 1 h 197"/>
                <a:gd name="T44" fmla="*/ 68 w 77"/>
                <a:gd name="T45" fmla="*/ 1 h 197"/>
                <a:gd name="T46" fmla="*/ 49 w 77"/>
                <a:gd name="T47" fmla="*/ 19 h 197"/>
                <a:gd name="T48" fmla="*/ 35 w 77"/>
                <a:gd name="T49" fmla="*/ 36 h 197"/>
                <a:gd name="T50" fmla="*/ 24 w 77"/>
                <a:gd name="T51" fmla="*/ 50 h 197"/>
                <a:gd name="T52" fmla="*/ 15 w 77"/>
                <a:gd name="T53" fmla="*/ 64 h 197"/>
                <a:gd name="T54" fmla="*/ 8 w 77"/>
                <a:gd name="T55" fmla="*/ 78 h 197"/>
                <a:gd name="T56" fmla="*/ 3 w 77"/>
                <a:gd name="T57" fmla="*/ 91 h 197"/>
                <a:gd name="T58" fmla="*/ 1 w 77"/>
                <a:gd name="T59" fmla="*/ 103 h 197"/>
                <a:gd name="T60" fmla="*/ 0 w 77"/>
                <a:gd name="T61" fmla="*/ 117 h 197"/>
                <a:gd name="T62" fmla="*/ 0 w 77"/>
                <a:gd name="T63" fmla="*/ 191 h 197"/>
                <a:gd name="T64" fmla="*/ 0 w 77"/>
                <a:gd name="T65" fmla="*/ 191 h 197"/>
                <a:gd name="T66" fmla="*/ 1 w 77"/>
                <a:gd name="T67" fmla="*/ 194 h 197"/>
                <a:gd name="T68" fmla="*/ 4 w 77"/>
                <a:gd name="T69" fmla="*/ 197 h 197"/>
                <a:gd name="T70" fmla="*/ 4 w 77"/>
                <a:gd name="T71" fmla="*/ 197 h 197"/>
                <a:gd name="T72" fmla="*/ 11 w 77"/>
                <a:gd name="T73" fmla="*/ 117 h 197"/>
                <a:gd name="T74" fmla="*/ 11 w 77"/>
                <a:gd name="T75" fmla="*/ 117 h 197"/>
                <a:gd name="T76" fmla="*/ 12 w 77"/>
                <a:gd name="T77" fmla="*/ 107 h 197"/>
                <a:gd name="T78" fmla="*/ 14 w 77"/>
                <a:gd name="T79" fmla="*/ 96 h 197"/>
                <a:gd name="T80" fmla="*/ 17 w 77"/>
                <a:gd name="T81" fmla="*/ 86 h 197"/>
                <a:gd name="T82" fmla="*/ 22 w 77"/>
                <a:gd name="T83" fmla="*/ 76 h 197"/>
                <a:gd name="T84" fmla="*/ 29 w 77"/>
                <a:gd name="T85" fmla="*/ 64 h 197"/>
                <a:gd name="T86" fmla="*/ 38 w 77"/>
                <a:gd name="T87" fmla="*/ 50 h 197"/>
                <a:gd name="T88" fmla="*/ 50 w 77"/>
                <a:gd name="T89" fmla="*/ 36 h 197"/>
                <a:gd name="T90" fmla="*/ 65 w 77"/>
                <a:gd name="T91" fmla="*/ 19 h 197"/>
                <a:gd name="T92" fmla="*/ 65 w 77"/>
                <a:gd name="T93" fmla="*/ 79 h 197"/>
                <a:gd name="T94" fmla="*/ 65 w 77"/>
                <a:gd name="T95" fmla="*/ 79 h 197"/>
                <a:gd name="T96" fmla="*/ 65 w 77"/>
                <a:gd name="T97" fmla="*/ 89 h 197"/>
                <a:gd name="T98" fmla="*/ 64 w 77"/>
                <a:gd name="T99" fmla="*/ 100 h 197"/>
                <a:gd name="T100" fmla="*/ 61 w 77"/>
                <a:gd name="T101" fmla="*/ 110 h 197"/>
                <a:gd name="T102" fmla="*/ 56 w 77"/>
                <a:gd name="T103" fmla="*/ 121 h 197"/>
                <a:gd name="T104" fmla="*/ 49 w 77"/>
                <a:gd name="T105" fmla="*/ 133 h 197"/>
                <a:gd name="T106" fmla="*/ 39 w 77"/>
                <a:gd name="T107" fmla="*/ 146 h 197"/>
                <a:gd name="T108" fmla="*/ 27 w 77"/>
                <a:gd name="T109" fmla="*/ 161 h 197"/>
                <a:gd name="T110" fmla="*/ 11 w 77"/>
                <a:gd name="T111" fmla="*/ 177 h 197"/>
                <a:gd name="T112" fmla="*/ 11 w 77"/>
                <a:gd name="T113" fmla="*/ 1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4" y="197"/>
                  </a:moveTo>
                  <a:lnTo>
                    <a:pt x="4" y="19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8" y="197"/>
                  </a:lnTo>
                  <a:lnTo>
                    <a:pt x="10" y="195"/>
                  </a:lnTo>
                  <a:lnTo>
                    <a:pt x="10" y="195"/>
                  </a:lnTo>
                  <a:lnTo>
                    <a:pt x="27" y="177"/>
                  </a:lnTo>
                  <a:lnTo>
                    <a:pt x="42" y="161"/>
                  </a:lnTo>
                  <a:lnTo>
                    <a:pt x="54" y="146"/>
                  </a:lnTo>
                  <a:lnTo>
                    <a:pt x="63" y="132"/>
                  </a:lnTo>
                  <a:lnTo>
                    <a:pt x="70" y="118"/>
                  </a:lnTo>
                  <a:lnTo>
                    <a:pt x="73" y="106"/>
                  </a:lnTo>
                  <a:lnTo>
                    <a:pt x="77" y="93"/>
                  </a:lnTo>
                  <a:lnTo>
                    <a:pt x="77" y="79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76" y="2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0" y="0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49" y="19"/>
                  </a:lnTo>
                  <a:lnTo>
                    <a:pt x="35" y="36"/>
                  </a:lnTo>
                  <a:lnTo>
                    <a:pt x="24" y="50"/>
                  </a:lnTo>
                  <a:lnTo>
                    <a:pt x="15" y="64"/>
                  </a:lnTo>
                  <a:lnTo>
                    <a:pt x="8" y="78"/>
                  </a:lnTo>
                  <a:lnTo>
                    <a:pt x="3" y="91"/>
                  </a:lnTo>
                  <a:lnTo>
                    <a:pt x="1" y="103"/>
                  </a:lnTo>
                  <a:lnTo>
                    <a:pt x="0" y="117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94"/>
                  </a:lnTo>
                  <a:lnTo>
                    <a:pt x="4" y="197"/>
                  </a:lnTo>
                  <a:lnTo>
                    <a:pt x="4" y="197"/>
                  </a:lnTo>
                  <a:close/>
                  <a:moveTo>
                    <a:pt x="11" y="117"/>
                  </a:moveTo>
                  <a:lnTo>
                    <a:pt x="11" y="117"/>
                  </a:lnTo>
                  <a:lnTo>
                    <a:pt x="12" y="107"/>
                  </a:lnTo>
                  <a:lnTo>
                    <a:pt x="14" y="96"/>
                  </a:lnTo>
                  <a:lnTo>
                    <a:pt x="17" y="86"/>
                  </a:lnTo>
                  <a:lnTo>
                    <a:pt x="22" y="76"/>
                  </a:lnTo>
                  <a:lnTo>
                    <a:pt x="29" y="64"/>
                  </a:lnTo>
                  <a:lnTo>
                    <a:pt x="38" y="50"/>
                  </a:lnTo>
                  <a:lnTo>
                    <a:pt x="50" y="36"/>
                  </a:lnTo>
                  <a:lnTo>
                    <a:pt x="65" y="19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65" y="89"/>
                  </a:lnTo>
                  <a:lnTo>
                    <a:pt x="64" y="100"/>
                  </a:lnTo>
                  <a:lnTo>
                    <a:pt x="61" y="110"/>
                  </a:lnTo>
                  <a:lnTo>
                    <a:pt x="56" y="121"/>
                  </a:lnTo>
                  <a:lnTo>
                    <a:pt x="49" y="133"/>
                  </a:lnTo>
                  <a:lnTo>
                    <a:pt x="39" y="146"/>
                  </a:lnTo>
                  <a:lnTo>
                    <a:pt x="27" y="161"/>
                  </a:lnTo>
                  <a:lnTo>
                    <a:pt x="11" y="177"/>
                  </a:lnTo>
                  <a:lnTo>
                    <a:pt x="11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0">
              <a:extLst>
                <a:ext uri="{FF2B5EF4-FFF2-40B4-BE49-F238E27FC236}">
                  <a16:creationId xmlns:a16="http://schemas.microsoft.com/office/drawing/2014/main" id="{FE039F0A-1819-4BEE-80EF-8696F11872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7" y="2012"/>
              <a:ext cx="38" cy="98"/>
            </a:xfrm>
            <a:custGeom>
              <a:avLst/>
              <a:gdLst>
                <a:gd name="T0" fmla="*/ 72 w 77"/>
                <a:gd name="T1" fmla="*/ 198 h 198"/>
                <a:gd name="T2" fmla="*/ 72 w 77"/>
                <a:gd name="T3" fmla="*/ 198 h 198"/>
                <a:gd name="T4" fmla="*/ 74 w 77"/>
                <a:gd name="T5" fmla="*/ 198 h 198"/>
                <a:gd name="T6" fmla="*/ 74 w 77"/>
                <a:gd name="T7" fmla="*/ 198 h 198"/>
                <a:gd name="T8" fmla="*/ 76 w 77"/>
                <a:gd name="T9" fmla="*/ 195 h 198"/>
                <a:gd name="T10" fmla="*/ 77 w 77"/>
                <a:gd name="T11" fmla="*/ 192 h 198"/>
                <a:gd name="T12" fmla="*/ 77 w 77"/>
                <a:gd name="T13" fmla="*/ 118 h 198"/>
                <a:gd name="T14" fmla="*/ 77 w 77"/>
                <a:gd name="T15" fmla="*/ 118 h 198"/>
                <a:gd name="T16" fmla="*/ 76 w 77"/>
                <a:gd name="T17" fmla="*/ 104 h 198"/>
                <a:gd name="T18" fmla="*/ 74 w 77"/>
                <a:gd name="T19" fmla="*/ 92 h 198"/>
                <a:gd name="T20" fmla="*/ 69 w 77"/>
                <a:gd name="T21" fmla="*/ 78 h 198"/>
                <a:gd name="T22" fmla="*/ 62 w 77"/>
                <a:gd name="T23" fmla="*/ 65 h 198"/>
                <a:gd name="T24" fmla="*/ 54 w 77"/>
                <a:gd name="T25" fmla="*/ 51 h 198"/>
                <a:gd name="T26" fmla="*/ 43 w 77"/>
                <a:gd name="T27" fmla="*/ 36 h 198"/>
                <a:gd name="T28" fmla="*/ 28 w 77"/>
                <a:gd name="T29" fmla="*/ 20 h 198"/>
                <a:gd name="T30" fmla="*/ 9 w 77"/>
                <a:gd name="T31" fmla="*/ 2 h 198"/>
                <a:gd name="T32" fmla="*/ 9 w 77"/>
                <a:gd name="T33" fmla="*/ 2 h 198"/>
                <a:gd name="T34" fmla="*/ 7 w 77"/>
                <a:gd name="T35" fmla="*/ 0 h 198"/>
                <a:gd name="T36" fmla="*/ 4 w 77"/>
                <a:gd name="T37" fmla="*/ 0 h 198"/>
                <a:gd name="T38" fmla="*/ 4 w 77"/>
                <a:gd name="T39" fmla="*/ 0 h 198"/>
                <a:gd name="T40" fmla="*/ 1 w 77"/>
                <a:gd name="T41" fmla="*/ 3 h 198"/>
                <a:gd name="T42" fmla="*/ 0 w 77"/>
                <a:gd name="T43" fmla="*/ 6 h 198"/>
                <a:gd name="T44" fmla="*/ 0 w 77"/>
                <a:gd name="T45" fmla="*/ 80 h 198"/>
                <a:gd name="T46" fmla="*/ 0 w 77"/>
                <a:gd name="T47" fmla="*/ 80 h 198"/>
                <a:gd name="T48" fmla="*/ 1 w 77"/>
                <a:gd name="T49" fmla="*/ 94 h 198"/>
                <a:gd name="T50" fmla="*/ 4 w 77"/>
                <a:gd name="T51" fmla="*/ 107 h 198"/>
                <a:gd name="T52" fmla="*/ 8 w 77"/>
                <a:gd name="T53" fmla="*/ 119 h 198"/>
                <a:gd name="T54" fmla="*/ 15 w 77"/>
                <a:gd name="T55" fmla="*/ 133 h 198"/>
                <a:gd name="T56" fmla="*/ 23 w 77"/>
                <a:gd name="T57" fmla="*/ 146 h 198"/>
                <a:gd name="T58" fmla="*/ 35 w 77"/>
                <a:gd name="T59" fmla="*/ 161 h 198"/>
                <a:gd name="T60" fmla="*/ 50 w 77"/>
                <a:gd name="T61" fmla="*/ 178 h 198"/>
                <a:gd name="T62" fmla="*/ 67 w 77"/>
                <a:gd name="T63" fmla="*/ 195 h 198"/>
                <a:gd name="T64" fmla="*/ 67 w 77"/>
                <a:gd name="T65" fmla="*/ 195 h 198"/>
                <a:gd name="T66" fmla="*/ 69 w 77"/>
                <a:gd name="T67" fmla="*/ 198 h 198"/>
                <a:gd name="T68" fmla="*/ 72 w 77"/>
                <a:gd name="T69" fmla="*/ 198 h 198"/>
                <a:gd name="T70" fmla="*/ 72 w 77"/>
                <a:gd name="T71" fmla="*/ 198 h 198"/>
                <a:gd name="T72" fmla="*/ 66 w 77"/>
                <a:gd name="T73" fmla="*/ 178 h 198"/>
                <a:gd name="T74" fmla="*/ 66 w 77"/>
                <a:gd name="T75" fmla="*/ 178 h 198"/>
                <a:gd name="T76" fmla="*/ 51 w 77"/>
                <a:gd name="T77" fmla="*/ 161 h 198"/>
                <a:gd name="T78" fmla="*/ 38 w 77"/>
                <a:gd name="T79" fmla="*/ 147 h 198"/>
                <a:gd name="T80" fmla="*/ 29 w 77"/>
                <a:gd name="T81" fmla="*/ 133 h 198"/>
                <a:gd name="T82" fmla="*/ 22 w 77"/>
                <a:gd name="T83" fmla="*/ 121 h 198"/>
                <a:gd name="T84" fmla="*/ 16 w 77"/>
                <a:gd name="T85" fmla="*/ 111 h 198"/>
                <a:gd name="T86" fmla="*/ 14 w 77"/>
                <a:gd name="T87" fmla="*/ 101 h 198"/>
                <a:gd name="T88" fmla="*/ 12 w 77"/>
                <a:gd name="T89" fmla="*/ 90 h 198"/>
                <a:gd name="T90" fmla="*/ 12 w 77"/>
                <a:gd name="T91" fmla="*/ 80 h 198"/>
                <a:gd name="T92" fmla="*/ 12 w 77"/>
                <a:gd name="T93" fmla="*/ 20 h 198"/>
                <a:gd name="T94" fmla="*/ 12 w 77"/>
                <a:gd name="T95" fmla="*/ 20 h 198"/>
                <a:gd name="T96" fmla="*/ 27 w 77"/>
                <a:gd name="T97" fmla="*/ 36 h 198"/>
                <a:gd name="T98" fmla="*/ 39 w 77"/>
                <a:gd name="T99" fmla="*/ 51 h 198"/>
                <a:gd name="T100" fmla="*/ 49 w 77"/>
                <a:gd name="T101" fmla="*/ 64 h 198"/>
                <a:gd name="T102" fmla="*/ 55 w 77"/>
                <a:gd name="T103" fmla="*/ 77 h 198"/>
                <a:gd name="T104" fmla="*/ 61 w 77"/>
                <a:gd name="T105" fmla="*/ 87 h 198"/>
                <a:gd name="T106" fmla="*/ 64 w 77"/>
                <a:gd name="T107" fmla="*/ 97 h 198"/>
                <a:gd name="T108" fmla="*/ 66 w 77"/>
                <a:gd name="T109" fmla="*/ 108 h 198"/>
                <a:gd name="T110" fmla="*/ 66 w 77"/>
                <a:gd name="T111" fmla="*/ 118 h 198"/>
                <a:gd name="T112" fmla="*/ 66 w 77"/>
                <a:gd name="T113" fmla="*/ 17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72" y="198"/>
                  </a:moveTo>
                  <a:lnTo>
                    <a:pt x="72" y="198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6" y="195"/>
                  </a:lnTo>
                  <a:lnTo>
                    <a:pt x="77" y="192"/>
                  </a:lnTo>
                  <a:lnTo>
                    <a:pt x="77" y="118"/>
                  </a:lnTo>
                  <a:lnTo>
                    <a:pt x="77" y="118"/>
                  </a:lnTo>
                  <a:lnTo>
                    <a:pt x="76" y="104"/>
                  </a:lnTo>
                  <a:lnTo>
                    <a:pt x="74" y="92"/>
                  </a:lnTo>
                  <a:lnTo>
                    <a:pt x="69" y="78"/>
                  </a:lnTo>
                  <a:lnTo>
                    <a:pt x="62" y="65"/>
                  </a:lnTo>
                  <a:lnTo>
                    <a:pt x="54" y="51"/>
                  </a:lnTo>
                  <a:lnTo>
                    <a:pt x="43" y="36"/>
                  </a:lnTo>
                  <a:lnTo>
                    <a:pt x="28" y="20"/>
                  </a:lnTo>
                  <a:lnTo>
                    <a:pt x="9" y="2"/>
                  </a:lnTo>
                  <a:lnTo>
                    <a:pt x="9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" y="94"/>
                  </a:lnTo>
                  <a:lnTo>
                    <a:pt x="4" y="107"/>
                  </a:lnTo>
                  <a:lnTo>
                    <a:pt x="8" y="119"/>
                  </a:lnTo>
                  <a:lnTo>
                    <a:pt x="15" y="133"/>
                  </a:lnTo>
                  <a:lnTo>
                    <a:pt x="23" y="146"/>
                  </a:lnTo>
                  <a:lnTo>
                    <a:pt x="35" y="161"/>
                  </a:lnTo>
                  <a:lnTo>
                    <a:pt x="50" y="178"/>
                  </a:lnTo>
                  <a:lnTo>
                    <a:pt x="67" y="195"/>
                  </a:lnTo>
                  <a:lnTo>
                    <a:pt x="67" y="195"/>
                  </a:lnTo>
                  <a:lnTo>
                    <a:pt x="69" y="198"/>
                  </a:lnTo>
                  <a:lnTo>
                    <a:pt x="72" y="198"/>
                  </a:lnTo>
                  <a:lnTo>
                    <a:pt x="72" y="198"/>
                  </a:lnTo>
                  <a:close/>
                  <a:moveTo>
                    <a:pt x="66" y="178"/>
                  </a:moveTo>
                  <a:lnTo>
                    <a:pt x="66" y="178"/>
                  </a:lnTo>
                  <a:lnTo>
                    <a:pt x="51" y="161"/>
                  </a:lnTo>
                  <a:lnTo>
                    <a:pt x="38" y="147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6" y="111"/>
                  </a:lnTo>
                  <a:lnTo>
                    <a:pt x="14" y="101"/>
                  </a:lnTo>
                  <a:lnTo>
                    <a:pt x="12" y="90"/>
                  </a:lnTo>
                  <a:lnTo>
                    <a:pt x="12" y="8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7" y="36"/>
                  </a:lnTo>
                  <a:lnTo>
                    <a:pt x="39" y="51"/>
                  </a:lnTo>
                  <a:lnTo>
                    <a:pt x="49" y="64"/>
                  </a:lnTo>
                  <a:lnTo>
                    <a:pt x="55" y="77"/>
                  </a:lnTo>
                  <a:lnTo>
                    <a:pt x="61" y="87"/>
                  </a:lnTo>
                  <a:lnTo>
                    <a:pt x="64" y="97"/>
                  </a:lnTo>
                  <a:lnTo>
                    <a:pt x="66" y="108"/>
                  </a:lnTo>
                  <a:lnTo>
                    <a:pt x="66" y="118"/>
                  </a:lnTo>
                  <a:lnTo>
                    <a:pt x="66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21">
              <a:extLst>
                <a:ext uri="{FF2B5EF4-FFF2-40B4-BE49-F238E27FC236}">
                  <a16:creationId xmlns:a16="http://schemas.microsoft.com/office/drawing/2014/main" id="{CB67FBCA-2FC6-407F-9D8C-37150470CC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2" y="2012"/>
              <a:ext cx="38" cy="98"/>
            </a:xfrm>
            <a:custGeom>
              <a:avLst/>
              <a:gdLst>
                <a:gd name="T0" fmla="*/ 4 w 77"/>
                <a:gd name="T1" fmla="*/ 198 h 198"/>
                <a:gd name="T2" fmla="*/ 4 w 77"/>
                <a:gd name="T3" fmla="*/ 198 h 198"/>
                <a:gd name="T4" fmla="*/ 6 w 77"/>
                <a:gd name="T5" fmla="*/ 198 h 198"/>
                <a:gd name="T6" fmla="*/ 6 w 77"/>
                <a:gd name="T7" fmla="*/ 198 h 198"/>
                <a:gd name="T8" fmla="*/ 8 w 77"/>
                <a:gd name="T9" fmla="*/ 198 h 198"/>
                <a:gd name="T10" fmla="*/ 10 w 77"/>
                <a:gd name="T11" fmla="*/ 195 h 198"/>
                <a:gd name="T12" fmla="*/ 10 w 77"/>
                <a:gd name="T13" fmla="*/ 195 h 198"/>
                <a:gd name="T14" fmla="*/ 27 w 77"/>
                <a:gd name="T15" fmla="*/ 178 h 198"/>
                <a:gd name="T16" fmla="*/ 42 w 77"/>
                <a:gd name="T17" fmla="*/ 161 h 198"/>
                <a:gd name="T18" fmla="*/ 54 w 77"/>
                <a:gd name="T19" fmla="*/ 147 h 198"/>
                <a:gd name="T20" fmla="*/ 63 w 77"/>
                <a:gd name="T21" fmla="*/ 133 h 198"/>
                <a:gd name="T22" fmla="*/ 70 w 77"/>
                <a:gd name="T23" fmla="*/ 119 h 198"/>
                <a:gd name="T24" fmla="*/ 73 w 77"/>
                <a:gd name="T25" fmla="*/ 107 h 198"/>
                <a:gd name="T26" fmla="*/ 77 w 77"/>
                <a:gd name="T27" fmla="*/ 94 h 198"/>
                <a:gd name="T28" fmla="*/ 77 w 77"/>
                <a:gd name="T29" fmla="*/ 80 h 198"/>
                <a:gd name="T30" fmla="*/ 77 w 77"/>
                <a:gd name="T31" fmla="*/ 6 h 198"/>
                <a:gd name="T32" fmla="*/ 77 w 77"/>
                <a:gd name="T33" fmla="*/ 6 h 198"/>
                <a:gd name="T34" fmla="*/ 76 w 77"/>
                <a:gd name="T35" fmla="*/ 3 h 198"/>
                <a:gd name="T36" fmla="*/ 73 w 77"/>
                <a:gd name="T37" fmla="*/ 0 h 198"/>
                <a:gd name="T38" fmla="*/ 73 w 77"/>
                <a:gd name="T39" fmla="*/ 0 h 198"/>
                <a:gd name="T40" fmla="*/ 70 w 77"/>
                <a:gd name="T41" fmla="*/ 0 h 198"/>
                <a:gd name="T42" fmla="*/ 68 w 77"/>
                <a:gd name="T43" fmla="*/ 2 h 198"/>
                <a:gd name="T44" fmla="*/ 68 w 77"/>
                <a:gd name="T45" fmla="*/ 2 h 198"/>
                <a:gd name="T46" fmla="*/ 49 w 77"/>
                <a:gd name="T47" fmla="*/ 20 h 198"/>
                <a:gd name="T48" fmla="*/ 35 w 77"/>
                <a:gd name="T49" fmla="*/ 36 h 198"/>
                <a:gd name="T50" fmla="*/ 24 w 77"/>
                <a:gd name="T51" fmla="*/ 51 h 198"/>
                <a:gd name="T52" fmla="*/ 15 w 77"/>
                <a:gd name="T53" fmla="*/ 65 h 198"/>
                <a:gd name="T54" fmla="*/ 8 w 77"/>
                <a:gd name="T55" fmla="*/ 78 h 198"/>
                <a:gd name="T56" fmla="*/ 3 w 77"/>
                <a:gd name="T57" fmla="*/ 92 h 198"/>
                <a:gd name="T58" fmla="*/ 1 w 77"/>
                <a:gd name="T59" fmla="*/ 104 h 198"/>
                <a:gd name="T60" fmla="*/ 0 w 77"/>
                <a:gd name="T61" fmla="*/ 118 h 198"/>
                <a:gd name="T62" fmla="*/ 0 w 77"/>
                <a:gd name="T63" fmla="*/ 192 h 198"/>
                <a:gd name="T64" fmla="*/ 0 w 77"/>
                <a:gd name="T65" fmla="*/ 192 h 198"/>
                <a:gd name="T66" fmla="*/ 1 w 77"/>
                <a:gd name="T67" fmla="*/ 195 h 198"/>
                <a:gd name="T68" fmla="*/ 4 w 77"/>
                <a:gd name="T69" fmla="*/ 198 h 198"/>
                <a:gd name="T70" fmla="*/ 4 w 77"/>
                <a:gd name="T71" fmla="*/ 198 h 198"/>
                <a:gd name="T72" fmla="*/ 11 w 77"/>
                <a:gd name="T73" fmla="*/ 118 h 198"/>
                <a:gd name="T74" fmla="*/ 11 w 77"/>
                <a:gd name="T75" fmla="*/ 118 h 198"/>
                <a:gd name="T76" fmla="*/ 12 w 77"/>
                <a:gd name="T77" fmla="*/ 108 h 198"/>
                <a:gd name="T78" fmla="*/ 14 w 77"/>
                <a:gd name="T79" fmla="*/ 97 h 198"/>
                <a:gd name="T80" fmla="*/ 17 w 77"/>
                <a:gd name="T81" fmla="*/ 87 h 198"/>
                <a:gd name="T82" fmla="*/ 22 w 77"/>
                <a:gd name="T83" fmla="*/ 77 h 198"/>
                <a:gd name="T84" fmla="*/ 29 w 77"/>
                <a:gd name="T85" fmla="*/ 64 h 198"/>
                <a:gd name="T86" fmla="*/ 38 w 77"/>
                <a:gd name="T87" fmla="*/ 51 h 198"/>
                <a:gd name="T88" fmla="*/ 50 w 77"/>
                <a:gd name="T89" fmla="*/ 36 h 198"/>
                <a:gd name="T90" fmla="*/ 65 w 77"/>
                <a:gd name="T91" fmla="*/ 20 h 198"/>
                <a:gd name="T92" fmla="*/ 65 w 77"/>
                <a:gd name="T93" fmla="*/ 80 h 198"/>
                <a:gd name="T94" fmla="*/ 65 w 77"/>
                <a:gd name="T95" fmla="*/ 80 h 198"/>
                <a:gd name="T96" fmla="*/ 65 w 77"/>
                <a:gd name="T97" fmla="*/ 90 h 198"/>
                <a:gd name="T98" fmla="*/ 64 w 77"/>
                <a:gd name="T99" fmla="*/ 101 h 198"/>
                <a:gd name="T100" fmla="*/ 61 w 77"/>
                <a:gd name="T101" fmla="*/ 111 h 198"/>
                <a:gd name="T102" fmla="*/ 56 w 77"/>
                <a:gd name="T103" fmla="*/ 121 h 198"/>
                <a:gd name="T104" fmla="*/ 49 w 77"/>
                <a:gd name="T105" fmla="*/ 133 h 198"/>
                <a:gd name="T106" fmla="*/ 39 w 77"/>
                <a:gd name="T107" fmla="*/ 147 h 198"/>
                <a:gd name="T108" fmla="*/ 27 w 77"/>
                <a:gd name="T109" fmla="*/ 161 h 198"/>
                <a:gd name="T110" fmla="*/ 11 w 77"/>
                <a:gd name="T111" fmla="*/ 178 h 198"/>
                <a:gd name="T112" fmla="*/ 11 w 77"/>
                <a:gd name="T113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4" y="198"/>
                  </a:moveTo>
                  <a:lnTo>
                    <a:pt x="4" y="198"/>
                  </a:lnTo>
                  <a:lnTo>
                    <a:pt x="6" y="198"/>
                  </a:lnTo>
                  <a:lnTo>
                    <a:pt x="6" y="198"/>
                  </a:lnTo>
                  <a:lnTo>
                    <a:pt x="8" y="198"/>
                  </a:lnTo>
                  <a:lnTo>
                    <a:pt x="10" y="195"/>
                  </a:lnTo>
                  <a:lnTo>
                    <a:pt x="10" y="195"/>
                  </a:lnTo>
                  <a:lnTo>
                    <a:pt x="27" y="178"/>
                  </a:lnTo>
                  <a:lnTo>
                    <a:pt x="42" y="161"/>
                  </a:lnTo>
                  <a:lnTo>
                    <a:pt x="54" y="147"/>
                  </a:lnTo>
                  <a:lnTo>
                    <a:pt x="63" y="133"/>
                  </a:lnTo>
                  <a:lnTo>
                    <a:pt x="70" y="119"/>
                  </a:lnTo>
                  <a:lnTo>
                    <a:pt x="73" y="107"/>
                  </a:lnTo>
                  <a:lnTo>
                    <a:pt x="77" y="94"/>
                  </a:lnTo>
                  <a:lnTo>
                    <a:pt x="77" y="80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49" y="20"/>
                  </a:lnTo>
                  <a:lnTo>
                    <a:pt x="35" y="36"/>
                  </a:lnTo>
                  <a:lnTo>
                    <a:pt x="24" y="51"/>
                  </a:lnTo>
                  <a:lnTo>
                    <a:pt x="15" y="65"/>
                  </a:lnTo>
                  <a:lnTo>
                    <a:pt x="8" y="78"/>
                  </a:lnTo>
                  <a:lnTo>
                    <a:pt x="3" y="92"/>
                  </a:lnTo>
                  <a:lnTo>
                    <a:pt x="1" y="104"/>
                  </a:lnTo>
                  <a:lnTo>
                    <a:pt x="0" y="118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95"/>
                  </a:lnTo>
                  <a:lnTo>
                    <a:pt x="4" y="198"/>
                  </a:lnTo>
                  <a:lnTo>
                    <a:pt x="4" y="198"/>
                  </a:lnTo>
                  <a:close/>
                  <a:moveTo>
                    <a:pt x="11" y="118"/>
                  </a:moveTo>
                  <a:lnTo>
                    <a:pt x="11" y="118"/>
                  </a:lnTo>
                  <a:lnTo>
                    <a:pt x="12" y="108"/>
                  </a:lnTo>
                  <a:lnTo>
                    <a:pt x="14" y="97"/>
                  </a:lnTo>
                  <a:lnTo>
                    <a:pt x="17" y="87"/>
                  </a:lnTo>
                  <a:lnTo>
                    <a:pt x="22" y="77"/>
                  </a:lnTo>
                  <a:lnTo>
                    <a:pt x="29" y="64"/>
                  </a:lnTo>
                  <a:lnTo>
                    <a:pt x="38" y="51"/>
                  </a:lnTo>
                  <a:lnTo>
                    <a:pt x="50" y="36"/>
                  </a:lnTo>
                  <a:lnTo>
                    <a:pt x="65" y="20"/>
                  </a:lnTo>
                  <a:lnTo>
                    <a:pt x="65" y="80"/>
                  </a:lnTo>
                  <a:lnTo>
                    <a:pt x="65" y="80"/>
                  </a:lnTo>
                  <a:lnTo>
                    <a:pt x="65" y="90"/>
                  </a:lnTo>
                  <a:lnTo>
                    <a:pt x="64" y="101"/>
                  </a:lnTo>
                  <a:lnTo>
                    <a:pt x="61" y="111"/>
                  </a:lnTo>
                  <a:lnTo>
                    <a:pt x="56" y="121"/>
                  </a:lnTo>
                  <a:lnTo>
                    <a:pt x="49" y="133"/>
                  </a:lnTo>
                  <a:lnTo>
                    <a:pt x="39" y="147"/>
                  </a:lnTo>
                  <a:lnTo>
                    <a:pt x="27" y="161"/>
                  </a:lnTo>
                  <a:lnTo>
                    <a:pt x="11" y="178"/>
                  </a:lnTo>
                  <a:lnTo>
                    <a:pt x="11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2">
              <a:extLst>
                <a:ext uri="{FF2B5EF4-FFF2-40B4-BE49-F238E27FC236}">
                  <a16:creationId xmlns:a16="http://schemas.microsoft.com/office/drawing/2014/main" id="{D2C2E8E9-3514-45C9-8D84-EC607C114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" y="1890"/>
              <a:ext cx="6" cy="396"/>
            </a:xfrm>
            <a:custGeom>
              <a:avLst/>
              <a:gdLst>
                <a:gd name="T0" fmla="*/ 11 w 11"/>
                <a:gd name="T1" fmla="*/ 6 h 792"/>
                <a:gd name="T2" fmla="*/ 11 w 11"/>
                <a:gd name="T3" fmla="*/ 790 h 792"/>
                <a:gd name="T4" fmla="*/ 11 w 11"/>
                <a:gd name="T5" fmla="*/ 790 h 792"/>
                <a:gd name="T6" fmla="*/ 0 w 11"/>
                <a:gd name="T7" fmla="*/ 792 h 792"/>
                <a:gd name="T8" fmla="*/ 0 w 11"/>
                <a:gd name="T9" fmla="*/ 6 h 792"/>
                <a:gd name="T10" fmla="*/ 0 w 11"/>
                <a:gd name="T11" fmla="*/ 6 h 792"/>
                <a:gd name="T12" fmla="*/ 0 w 11"/>
                <a:gd name="T13" fmla="*/ 4 h 792"/>
                <a:gd name="T14" fmla="*/ 1 w 11"/>
                <a:gd name="T15" fmla="*/ 3 h 792"/>
                <a:gd name="T16" fmla="*/ 3 w 11"/>
                <a:gd name="T17" fmla="*/ 2 h 792"/>
                <a:gd name="T18" fmla="*/ 6 w 11"/>
                <a:gd name="T19" fmla="*/ 0 h 792"/>
                <a:gd name="T20" fmla="*/ 6 w 11"/>
                <a:gd name="T21" fmla="*/ 0 h 792"/>
                <a:gd name="T22" fmla="*/ 8 w 11"/>
                <a:gd name="T23" fmla="*/ 2 h 792"/>
                <a:gd name="T24" fmla="*/ 9 w 11"/>
                <a:gd name="T25" fmla="*/ 3 h 792"/>
                <a:gd name="T26" fmla="*/ 10 w 11"/>
                <a:gd name="T27" fmla="*/ 4 h 792"/>
                <a:gd name="T28" fmla="*/ 11 w 11"/>
                <a:gd name="T29" fmla="*/ 6 h 792"/>
                <a:gd name="T30" fmla="*/ 11 w 11"/>
                <a:gd name="T31" fmla="*/ 6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792">
                  <a:moveTo>
                    <a:pt x="11" y="6"/>
                  </a:moveTo>
                  <a:lnTo>
                    <a:pt x="11" y="790"/>
                  </a:lnTo>
                  <a:lnTo>
                    <a:pt x="11" y="790"/>
                  </a:lnTo>
                  <a:lnTo>
                    <a:pt x="0" y="79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23">
              <a:extLst>
                <a:ext uri="{FF2B5EF4-FFF2-40B4-BE49-F238E27FC236}">
                  <a16:creationId xmlns:a16="http://schemas.microsoft.com/office/drawing/2014/main" id="{74A036BF-AB59-48BD-BD00-3CBA005B1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" y="1830"/>
              <a:ext cx="460" cy="460"/>
            </a:xfrm>
            <a:custGeom>
              <a:avLst/>
              <a:gdLst>
                <a:gd name="T0" fmla="*/ 919 w 920"/>
                <a:gd name="T1" fmla="*/ 484 h 921"/>
                <a:gd name="T2" fmla="*/ 911 w 920"/>
                <a:gd name="T3" fmla="*/ 553 h 921"/>
                <a:gd name="T4" fmla="*/ 891 w 920"/>
                <a:gd name="T5" fmla="*/ 619 h 921"/>
                <a:gd name="T6" fmla="*/ 865 w 920"/>
                <a:gd name="T7" fmla="*/ 680 h 921"/>
                <a:gd name="T8" fmla="*/ 828 w 920"/>
                <a:gd name="T9" fmla="*/ 737 h 921"/>
                <a:gd name="T10" fmla="*/ 785 w 920"/>
                <a:gd name="T11" fmla="*/ 786 h 921"/>
                <a:gd name="T12" fmla="*/ 735 w 920"/>
                <a:gd name="T13" fmla="*/ 830 h 921"/>
                <a:gd name="T14" fmla="*/ 679 w 920"/>
                <a:gd name="T15" fmla="*/ 866 h 921"/>
                <a:gd name="T16" fmla="*/ 618 w 920"/>
                <a:gd name="T17" fmla="*/ 893 h 921"/>
                <a:gd name="T18" fmla="*/ 553 w 920"/>
                <a:gd name="T19" fmla="*/ 912 h 921"/>
                <a:gd name="T20" fmla="*/ 483 w 920"/>
                <a:gd name="T21" fmla="*/ 920 h 921"/>
                <a:gd name="T22" fmla="*/ 436 w 920"/>
                <a:gd name="T23" fmla="*/ 920 h 921"/>
                <a:gd name="T24" fmla="*/ 367 w 920"/>
                <a:gd name="T25" fmla="*/ 912 h 921"/>
                <a:gd name="T26" fmla="*/ 301 w 920"/>
                <a:gd name="T27" fmla="*/ 893 h 921"/>
                <a:gd name="T28" fmla="*/ 240 w 920"/>
                <a:gd name="T29" fmla="*/ 866 h 921"/>
                <a:gd name="T30" fmla="*/ 185 w 920"/>
                <a:gd name="T31" fmla="*/ 830 h 921"/>
                <a:gd name="T32" fmla="*/ 135 w 920"/>
                <a:gd name="T33" fmla="*/ 786 h 921"/>
                <a:gd name="T34" fmla="*/ 91 w 920"/>
                <a:gd name="T35" fmla="*/ 737 h 921"/>
                <a:gd name="T36" fmla="*/ 55 w 920"/>
                <a:gd name="T37" fmla="*/ 680 h 921"/>
                <a:gd name="T38" fmla="*/ 27 w 920"/>
                <a:gd name="T39" fmla="*/ 619 h 921"/>
                <a:gd name="T40" fmla="*/ 9 w 920"/>
                <a:gd name="T41" fmla="*/ 553 h 921"/>
                <a:gd name="T42" fmla="*/ 1 w 920"/>
                <a:gd name="T43" fmla="*/ 484 h 921"/>
                <a:gd name="T44" fmla="*/ 1 w 920"/>
                <a:gd name="T45" fmla="*/ 437 h 921"/>
                <a:gd name="T46" fmla="*/ 9 w 920"/>
                <a:gd name="T47" fmla="*/ 368 h 921"/>
                <a:gd name="T48" fmla="*/ 27 w 920"/>
                <a:gd name="T49" fmla="*/ 302 h 921"/>
                <a:gd name="T50" fmla="*/ 55 w 920"/>
                <a:gd name="T51" fmla="*/ 241 h 921"/>
                <a:gd name="T52" fmla="*/ 91 w 920"/>
                <a:gd name="T53" fmla="*/ 186 h 921"/>
                <a:gd name="T54" fmla="*/ 135 w 920"/>
                <a:gd name="T55" fmla="*/ 135 h 921"/>
                <a:gd name="T56" fmla="*/ 185 w 920"/>
                <a:gd name="T57" fmla="*/ 93 h 921"/>
                <a:gd name="T58" fmla="*/ 240 w 920"/>
                <a:gd name="T59" fmla="*/ 57 h 921"/>
                <a:gd name="T60" fmla="*/ 301 w 920"/>
                <a:gd name="T61" fmla="*/ 29 h 921"/>
                <a:gd name="T62" fmla="*/ 367 w 920"/>
                <a:gd name="T63" fmla="*/ 11 h 921"/>
                <a:gd name="T64" fmla="*/ 436 w 920"/>
                <a:gd name="T65" fmla="*/ 2 h 921"/>
                <a:gd name="T66" fmla="*/ 483 w 920"/>
                <a:gd name="T67" fmla="*/ 2 h 921"/>
                <a:gd name="T68" fmla="*/ 553 w 920"/>
                <a:gd name="T69" fmla="*/ 11 h 921"/>
                <a:gd name="T70" fmla="*/ 618 w 920"/>
                <a:gd name="T71" fmla="*/ 29 h 921"/>
                <a:gd name="T72" fmla="*/ 679 w 920"/>
                <a:gd name="T73" fmla="*/ 57 h 921"/>
                <a:gd name="T74" fmla="*/ 735 w 920"/>
                <a:gd name="T75" fmla="*/ 93 h 921"/>
                <a:gd name="T76" fmla="*/ 785 w 920"/>
                <a:gd name="T77" fmla="*/ 135 h 921"/>
                <a:gd name="T78" fmla="*/ 828 w 920"/>
                <a:gd name="T79" fmla="*/ 186 h 921"/>
                <a:gd name="T80" fmla="*/ 865 w 920"/>
                <a:gd name="T81" fmla="*/ 241 h 921"/>
                <a:gd name="T82" fmla="*/ 891 w 920"/>
                <a:gd name="T83" fmla="*/ 302 h 921"/>
                <a:gd name="T84" fmla="*/ 911 w 920"/>
                <a:gd name="T85" fmla="*/ 368 h 921"/>
                <a:gd name="T86" fmla="*/ 919 w 920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0" h="921">
                  <a:moveTo>
                    <a:pt x="920" y="461"/>
                  </a:moveTo>
                  <a:lnTo>
                    <a:pt x="920" y="461"/>
                  </a:lnTo>
                  <a:lnTo>
                    <a:pt x="919" y="484"/>
                  </a:lnTo>
                  <a:lnTo>
                    <a:pt x="918" y="509"/>
                  </a:lnTo>
                  <a:lnTo>
                    <a:pt x="914" y="532"/>
                  </a:lnTo>
                  <a:lnTo>
                    <a:pt x="911" y="553"/>
                  </a:lnTo>
                  <a:lnTo>
                    <a:pt x="905" y="575"/>
                  </a:lnTo>
                  <a:lnTo>
                    <a:pt x="899" y="597"/>
                  </a:lnTo>
                  <a:lnTo>
                    <a:pt x="891" y="619"/>
                  </a:lnTo>
                  <a:lnTo>
                    <a:pt x="883" y="640"/>
                  </a:lnTo>
                  <a:lnTo>
                    <a:pt x="874" y="661"/>
                  </a:lnTo>
                  <a:lnTo>
                    <a:pt x="865" y="680"/>
                  </a:lnTo>
                  <a:lnTo>
                    <a:pt x="853" y="700"/>
                  </a:lnTo>
                  <a:lnTo>
                    <a:pt x="842" y="718"/>
                  </a:lnTo>
                  <a:lnTo>
                    <a:pt x="828" y="737"/>
                  </a:lnTo>
                  <a:lnTo>
                    <a:pt x="815" y="754"/>
                  </a:lnTo>
                  <a:lnTo>
                    <a:pt x="800" y="770"/>
                  </a:lnTo>
                  <a:lnTo>
                    <a:pt x="785" y="786"/>
                  </a:lnTo>
                  <a:lnTo>
                    <a:pt x="769" y="801"/>
                  </a:lnTo>
                  <a:lnTo>
                    <a:pt x="752" y="816"/>
                  </a:lnTo>
                  <a:lnTo>
                    <a:pt x="735" y="830"/>
                  </a:lnTo>
                  <a:lnTo>
                    <a:pt x="717" y="843"/>
                  </a:lnTo>
                  <a:lnTo>
                    <a:pt x="698" y="854"/>
                  </a:lnTo>
                  <a:lnTo>
                    <a:pt x="679" y="866"/>
                  </a:lnTo>
                  <a:lnTo>
                    <a:pt x="660" y="876"/>
                  </a:lnTo>
                  <a:lnTo>
                    <a:pt x="639" y="885"/>
                  </a:lnTo>
                  <a:lnTo>
                    <a:pt x="618" y="893"/>
                  </a:lnTo>
                  <a:lnTo>
                    <a:pt x="596" y="900"/>
                  </a:lnTo>
                  <a:lnTo>
                    <a:pt x="574" y="906"/>
                  </a:lnTo>
                  <a:lnTo>
                    <a:pt x="553" y="912"/>
                  </a:lnTo>
                  <a:lnTo>
                    <a:pt x="530" y="915"/>
                  </a:lnTo>
                  <a:lnTo>
                    <a:pt x="506" y="919"/>
                  </a:lnTo>
                  <a:lnTo>
                    <a:pt x="483" y="920"/>
                  </a:lnTo>
                  <a:lnTo>
                    <a:pt x="459" y="921"/>
                  </a:lnTo>
                  <a:lnTo>
                    <a:pt x="459" y="921"/>
                  </a:lnTo>
                  <a:lnTo>
                    <a:pt x="436" y="920"/>
                  </a:lnTo>
                  <a:lnTo>
                    <a:pt x="413" y="919"/>
                  </a:lnTo>
                  <a:lnTo>
                    <a:pt x="390" y="915"/>
                  </a:lnTo>
                  <a:lnTo>
                    <a:pt x="367" y="912"/>
                  </a:lnTo>
                  <a:lnTo>
                    <a:pt x="345" y="906"/>
                  </a:lnTo>
                  <a:lnTo>
                    <a:pt x="323" y="900"/>
                  </a:lnTo>
                  <a:lnTo>
                    <a:pt x="301" y="893"/>
                  </a:lnTo>
                  <a:lnTo>
                    <a:pt x="281" y="885"/>
                  </a:lnTo>
                  <a:lnTo>
                    <a:pt x="260" y="876"/>
                  </a:lnTo>
                  <a:lnTo>
                    <a:pt x="240" y="866"/>
                  </a:lnTo>
                  <a:lnTo>
                    <a:pt x="221" y="854"/>
                  </a:lnTo>
                  <a:lnTo>
                    <a:pt x="202" y="843"/>
                  </a:lnTo>
                  <a:lnTo>
                    <a:pt x="185" y="830"/>
                  </a:lnTo>
                  <a:lnTo>
                    <a:pt x="167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5" y="754"/>
                  </a:lnTo>
                  <a:lnTo>
                    <a:pt x="91" y="737"/>
                  </a:lnTo>
                  <a:lnTo>
                    <a:pt x="78" y="718"/>
                  </a:lnTo>
                  <a:lnTo>
                    <a:pt x="67" y="700"/>
                  </a:lnTo>
                  <a:lnTo>
                    <a:pt x="55" y="680"/>
                  </a:lnTo>
                  <a:lnTo>
                    <a:pt x="46" y="661"/>
                  </a:lnTo>
                  <a:lnTo>
                    <a:pt x="37" y="640"/>
                  </a:lnTo>
                  <a:lnTo>
                    <a:pt x="27" y="619"/>
                  </a:lnTo>
                  <a:lnTo>
                    <a:pt x="21" y="597"/>
                  </a:lnTo>
                  <a:lnTo>
                    <a:pt x="15" y="575"/>
                  </a:lnTo>
                  <a:lnTo>
                    <a:pt x="9" y="553"/>
                  </a:lnTo>
                  <a:lnTo>
                    <a:pt x="6" y="532"/>
                  </a:lnTo>
                  <a:lnTo>
                    <a:pt x="2" y="509"/>
                  </a:lnTo>
                  <a:lnTo>
                    <a:pt x="1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1" y="437"/>
                  </a:lnTo>
                  <a:lnTo>
                    <a:pt x="2" y="414"/>
                  </a:lnTo>
                  <a:lnTo>
                    <a:pt x="6" y="391"/>
                  </a:lnTo>
                  <a:lnTo>
                    <a:pt x="9" y="368"/>
                  </a:lnTo>
                  <a:lnTo>
                    <a:pt x="15" y="346"/>
                  </a:lnTo>
                  <a:lnTo>
                    <a:pt x="21" y="324"/>
                  </a:lnTo>
                  <a:lnTo>
                    <a:pt x="27" y="302"/>
                  </a:lnTo>
                  <a:lnTo>
                    <a:pt x="37" y="282"/>
                  </a:lnTo>
                  <a:lnTo>
                    <a:pt x="46" y="262"/>
                  </a:lnTo>
                  <a:lnTo>
                    <a:pt x="55" y="241"/>
                  </a:lnTo>
                  <a:lnTo>
                    <a:pt x="67" y="223"/>
                  </a:lnTo>
                  <a:lnTo>
                    <a:pt x="78" y="203"/>
                  </a:lnTo>
                  <a:lnTo>
                    <a:pt x="91" y="186"/>
                  </a:lnTo>
                  <a:lnTo>
                    <a:pt x="105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7" y="106"/>
                  </a:lnTo>
                  <a:lnTo>
                    <a:pt x="185" y="93"/>
                  </a:lnTo>
                  <a:lnTo>
                    <a:pt x="202" y="80"/>
                  </a:lnTo>
                  <a:lnTo>
                    <a:pt x="221" y="67"/>
                  </a:lnTo>
                  <a:lnTo>
                    <a:pt x="240" y="57"/>
                  </a:lnTo>
                  <a:lnTo>
                    <a:pt x="260" y="46"/>
                  </a:lnTo>
                  <a:lnTo>
                    <a:pt x="281" y="37"/>
                  </a:lnTo>
                  <a:lnTo>
                    <a:pt x="301" y="29"/>
                  </a:lnTo>
                  <a:lnTo>
                    <a:pt x="323" y="21"/>
                  </a:lnTo>
                  <a:lnTo>
                    <a:pt x="345" y="15"/>
                  </a:lnTo>
                  <a:lnTo>
                    <a:pt x="367" y="11"/>
                  </a:lnTo>
                  <a:lnTo>
                    <a:pt x="390" y="6"/>
                  </a:lnTo>
                  <a:lnTo>
                    <a:pt x="413" y="4"/>
                  </a:lnTo>
                  <a:lnTo>
                    <a:pt x="436" y="2"/>
                  </a:lnTo>
                  <a:lnTo>
                    <a:pt x="459" y="0"/>
                  </a:lnTo>
                  <a:lnTo>
                    <a:pt x="459" y="0"/>
                  </a:lnTo>
                  <a:lnTo>
                    <a:pt x="483" y="2"/>
                  </a:lnTo>
                  <a:lnTo>
                    <a:pt x="506" y="4"/>
                  </a:lnTo>
                  <a:lnTo>
                    <a:pt x="530" y="6"/>
                  </a:lnTo>
                  <a:lnTo>
                    <a:pt x="553" y="11"/>
                  </a:lnTo>
                  <a:lnTo>
                    <a:pt x="574" y="15"/>
                  </a:lnTo>
                  <a:lnTo>
                    <a:pt x="596" y="21"/>
                  </a:lnTo>
                  <a:lnTo>
                    <a:pt x="618" y="29"/>
                  </a:lnTo>
                  <a:lnTo>
                    <a:pt x="639" y="37"/>
                  </a:lnTo>
                  <a:lnTo>
                    <a:pt x="660" y="46"/>
                  </a:lnTo>
                  <a:lnTo>
                    <a:pt x="679" y="57"/>
                  </a:lnTo>
                  <a:lnTo>
                    <a:pt x="698" y="67"/>
                  </a:lnTo>
                  <a:lnTo>
                    <a:pt x="717" y="80"/>
                  </a:lnTo>
                  <a:lnTo>
                    <a:pt x="735" y="93"/>
                  </a:lnTo>
                  <a:lnTo>
                    <a:pt x="752" y="106"/>
                  </a:lnTo>
                  <a:lnTo>
                    <a:pt x="769" y="120"/>
                  </a:lnTo>
                  <a:lnTo>
                    <a:pt x="785" y="135"/>
                  </a:lnTo>
                  <a:lnTo>
                    <a:pt x="800" y="151"/>
                  </a:lnTo>
                  <a:lnTo>
                    <a:pt x="815" y="169"/>
                  </a:lnTo>
                  <a:lnTo>
                    <a:pt x="828" y="186"/>
                  </a:lnTo>
                  <a:lnTo>
                    <a:pt x="842" y="203"/>
                  </a:lnTo>
                  <a:lnTo>
                    <a:pt x="853" y="223"/>
                  </a:lnTo>
                  <a:lnTo>
                    <a:pt x="865" y="241"/>
                  </a:lnTo>
                  <a:lnTo>
                    <a:pt x="874" y="262"/>
                  </a:lnTo>
                  <a:lnTo>
                    <a:pt x="883" y="282"/>
                  </a:lnTo>
                  <a:lnTo>
                    <a:pt x="891" y="302"/>
                  </a:lnTo>
                  <a:lnTo>
                    <a:pt x="899" y="324"/>
                  </a:lnTo>
                  <a:lnTo>
                    <a:pt x="905" y="346"/>
                  </a:lnTo>
                  <a:lnTo>
                    <a:pt x="911" y="368"/>
                  </a:lnTo>
                  <a:lnTo>
                    <a:pt x="914" y="391"/>
                  </a:lnTo>
                  <a:lnTo>
                    <a:pt x="918" y="414"/>
                  </a:lnTo>
                  <a:lnTo>
                    <a:pt x="919" y="437"/>
                  </a:lnTo>
                  <a:lnTo>
                    <a:pt x="920" y="461"/>
                  </a:lnTo>
                  <a:lnTo>
                    <a:pt x="920" y="461"/>
                  </a:lnTo>
                  <a:close/>
                </a:path>
              </a:pathLst>
            </a:custGeom>
            <a:solidFill>
              <a:srgbClr val="49C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4">
              <a:extLst>
                <a:ext uri="{FF2B5EF4-FFF2-40B4-BE49-F238E27FC236}">
                  <a16:creationId xmlns:a16="http://schemas.microsoft.com/office/drawing/2014/main" id="{C95CF34C-3D98-40C0-B76E-3CB729CA8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1" y="1830"/>
              <a:ext cx="460" cy="460"/>
            </a:xfrm>
            <a:custGeom>
              <a:avLst/>
              <a:gdLst>
                <a:gd name="T0" fmla="*/ 919 w 919"/>
                <a:gd name="T1" fmla="*/ 484 h 921"/>
                <a:gd name="T2" fmla="*/ 910 w 919"/>
                <a:gd name="T3" fmla="*/ 553 h 921"/>
                <a:gd name="T4" fmla="*/ 891 w 919"/>
                <a:gd name="T5" fmla="*/ 619 h 921"/>
                <a:gd name="T6" fmla="*/ 864 w 919"/>
                <a:gd name="T7" fmla="*/ 680 h 921"/>
                <a:gd name="T8" fmla="*/ 828 w 919"/>
                <a:gd name="T9" fmla="*/ 737 h 921"/>
                <a:gd name="T10" fmla="*/ 784 w 919"/>
                <a:gd name="T11" fmla="*/ 786 h 921"/>
                <a:gd name="T12" fmla="*/ 735 w 919"/>
                <a:gd name="T13" fmla="*/ 830 h 921"/>
                <a:gd name="T14" fmla="*/ 678 w 919"/>
                <a:gd name="T15" fmla="*/ 866 h 921"/>
                <a:gd name="T16" fmla="*/ 617 w 919"/>
                <a:gd name="T17" fmla="*/ 893 h 921"/>
                <a:gd name="T18" fmla="*/ 553 w 919"/>
                <a:gd name="T19" fmla="*/ 912 h 921"/>
                <a:gd name="T20" fmla="*/ 483 w 919"/>
                <a:gd name="T21" fmla="*/ 920 h 921"/>
                <a:gd name="T22" fmla="*/ 436 w 919"/>
                <a:gd name="T23" fmla="*/ 920 h 921"/>
                <a:gd name="T24" fmla="*/ 367 w 919"/>
                <a:gd name="T25" fmla="*/ 912 h 921"/>
                <a:gd name="T26" fmla="*/ 302 w 919"/>
                <a:gd name="T27" fmla="*/ 893 h 921"/>
                <a:gd name="T28" fmla="*/ 241 w 919"/>
                <a:gd name="T29" fmla="*/ 866 h 921"/>
                <a:gd name="T30" fmla="*/ 184 w 919"/>
                <a:gd name="T31" fmla="*/ 830 h 921"/>
                <a:gd name="T32" fmla="*/ 135 w 919"/>
                <a:gd name="T33" fmla="*/ 786 h 921"/>
                <a:gd name="T34" fmla="*/ 91 w 919"/>
                <a:gd name="T35" fmla="*/ 737 h 921"/>
                <a:gd name="T36" fmla="*/ 55 w 919"/>
                <a:gd name="T37" fmla="*/ 680 h 921"/>
                <a:gd name="T38" fmla="*/ 27 w 919"/>
                <a:gd name="T39" fmla="*/ 619 h 921"/>
                <a:gd name="T40" fmla="*/ 9 w 919"/>
                <a:gd name="T41" fmla="*/ 553 h 921"/>
                <a:gd name="T42" fmla="*/ 0 w 919"/>
                <a:gd name="T43" fmla="*/ 484 h 921"/>
                <a:gd name="T44" fmla="*/ 0 w 919"/>
                <a:gd name="T45" fmla="*/ 437 h 921"/>
                <a:gd name="T46" fmla="*/ 9 w 919"/>
                <a:gd name="T47" fmla="*/ 368 h 921"/>
                <a:gd name="T48" fmla="*/ 27 w 919"/>
                <a:gd name="T49" fmla="*/ 302 h 921"/>
                <a:gd name="T50" fmla="*/ 55 w 919"/>
                <a:gd name="T51" fmla="*/ 241 h 921"/>
                <a:gd name="T52" fmla="*/ 91 w 919"/>
                <a:gd name="T53" fmla="*/ 186 h 921"/>
                <a:gd name="T54" fmla="*/ 135 w 919"/>
                <a:gd name="T55" fmla="*/ 135 h 921"/>
                <a:gd name="T56" fmla="*/ 184 w 919"/>
                <a:gd name="T57" fmla="*/ 93 h 921"/>
                <a:gd name="T58" fmla="*/ 241 w 919"/>
                <a:gd name="T59" fmla="*/ 57 h 921"/>
                <a:gd name="T60" fmla="*/ 302 w 919"/>
                <a:gd name="T61" fmla="*/ 29 h 921"/>
                <a:gd name="T62" fmla="*/ 367 w 919"/>
                <a:gd name="T63" fmla="*/ 11 h 921"/>
                <a:gd name="T64" fmla="*/ 436 w 919"/>
                <a:gd name="T65" fmla="*/ 2 h 921"/>
                <a:gd name="T66" fmla="*/ 483 w 919"/>
                <a:gd name="T67" fmla="*/ 2 h 921"/>
                <a:gd name="T68" fmla="*/ 553 w 919"/>
                <a:gd name="T69" fmla="*/ 11 h 921"/>
                <a:gd name="T70" fmla="*/ 617 w 919"/>
                <a:gd name="T71" fmla="*/ 29 h 921"/>
                <a:gd name="T72" fmla="*/ 678 w 919"/>
                <a:gd name="T73" fmla="*/ 57 h 921"/>
                <a:gd name="T74" fmla="*/ 735 w 919"/>
                <a:gd name="T75" fmla="*/ 93 h 921"/>
                <a:gd name="T76" fmla="*/ 784 w 919"/>
                <a:gd name="T77" fmla="*/ 135 h 921"/>
                <a:gd name="T78" fmla="*/ 828 w 919"/>
                <a:gd name="T79" fmla="*/ 186 h 921"/>
                <a:gd name="T80" fmla="*/ 864 w 919"/>
                <a:gd name="T81" fmla="*/ 241 h 921"/>
                <a:gd name="T82" fmla="*/ 891 w 919"/>
                <a:gd name="T83" fmla="*/ 302 h 921"/>
                <a:gd name="T84" fmla="*/ 910 w 919"/>
                <a:gd name="T85" fmla="*/ 368 h 921"/>
                <a:gd name="T86" fmla="*/ 919 w 919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9" h="921">
                  <a:moveTo>
                    <a:pt x="919" y="461"/>
                  </a:moveTo>
                  <a:lnTo>
                    <a:pt x="919" y="461"/>
                  </a:lnTo>
                  <a:lnTo>
                    <a:pt x="919" y="484"/>
                  </a:lnTo>
                  <a:lnTo>
                    <a:pt x="916" y="509"/>
                  </a:lnTo>
                  <a:lnTo>
                    <a:pt x="914" y="532"/>
                  </a:lnTo>
                  <a:lnTo>
                    <a:pt x="910" y="553"/>
                  </a:lnTo>
                  <a:lnTo>
                    <a:pt x="905" y="575"/>
                  </a:lnTo>
                  <a:lnTo>
                    <a:pt x="898" y="597"/>
                  </a:lnTo>
                  <a:lnTo>
                    <a:pt x="891" y="619"/>
                  </a:lnTo>
                  <a:lnTo>
                    <a:pt x="883" y="640"/>
                  </a:lnTo>
                  <a:lnTo>
                    <a:pt x="874" y="661"/>
                  </a:lnTo>
                  <a:lnTo>
                    <a:pt x="864" y="680"/>
                  </a:lnTo>
                  <a:lnTo>
                    <a:pt x="853" y="700"/>
                  </a:lnTo>
                  <a:lnTo>
                    <a:pt x="840" y="718"/>
                  </a:lnTo>
                  <a:lnTo>
                    <a:pt x="828" y="737"/>
                  </a:lnTo>
                  <a:lnTo>
                    <a:pt x="814" y="754"/>
                  </a:lnTo>
                  <a:lnTo>
                    <a:pt x="800" y="770"/>
                  </a:lnTo>
                  <a:lnTo>
                    <a:pt x="784" y="786"/>
                  </a:lnTo>
                  <a:lnTo>
                    <a:pt x="769" y="801"/>
                  </a:lnTo>
                  <a:lnTo>
                    <a:pt x="752" y="816"/>
                  </a:lnTo>
                  <a:lnTo>
                    <a:pt x="735" y="830"/>
                  </a:lnTo>
                  <a:lnTo>
                    <a:pt x="716" y="843"/>
                  </a:lnTo>
                  <a:lnTo>
                    <a:pt x="698" y="854"/>
                  </a:lnTo>
                  <a:lnTo>
                    <a:pt x="678" y="866"/>
                  </a:lnTo>
                  <a:lnTo>
                    <a:pt x="659" y="876"/>
                  </a:lnTo>
                  <a:lnTo>
                    <a:pt x="638" y="885"/>
                  </a:lnTo>
                  <a:lnTo>
                    <a:pt x="617" y="893"/>
                  </a:lnTo>
                  <a:lnTo>
                    <a:pt x="596" y="900"/>
                  </a:lnTo>
                  <a:lnTo>
                    <a:pt x="574" y="906"/>
                  </a:lnTo>
                  <a:lnTo>
                    <a:pt x="553" y="912"/>
                  </a:lnTo>
                  <a:lnTo>
                    <a:pt x="530" y="915"/>
                  </a:lnTo>
                  <a:lnTo>
                    <a:pt x="507" y="919"/>
                  </a:lnTo>
                  <a:lnTo>
                    <a:pt x="483" y="920"/>
                  </a:lnTo>
                  <a:lnTo>
                    <a:pt x="459" y="921"/>
                  </a:lnTo>
                  <a:lnTo>
                    <a:pt x="459" y="921"/>
                  </a:lnTo>
                  <a:lnTo>
                    <a:pt x="436" y="920"/>
                  </a:lnTo>
                  <a:lnTo>
                    <a:pt x="412" y="919"/>
                  </a:lnTo>
                  <a:lnTo>
                    <a:pt x="389" y="915"/>
                  </a:lnTo>
                  <a:lnTo>
                    <a:pt x="367" y="912"/>
                  </a:lnTo>
                  <a:lnTo>
                    <a:pt x="344" y="906"/>
                  </a:lnTo>
                  <a:lnTo>
                    <a:pt x="322" y="900"/>
                  </a:lnTo>
                  <a:lnTo>
                    <a:pt x="302" y="893"/>
                  </a:lnTo>
                  <a:lnTo>
                    <a:pt x="281" y="885"/>
                  </a:lnTo>
                  <a:lnTo>
                    <a:pt x="260" y="876"/>
                  </a:lnTo>
                  <a:lnTo>
                    <a:pt x="241" y="866"/>
                  </a:lnTo>
                  <a:lnTo>
                    <a:pt x="221" y="854"/>
                  </a:lnTo>
                  <a:lnTo>
                    <a:pt x="202" y="843"/>
                  </a:lnTo>
                  <a:lnTo>
                    <a:pt x="184" y="830"/>
                  </a:lnTo>
                  <a:lnTo>
                    <a:pt x="167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5" y="754"/>
                  </a:lnTo>
                  <a:lnTo>
                    <a:pt x="91" y="737"/>
                  </a:lnTo>
                  <a:lnTo>
                    <a:pt x="78" y="718"/>
                  </a:lnTo>
                  <a:lnTo>
                    <a:pt x="67" y="700"/>
                  </a:lnTo>
                  <a:lnTo>
                    <a:pt x="55" y="680"/>
                  </a:lnTo>
                  <a:lnTo>
                    <a:pt x="45" y="661"/>
                  </a:lnTo>
                  <a:lnTo>
                    <a:pt x="36" y="640"/>
                  </a:lnTo>
                  <a:lnTo>
                    <a:pt x="27" y="619"/>
                  </a:lnTo>
                  <a:lnTo>
                    <a:pt x="21" y="597"/>
                  </a:lnTo>
                  <a:lnTo>
                    <a:pt x="14" y="575"/>
                  </a:lnTo>
                  <a:lnTo>
                    <a:pt x="9" y="553"/>
                  </a:lnTo>
                  <a:lnTo>
                    <a:pt x="4" y="532"/>
                  </a:lnTo>
                  <a:lnTo>
                    <a:pt x="2" y="509"/>
                  </a:lnTo>
                  <a:lnTo>
                    <a:pt x="0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0" y="437"/>
                  </a:lnTo>
                  <a:lnTo>
                    <a:pt x="2" y="414"/>
                  </a:lnTo>
                  <a:lnTo>
                    <a:pt x="4" y="391"/>
                  </a:lnTo>
                  <a:lnTo>
                    <a:pt x="9" y="368"/>
                  </a:lnTo>
                  <a:lnTo>
                    <a:pt x="14" y="346"/>
                  </a:lnTo>
                  <a:lnTo>
                    <a:pt x="21" y="324"/>
                  </a:lnTo>
                  <a:lnTo>
                    <a:pt x="27" y="302"/>
                  </a:lnTo>
                  <a:lnTo>
                    <a:pt x="36" y="282"/>
                  </a:lnTo>
                  <a:lnTo>
                    <a:pt x="45" y="262"/>
                  </a:lnTo>
                  <a:lnTo>
                    <a:pt x="55" y="241"/>
                  </a:lnTo>
                  <a:lnTo>
                    <a:pt x="67" y="223"/>
                  </a:lnTo>
                  <a:lnTo>
                    <a:pt x="78" y="203"/>
                  </a:lnTo>
                  <a:lnTo>
                    <a:pt x="91" y="186"/>
                  </a:lnTo>
                  <a:lnTo>
                    <a:pt x="105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7" y="106"/>
                  </a:lnTo>
                  <a:lnTo>
                    <a:pt x="184" y="93"/>
                  </a:lnTo>
                  <a:lnTo>
                    <a:pt x="202" y="80"/>
                  </a:lnTo>
                  <a:lnTo>
                    <a:pt x="221" y="67"/>
                  </a:lnTo>
                  <a:lnTo>
                    <a:pt x="241" y="57"/>
                  </a:lnTo>
                  <a:lnTo>
                    <a:pt x="260" y="46"/>
                  </a:lnTo>
                  <a:lnTo>
                    <a:pt x="281" y="37"/>
                  </a:lnTo>
                  <a:lnTo>
                    <a:pt x="302" y="29"/>
                  </a:lnTo>
                  <a:lnTo>
                    <a:pt x="322" y="21"/>
                  </a:lnTo>
                  <a:lnTo>
                    <a:pt x="344" y="15"/>
                  </a:lnTo>
                  <a:lnTo>
                    <a:pt x="367" y="11"/>
                  </a:lnTo>
                  <a:lnTo>
                    <a:pt x="389" y="6"/>
                  </a:lnTo>
                  <a:lnTo>
                    <a:pt x="412" y="3"/>
                  </a:lnTo>
                  <a:lnTo>
                    <a:pt x="436" y="2"/>
                  </a:lnTo>
                  <a:lnTo>
                    <a:pt x="459" y="0"/>
                  </a:lnTo>
                  <a:lnTo>
                    <a:pt x="459" y="0"/>
                  </a:lnTo>
                  <a:lnTo>
                    <a:pt x="483" y="2"/>
                  </a:lnTo>
                  <a:lnTo>
                    <a:pt x="507" y="3"/>
                  </a:lnTo>
                  <a:lnTo>
                    <a:pt x="530" y="6"/>
                  </a:lnTo>
                  <a:lnTo>
                    <a:pt x="553" y="11"/>
                  </a:lnTo>
                  <a:lnTo>
                    <a:pt x="574" y="15"/>
                  </a:lnTo>
                  <a:lnTo>
                    <a:pt x="596" y="21"/>
                  </a:lnTo>
                  <a:lnTo>
                    <a:pt x="617" y="29"/>
                  </a:lnTo>
                  <a:lnTo>
                    <a:pt x="638" y="37"/>
                  </a:lnTo>
                  <a:lnTo>
                    <a:pt x="659" y="46"/>
                  </a:lnTo>
                  <a:lnTo>
                    <a:pt x="678" y="57"/>
                  </a:lnTo>
                  <a:lnTo>
                    <a:pt x="698" y="67"/>
                  </a:lnTo>
                  <a:lnTo>
                    <a:pt x="716" y="80"/>
                  </a:lnTo>
                  <a:lnTo>
                    <a:pt x="735" y="93"/>
                  </a:lnTo>
                  <a:lnTo>
                    <a:pt x="752" y="106"/>
                  </a:lnTo>
                  <a:lnTo>
                    <a:pt x="769" y="120"/>
                  </a:lnTo>
                  <a:lnTo>
                    <a:pt x="784" y="135"/>
                  </a:lnTo>
                  <a:lnTo>
                    <a:pt x="800" y="151"/>
                  </a:lnTo>
                  <a:lnTo>
                    <a:pt x="814" y="169"/>
                  </a:lnTo>
                  <a:lnTo>
                    <a:pt x="828" y="186"/>
                  </a:lnTo>
                  <a:lnTo>
                    <a:pt x="840" y="203"/>
                  </a:lnTo>
                  <a:lnTo>
                    <a:pt x="853" y="223"/>
                  </a:lnTo>
                  <a:lnTo>
                    <a:pt x="864" y="241"/>
                  </a:lnTo>
                  <a:lnTo>
                    <a:pt x="874" y="262"/>
                  </a:lnTo>
                  <a:lnTo>
                    <a:pt x="883" y="282"/>
                  </a:lnTo>
                  <a:lnTo>
                    <a:pt x="891" y="302"/>
                  </a:lnTo>
                  <a:lnTo>
                    <a:pt x="898" y="324"/>
                  </a:lnTo>
                  <a:lnTo>
                    <a:pt x="905" y="346"/>
                  </a:lnTo>
                  <a:lnTo>
                    <a:pt x="910" y="368"/>
                  </a:lnTo>
                  <a:lnTo>
                    <a:pt x="914" y="391"/>
                  </a:lnTo>
                  <a:lnTo>
                    <a:pt x="916" y="414"/>
                  </a:lnTo>
                  <a:lnTo>
                    <a:pt x="919" y="437"/>
                  </a:lnTo>
                  <a:lnTo>
                    <a:pt x="919" y="461"/>
                  </a:lnTo>
                  <a:lnTo>
                    <a:pt x="919" y="461"/>
                  </a:lnTo>
                  <a:close/>
                </a:path>
              </a:pathLst>
            </a:custGeom>
            <a:solidFill>
              <a:srgbClr val="4FC1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25">
              <a:extLst>
                <a:ext uri="{FF2B5EF4-FFF2-40B4-BE49-F238E27FC236}">
                  <a16:creationId xmlns:a16="http://schemas.microsoft.com/office/drawing/2014/main" id="{2CB4AE6D-5463-48C1-B25C-F47CE66598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0" y="1892"/>
              <a:ext cx="122" cy="28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26">
              <a:extLst>
                <a:ext uri="{FF2B5EF4-FFF2-40B4-BE49-F238E27FC236}">
                  <a16:creationId xmlns:a16="http://schemas.microsoft.com/office/drawing/2014/main" id="{76D60BFE-FF1D-448A-BE4D-E1957985F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9" y="1920"/>
              <a:ext cx="164" cy="55"/>
            </a:xfrm>
            <a:custGeom>
              <a:avLst/>
              <a:gdLst>
                <a:gd name="T0" fmla="*/ 327 w 327"/>
                <a:gd name="T1" fmla="*/ 110 h 110"/>
                <a:gd name="T2" fmla="*/ 0 w 327"/>
                <a:gd name="T3" fmla="*/ 110 h 110"/>
                <a:gd name="T4" fmla="*/ 41 w 327"/>
                <a:gd name="T5" fmla="*/ 0 h 110"/>
                <a:gd name="T6" fmla="*/ 285 w 327"/>
                <a:gd name="T7" fmla="*/ 0 h 110"/>
                <a:gd name="T8" fmla="*/ 327 w 327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10">
                  <a:moveTo>
                    <a:pt x="327" y="110"/>
                  </a:moveTo>
                  <a:lnTo>
                    <a:pt x="0" y="110"/>
                  </a:lnTo>
                  <a:lnTo>
                    <a:pt x="41" y="0"/>
                  </a:lnTo>
                  <a:lnTo>
                    <a:pt x="285" y="0"/>
                  </a:lnTo>
                  <a:lnTo>
                    <a:pt x="327" y="110"/>
                  </a:lnTo>
                  <a:close/>
                </a:path>
              </a:pathLst>
            </a:custGeom>
            <a:noFill/>
            <a:ln w="95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27">
              <a:extLst>
                <a:ext uri="{FF2B5EF4-FFF2-40B4-BE49-F238E27FC236}">
                  <a16:creationId xmlns:a16="http://schemas.microsoft.com/office/drawing/2014/main" id="{BC426429-81FE-4DB8-A48D-2EBC41D4CC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9" y="1975"/>
              <a:ext cx="164" cy="252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28">
              <a:extLst>
                <a:ext uri="{FF2B5EF4-FFF2-40B4-BE49-F238E27FC236}">
                  <a16:creationId xmlns:a16="http://schemas.microsoft.com/office/drawing/2014/main" id="{763448FB-00BB-4AE5-A552-034CEA66C8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9" y="2019"/>
              <a:ext cx="164" cy="88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29">
              <a:extLst>
                <a:ext uri="{FF2B5EF4-FFF2-40B4-BE49-F238E27FC236}">
                  <a16:creationId xmlns:a16="http://schemas.microsoft.com/office/drawing/2014/main" id="{C7C4803A-A320-4FE3-A406-B423CF991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" y="2043"/>
              <a:ext cx="42" cy="40"/>
            </a:xfrm>
            <a:custGeom>
              <a:avLst/>
              <a:gdLst>
                <a:gd name="T0" fmla="*/ 43 w 84"/>
                <a:gd name="T1" fmla="*/ 29 h 79"/>
                <a:gd name="T2" fmla="*/ 75 w 84"/>
                <a:gd name="T3" fmla="*/ 0 h 79"/>
                <a:gd name="T4" fmla="*/ 84 w 84"/>
                <a:gd name="T5" fmla="*/ 0 h 79"/>
                <a:gd name="T6" fmla="*/ 84 w 84"/>
                <a:gd name="T7" fmla="*/ 79 h 79"/>
                <a:gd name="T8" fmla="*/ 63 w 84"/>
                <a:gd name="T9" fmla="*/ 79 h 79"/>
                <a:gd name="T10" fmla="*/ 63 w 84"/>
                <a:gd name="T11" fmla="*/ 38 h 79"/>
                <a:gd name="T12" fmla="*/ 43 w 84"/>
                <a:gd name="T13" fmla="*/ 57 h 79"/>
                <a:gd name="T14" fmla="*/ 21 w 84"/>
                <a:gd name="T15" fmla="*/ 38 h 79"/>
                <a:gd name="T16" fmla="*/ 21 w 84"/>
                <a:gd name="T17" fmla="*/ 79 h 79"/>
                <a:gd name="T18" fmla="*/ 0 w 84"/>
                <a:gd name="T19" fmla="*/ 79 h 79"/>
                <a:gd name="T20" fmla="*/ 0 w 84"/>
                <a:gd name="T21" fmla="*/ 0 h 79"/>
                <a:gd name="T22" fmla="*/ 9 w 84"/>
                <a:gd name="T23" fmla="*/ 0 h 79"/>
                <a:gd name="T24" fmla="*/ 43 w 84"/>
                <a:gd name="T25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79">
                  <a:moveTo>
                    <a:pt x="43" y="29"/>
                  </a:moveTo>
                  <a:lnTo>
                    <a:pt x="75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38"/>
                  </a:lnTo>
                  <a:lnTo>
                    <a:pt x="43" y="57"/>
                  </a:lnTo>
                  <a:lnTo>
                    <a:pt x="21" y="38"/>
                  </a:lnTo>
                  <a:lnTo>
                    <a:pt x="21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Rectangle 30">
              <a:extLst>
                <a:ext uri="{FF2B5EF4-FFF2-40B4-BE49-F238E27FC236}">
                  <a16:creationId xmlns:a16="http://schemas.microsoft.com/office/drawing/2014/main" id="{C08A3B43-1362-4D7A-A9DF-B93AE7A463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" y="2043"/>
              <a:ext cx="11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1">
              <a:extLst>
                <a:ext uri="{FF2B5EF4-FFF2-40B4-BE49-F238E27FC236}">
                  <a16:creationId xmlns:a16="http://schemas.microsoft.com/office/drawing/2014/main" id="{7FBAFA62-0F14-4D4F-AF05-EB1E993AD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1" y="2043"/>
              <a:ext cx="24" cy="40"/>
            </a:xfrm>
            <a:custGeom>
              <a:avLst/>
              <a:gdLst>
                <a:gd name="T0" fmla="*/ 0 w 50"/>
                <a:gd name="T1" fmla="*/ 0 h 79"/>
                <a:gd name="T2" fmla="*/ 21 w 50"/>
                <a:gd name="T3" fmla="*/ 0 h 79"/>
                <a:gd name="T4" fmla="*/ 21 w 50"/>
                <a:gd name="T5" fmla="*/ 59 h 79"/>
                <a:gd name="T6" fmla="*/ 50 w 50"/>
                <a:gd name="T7" fmla="*/ 59 h 79"/>
                <a:gd name="T8" fmla="*/ 50 w 50"/>
                <a:gd name="T9" fmla="*/ 79 h 79"/>
                <a:gd name="T10" fmla="*/ 0 w 50"/>
                <a:gd name="T11" fmla="*/ 79 h 79"/>
                <a:gd name="T12" fmla="*/ 0 w 50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9">
                  <a:moveTo>
                    <a:pt x="0" y="0"/>
                  </a:moveTo>
                  <a:lnTo>
                    <a:pt x="21" y="0"/>
                  </a:lnTo>
                  <a:lnTo>
                    <a:pt x="21" y="59"/>
                  </a:lnTo>
                  <a:lnTo>
                    <a:pt x="50" y="59"/>
                  </a:lnTo>
                  <a:lnTo>
                    <a:pt x="50" y="79"/>
                  </a:lnTo>
                  <a:lnTo>
                    <a:pt x="0" y="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32">
              <a:extLst>
                <a:ext uri="{FF2B5EF4-FFF2-40B4-BE49-F238E27FC236}">
                  <a16:creationId xmlns:a16="http://schemas.microsoft.com/office/drawing/2014/main" id="{72DF8F2B-2506-4DE7-ABA9-9E442576C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" y="2043"/>
              <a:ext cx="42" cy="40"/>
            </a:xfrm>
            <a:custGeom>
              <a:avLst/>
              <a:gdLst>
                <a:gd name="T0" fmla="*/ 77 w 84"/>
                <a:gd name="T1" fmla="*/ 0 h 79"/>
                <a:gd name="T2" fmla="*/ 41 w 84"/>
                <a:gd name="T3" fmla="*/ 36 h 79"/>
                <a:gd name="T4" fmla="*/ 84 w 84"/>
                <a:gd name="T5" fmla="*/ 79 h 79"/>
                <a:gd name="T6" fmla="*/ 54 w 84"/>
                <a:gd name="T7" fmla="*/ 79 h 79"/>
                <a:gd name="T8" fmla="*/ 26 w 84"/>
                <a:gd name="T9" fmla="*/ 51 h 79"/>
                <a:gd name="T10" fmla="*/ 20 w 84"/>
                <a:gd name="T11" fmla="*/ 56 h 79"/>
                <a:gd name="T12" fmla="*/ 20 w 84"/>
                <a:gd name="T13" fmla="*/ 79 h 79"/>
                <a:gd name="T14" fmla="*/ 0 w 84"/>
                <a:gd name="T15" fmla="*/ 79 h 79"/>
                <a:gd name="T16" fmla="*/ 0 w 84"/>
                <a:gd name="T17" fmla="*/ 0 h 79"/>
                <a:gd name="T18" fmla="*/ 20 w 84"/>
                <a:gd name="T19" fmla="*/ 0 h 79"/>
                <a:gd name="T20" fmla="*/ 20 w 84"/>
                <a:gd name="T21" fmla="*/ 26 h 79"/>
                <a:gd name="T22" fmla="*/ 48 w 84"/>
                <a:gd name="T23" fmla="*/ 0 h 79"/>
                <a:gd name="T24" fmla="*/ 77 w 84"/>
                <a:gd name="T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79">
                  <a:moveTo>
                    <a:pt x="77" y="0"/>
                  </a:moveTo>
                  <a:lnTo>
                    <a:pt x="41" y="36"/>
                  </a:lnTo>
                  <a:lnTo>
                    <a:pt x="84" y="79"/>
                  </a:lnTo>
                  <a:lnTo>
                    <a:pt x="54" y="79"/>
                  </a:lnTo>
                  <a:lnTo>
                    <a:pt x="26" y="51"/>
                  </a:lnTo>
                  <a:lnTo>
                    <a:pt x="20" y="56"/>
                  </a:lnTo>
                  <a:lnTo>
                    <a:pt x="2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26"/>
                  </a:lnTo>
                  <a:lnTo>
                    <a:pt x="48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33">
              <a:extLst>
                <a:ext uri="{FF2B5EF4-FFF2-40B4-BE49-F238E27FC236}">
                  <a16:creationId xmlns:a16="http://schemas.microsoft.com/office/drawing/2014/main" id="{057C06F7-FC2A-4CF6-8D05-E716D48846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2" y="1967"/>
              <a:ext cx="368" cy="165"/>
            </a:xfrm>
            <a:custGeom>
              <a:avLst/>
              <a:gdLst>
                <a:gd name="T0" fmla="*/ 3 w 736"/>
                <a:gd name="T1" fmla="*/ 93 h 328"/>
                <a:gd name="T2" fmla="*/ 45 w 736"/>
                <a:gd name="T3" fmla="*/ 169 h 328"/>
                <a:gd name="T4" fmla="*/ 38 w 736"/>
                <a:gd name="T5" fmla="*/ 214 h 328"/>
                <a:gd name="T6" fmla="*/ 0 w 736"/>
                <a:gd name="T7" fmla="*/ 304 h 328"/>
                <a:gd name="T8" fmla="*/ 6 w 736"/>
                <a:gd name="T9" fmla="*/ 311 h 328"/>
                <a:gd name="T10" fmla="*/ 72 w 736"/>
                <a:gd name="T11" fmla="*/ 289 h 328"/>
                <a:gd name="T12" fmla="*/ 124 w 736"/>
                <a:gd name="T13" fmla="*/ 238 h 328"/>
                <a:gd name="T14" fmla="*/ 182 w 736"/>
                <a:gd name="T15" fmla="*/ 235 h 328"/>
                <a:gd name="T16" fmla="*/ 366 w 736"/>
                <a:gd name="T17" fmla="*/ 313 h 328"/>
                <a:gd name="T18" fmla="*/ 540 w 736"/>
                <a:gd name="T19" fmla="*/ 325 h 328"/>
                <a:gd name="T20" fmla="*/ 669 w 736"/>
                <a:gd name="T21" fmla="*/ 279 h 328"/>
                <a:gd name="T22" fmla="*/ 732 w 736"/>
                <a:gd name="T23" fmla="*/ 215 h 328"/>
                <a:gd name="T24" fmla="*/ 732 w 736"/>
                <a:gd name="T25" fmla="*/ 214 h 328"/>
                <a:gd name="T26" fmla="*/ 733 w 736"/>
                <a:gd name="T27" fmla="*/ 212 h 328"/>
                <a:gd name="T28" fmla="*/ 732 w 736"/>
                <a:gd name="T29" fmla="*/ 209 h 328"/>
                <a:gd name="T30" fmla="*/ 732 w 736"/>
                <a:gd name="T31" fmla="*/ 208 h 328"/>
                <a:gd name="T32" fmla="*/ 716 w 736"/>
                <a:gd name="T33" fmla="*/ 191 h 328"/>
                <a:gd name="T34" fmla="*/ 736 w 736"/>
                <a:gd name="T35" fmla="*/ 171 h 328"/>
                <a:gd name="T36" fmla="*/ 736 w 736"/>
                <a:gd name="T37" fmla="*/ 170 h 328"/>
                <a:gd name="T38" fmla="*/ 736 w 736"/>
                <a:gd name="T39" fmla="*/ 168 h 328"/>
                <a:gd name="T40" fmla="*/ 736 w 736"/>
                <a:gd name="T41" fmla="*/ 166 h 328"/>
                <a:gd name="T42" fmla="*/ 682 w 736"/>
                <a:gd name="T43" fmla="*/ 107 h 328"/>
                <a:gd name="T44" fmla="*/ 561 w 736"/>
                <a:gd name="T45" fmla="*/ 54 h 328"/>
                <a:gd name="T46" fmla="*/ 500 w 736"/>
                <a:gd name="T47" fmla="*/ 18 h 328"/>
                <a:gd name="T48" fmla="*/ 400 w 736"/>
                <a:gd name="T49" fmla="*/ 2 h 328"/>
                <a:gd name="T50" fmla="*/ 328 w 736"/>
                <a:gd name="T51" fmla="*/ 15 h 328"/>
                <a:gd name="T52" fmla="*/ 326 w 736"/>
                <a:gd name="T53" fmla="*/ 17 h 328"/>
                <a:gd name="T54" fmla="*/ 325 w 736"/>
                <a:gd name="T55" fmla="*/ 18 h 328"/>
                <a:gd name="T56" fmla="*/ 325 w 736"/>
                <a:gd name="T57" fmla="*/ 19 h 328"/>
                <a:gd name="T58" fmla="*/ 325 w 736"/>
                <a:gd name="T59" fmla="*/ 22 h 328"/>
                <a:gd name="T60" fmla="*/ 325 w 736"/>
                <a:gd name="T61" fmla="*/ 23 h 328"/>
                <a:gd name="T62" fmla="*/ 327 w 736"/>
                <a:gd name="T63" fmla="*/ 25 h 328"/>
                <a:gd name="T64" fmla="*/ 360 w 736"/>
                <a:gd name="T65" fmla="*/ 37 h 328"/>
                <a:gd name="T66" fmla="*/ 357 w 736"/>
                <a:gd name="T67" fmla="*/ 65 h 328"/>
                <a:gd name="T68" fmla="*/ 175 w 736"/>
                <a:gd name="T69" fmla="*/ 145 h 328"/>
                <a:gd name="T70" fmla="*/ 124 w 736"/>
                <a:gd name="T71" fmla="*/ 137 h 328"/>
                <a:gd name="T72" fmla="*/ 72 w 736"/>
                <a:gd name="T73" fmla="*/ 87 h 328"/>
                <a:gd name="T74" fmla="*/ 3 w 736"/>
                <a:gd name="T75" fmla="*/ 65 h 328"/>
                <a:gd name="T76" fmla="*/ 62 w 736"/>
                <a:gd name="T77" fmla="*/ 281 h 328"/>
                <a:gd name="T78" fmla="*/ 19 w 736"/>
                <a:gd name="T79" fmla="*/ 272 h 328"/>
                <a:gd name="T80" fmla="*/ 61 w 736"/>
                <a:gd name="T81" fmla="*/ 207 h 328"/>
                <a:gd name="T82" fmla="*/ 113 w 736"/>
                <a:gd name="T83" fmla="*/ 191 h 328"/>
                <a:gd name="T84" fmla="*/ 113 w 736"/>
                <a:gd name="T85" fmla="*/ 236 h 328"/>
                <a:gd name="T86" fmla="*/ 497 w 736"/>
                <a:gd name="T87" fmla="*/ 35 h 328"/>
                <a:gd name="T88" fmla="*/ 428 w 736"/>
                <a:gd name="T89" fmla="*/ 38 h 328"/>
                <a:gd name="T90" fmla="*/ 434 w 736"/>
                <a:gd name="T91" fmla="*/ 11 h 328"/>
                <a:gd name="T92" fmla="*/ 487 w 736"/>
                <a:gd name="T93" fmla="*/ 60 h 328"/>
                <a:gd name="T94" fmla="*/ 621 w 736"/>
                <a:gd name="T95" fmla="*/ 84 h 328"/>
                <a:gd name="T96" fmla="*/ 712 w 736"/>
                <a:gd name="T97" fmla="*/ 153 h 328"/>
                <a:gd name="T98" fmla="*/ 701 w 736"/>
                <a:gd name="T99" fmla="*/ 193 h 328"/>
                <a:gd name="T100" fmla="*/ 670 w 736"/>
                <a:gd name="T101" fmla="*/ 262 h 328"/>
                <a:gd name="T102" fmla="*/ 558 w 736"/>
                <a:gd name="T103" fmla="*/ 310 h 328"/>
                <a:gd name="T104" fmla="*/ 393 w 736"/>
                <a:gd name="T105" fmla="*/ 306 h 328"/>
                <a:gd name="T106" fmla="*/ 212 w 736"/>
                <a:gd name="T107" fmla="*/ 238 h 328"/>
                <a:gd name="T108" fmla="*/ 212 w 736"/>
                <a:gd name="T109" fmla="*/ 137 h 328"/>
                <a:gd name="T110" fmla="*/ 393 w 736"/>
                <a:gd name="T111" fmla="*/ 69 h 328"/>
                <a:gd name="T112" fmla="*/ 105 w 736"/>
                <a:gd name="T113" fmla="*/ 129 h 328"/>
                <a:gd name="T114" fmla="*/ 119 w 736"/>
                <a:gd name="T115" fmla="*/ 181 h 328"/>
                <a:gd name="T116" fmla="*/ 76 w 736"/>
                <a:gd name="T117" fmla="*/ 178 h 328"/>
                <a:gd name="T118" fmla="*/ 29 w 736"/>
                <a:gd name="T119" fmla="*/ 127 h 328"/>
                <a:gd name="T120" fmla="*/ 39 w 736"/>
                <a:gd name="T121" fmla="*/ 8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36" h="328">
                  <a:moveTo>
                    <a:pt x="1" y="67"/>
                  </a:moveTo>
                  <a:lnTo>
                    <a:pt x="1" y="67"/>
                  </a:lnTo>
                  <a:lnTo>
                    <a:pt x="0" y="6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83"/>
                  </a:lnTo>
                  <a:lnTo>
                    <a:pt x="3" y="93"/>
                  </a:lnTo>
                  <a:lnTo>
                    <a:pt x="8" y="107"/>
                  </a:lnTo>
                  <a:lnTo>
                    <a:pt x="14" y="122"/>
                  </a:lnTo>
                  <a:lnTo>
                    <a:pt x="22" y="138"/>
                  </a:lnTo>
                  <a:lnTo>
                    <a:pt x="32" y="154"/>
                  </a:lnTo>
                  <a:lnTo>
                    <a:pt x="38" y="162"/>
                  </a:lnTo>
                  <a:lnTo>
                    <a:pt x="45" y="169"/>
                  </a:lnTo>
                  <a:lnTo>
                    <a:pt x="45" y="169"/>
                  </a:lnTo>
                  <a:lnTo>
                    <a:pt x="56" y="180"/>
                  </a:lnTo>
                  <a:lnTo>
                    <a:pt x="69" y="188"/>
                  </a:lnTo>
                  <a:lnTo>
                    <a:pt x="69" y="188"/>
                  </a:lnTo>
                  <a:lnTo>
                    <a:pt x="57" y="196"/>
                  </a:lnTo>
                  <a:lnTo>
                    <a:pt x="45" y="206"/>
                  </a:lnTo>
                  <a:lnTo>
                    <a:pt x="45" y="206"/>
                  </a:lnTo>
                  <a:lnTo>
                    <a:pt x="38" y="214"/>
                  </a:lnTo>
                  <a:lnTo>
                    <a:pt x="32" y="221"/>
                  </a:lnTo>
                  <a:lnTo>
                    <a:pt x="22" y="237"/>
                  </a:lnTo>
                  <a:lnTo>
                    <a:pt x="14" y="253"/>
                  </a:lnTo>
                  <a:lnTo>
                    <a:pt x="8" y="269"/>
                  </a:lnTo>
                  <a:lnTo>
                    <a:pt x="3" y="282"/>
                  </a:lnTo>
                  <a:lnTo>
                    <a:pt x="1" y="294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0" y="306"/>
                  </a:lnTo>
                  <a:lnTo>
                    <a:pt x="1" y="309"/>
                  </a:lnTo>
                  <a:lnTo>
                    <a:pt x="1" y="309"/>
                  </a:lnTo>
                  <a:lnTo>
                    <a:pt x="3" y="310"/>
                  </a:lnTo>
                  <a:lnTo>
                    <a:pt x="6" y="311"/>
                  </a:lnTo>
                  <a:lnTo>
                    <a:pt x="6" y="311"/>
                  </a:lnTo>
                  <a:lnTo>
                    <a:pt x="6" y="311"/>
                  </a:lnTo>
                  <a:lnTo>
                    <a:pt x="6" y="311"/>
                  </a:lnTo>
                  <a:lnTo>
                    <a:pt x="17" y="309"/>
                  </a:lnTo>
                  <a:lnTo>
                    <a:pt x="28" y="306"/>
                  </a:lnTo>
                  <a:lnTo>
                    <a:pt x="41" y="303"/>
                  </a:lnTo>
                  <a:lnTo>
                    <a:pt x="56" y="297"/>
                  </a:lnTo>
                  <a:lnTo>
                    <a:pt x="72" y="289"/>
                  </a:lnTo>
                  <a:lnTo>
                    <a:pt x="89" y="279"/>
                  </a:lnTo>
                  <a:lnTo>
                    <a:pt x="97" y="273"/>
                  </a:lnTo>
                  <a:lnTo>
                    <a:pt x="105" y="265"/>
                  </a:lnTo>
                  <a:lnTo>
                    <a:pt x="105" y="265"/>
                  </a:lnTo>
                  <a:lnTo>
                    <a:pt x="113" y="257"/>
                  </a:lnTo>
                  <a:lnTo>
                    <a:pt x="120" y="248"/>
                  </a:lnTo>
                  <a:lnTo>
                    <a:pt x="124" y="238"/>
                  </a:lnTo>
                  <a:lnTo>
                    <a:pt x="128" y="230"/>
                  </a:lnTo>
                  <a:lnTo>
                    <a:pt x="130" y="222"/>
                  </a:lnTo>
                  <a:lnTo>
                    <a:pt x="131" y="215"/>
                  </a:lnTo>
                  <a:lnTo>
                    <a:pt x="131" y="203"/>
                  </a:lnTo>
                  <a:lnTo>
                    <a:pt x="131" y="203"/>
                  </a:lnTo>
                  <a:lnTo>
                    <a:pt x="152" y="216"/>
                  </a:lnTo>
                  <a:lnTo>
                    <a:pt x="182" y="235"/>
                  </a:lnTo>
                  <a:lnTo>
                    <a:pt x="219" y="256"/>
                  </a:lnTo>
                  <a:lnTo>
                    <a:pt x="239" y="266"/>
                  </a:lnTo>
                  <a:lnTo>
                    <a:pt x="262" y="276"/>
                  </a:lnTo>
                  <a:lnTo>
                    <a:pt x="287" y="287"/>
                  </a:lnTo>
                  <a:lnTo>
                    <a:pt x="312" y="296"/>
                  </a:lnTo>
                  <a:lnTo>
                    <a:pt x="338" y="305"/>
                  </a:lnTo>
                  <a:lnTo>
                    <a:pt x="366" y="313"/>
                  </a:lnTo>
                  <a:lnTo>
                    <a:pt x="396" y="319"/>
                  </a:lnTo>
                  <a:lnTo>
                    <a:pt x="426" y="324"/>
                  </a:lnTo>
                  <a:lnTo>
                    <a:pt x="456" y="327"/>
                  </a:lnTo>
                  <a:lnTo>
                    <a:pt x="487" y="328"/>
                  </a:lnTo>
                  <a:lnTo>
                    <a:pt x="487" y="328"/>
                  </a:lnTo>
                  <a:lnTo>
                    <a:pt x="515" y="327"/>
                  </a:lnTo>
                  <a:lnTo>
                    <a:pt x="540" y="325"/>
                  </a:lnTo>
                  <a:lnTo>
                    <a:pt x="563" y="321"/>
                  </a:lnTo>
                  <a:lnTo>
                    <a:pt x="585" y="317"/>
                  </a:lnTo>
                  <a:lnTo>
                    <a:pt x="604" y="310"/>
                  </a:lnTo>
                  <a:lnTo>
                    <a:pt x="623" y="303"/>
                  </a:lnTo>
                  <a:lnTo>
                    <a:pt x="640" y="296"/>
                  </a:lnTo>
                  <a:lnTo>
                    <a:pt x="655" y="288"/>
                  </a:lnTo>
                  <a:lnTo>
                    <a:pt x="669" y="279"/>
                  </a:lnTo>
                  <a:lnTo>
                    <a:pt x="682" y="269"/>
                  </a:lnTo>
                  <a:lnTo>
                    <a:pt x="693" y="260"/>
                  </a:lnTo>
                  <a:lnTo>
                    <a:pt x="704" y="250"/>
                  </a:lnTo>
                  <a:lnTo>
                    <a:pt x="712" y="241"/>
                  </a:lnTo>
                  <a:lnTo>
                    <a:pt x="720" y="231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4"/>
                  </a:lnTo>
                  <a:lnTo>
                    <a:pt x="732" y="214"/>
                  </a:lnTo>
                  <a:lnTo>
                    <a:pt x="732" y="214"/>
                  </a:lnTo>
                  <a:lnTo>
                    <a:pt x="732" y="214"/>
                  </a:lnTo>
                  <a:lnTo>
                    <a:pt x="732" y="213"/>
                  </a:lnTo>
                  <a:lnTo>
                    <a:pt x="732" y="213"/>
                  </a:lnTo>
                  <a:lnTo>
                    <a:pt x="733" y="213"/>
                  </a:lnTo>
                  <a:lnTo>
                    <a:pt x="733" y="213"/>
                  </a:lnTo>
                  <a:lnTo>
                    <a:pt x="733" y="212"/>
                  </a:lnTo>
                  <a:lnTo>
                    <a:pt x="733" y="212"/>
                  </a:lnTo>
                  <a:lnTo>
                    <a:pt x="733" y="212"/>
                  </a:lnTo>
                  <a:lnTo>
                    <a:pt x="733" y="212"/>
                  </a:lnTo>
                  <a:lnTo>
                    <a:pt x="733" y="211"/>
                  </a:lnTo>
                  <a:lnTo>
                    <a:pt x="733" y="211"/>
                  </a:lnTo>
                  <a:lnTo>
                    <a:pt x="733" y="211"/>
                  </a:lnTo>
                  <a:lnTo>
                    <a:pt x="733" y="211"/>
                  </a:lnTo>
                  <a:lnTo>
                    <a:pt x="732" y="209"/>
                  </a:lnTo>
                  <a:lnTo>
                    <a:pt x="732" y="209"/>
                  </a:lnTo>
                  <a:lnTo>
                    <a:pt x="732" y="209"/>
                  </a:lnTo>
                  <a:lnTo>
                    <a:pt x="732" y="209"/>
                  </a:lnTo>
                  <a:lnTo>
                    <a:pt x="732" y="208"/>
                  </a:lnTo>
                  <a:lnTo>
                    <a:pt x="732" y="208"/>
                  </a:lnTo>
                  <a:lnTo>
                    <a:pt x="732" y="208"/>
                  </a:lnTo>
                  <a:lnTo>
                    <a:pt x="732" y="208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16" y="191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6" y="171"/>
                  </a:lnTo>
                  <a:lnTo>
                    <a:pt x="736" y="171"/>
                  </a:lnTo>
                  <a:lnTo>
                    <a:pt x="736" y="171"/>
                  </a:lnTo>
                  <a:lnTo>
                    <a:pt x="736" y="171"/>
                  </a:lnTo>
                  <a:lnTo>
                    <a:pt x="736" y="170"/>
                  </a:lnTo>
                  <a:lnTo>
                    <a:pt x="736" y="170"/>
                  </a:lnTo>
                  <a:lnTo>
                    <a:pt x="736" y="170"/>
                  </a:lnTo>
                  <a:lnTo>
                    <a:pt x="736" y="170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36" y="168"/>
                  </a:lnTo>
                  <a:lnTo>
                    <a:pt x="736" y="168"/>
                  </a:lnTo>
                  <a:lnTo>
                    <a:pt x="736" y="168"/>
                  </a:lnTo>
                  <a:lnTo>
                    <a:pt x="736" y="168"/>
                  </a:lnTo>
                  <a:lnTo>
                    <a:pt x="736" y="167"/>
                  </a:lnTo>
                  <a:lnTo>
                    <a:pt x="736" y="167"/>
                  </a:lnTo>
                  <a:lnTo>
                    <a:pt x="736" y="167"/>
                  </a:lnTo>
                  <a:lnTo>
                    <a:pt x="736" y="167"/>
                  </a:lnTo>
                  <a:lnTo>
                    <a:pt x="736" y="166"/>
                  </a:lnTo>
                  <a:lnTo>
                    <a:pt x="736" y="166"/>
                  </a:lnTo>
                  <a:lnTo>
                    <a:pt x="735" y="166"/>
                  </a:lnTo>
                  <a:lnTo>
                    <a:pt x="735" y="166"/>
                  </a:lnTo>
                  <a:lnTo>
                    <a:pt x="725" y="151"/>
                  </a:lnTo>
                  <a:lnTo>
                    <a:pt x="712" y="135"/>
                  </a:lnTo>
                  <a:lnTo>
                    <a:pt x="702" y="125"/>
                  </a:lnTo>
                  <a:lnTo>
                    <a:pt x="693" y="116"/>
                  </a:lnTo>
                  <a:lnTo>
                    <a:pt x="682" y="107"/>
                  </a:lnTo>
                  <a:lnTo>
                    <a:pt x="669" y="98"/>
                  </a:lnTo>
                  <a:lnTo>
                    <a:pt x="654" y="88"/>
                  </a:lnTo>
                  <a:lnTo>
                    <a:pt x="639" y="80"/>
                  </a:lnTo>
                  <a:lnTo>
                    <a:pt x="622" y="72"/>
                  </a:lnTo>
                  <a:lnTo>
                    <a:pt x="603" y="65"/>
                  </a:lnTo>
                  <a:lnTo>
                    <a:pt x="583" y="60"/>
                  </a:lnTo>
                  <a:lnTo>
                    <a:pt x="561" y="54"/>
                  </a:lnTo>
                  <a:lnTo>
                    <a:pt x="537" y="50"/>
                  </a:lnTo>
                  <a:lnTo>
                    <a:pt x="511" y="48"/>
                  </a:lnTo>
                  <a:lnTo>
                    <a:pt x="511" y="48"/>
                  </a:lnTo>
                  <a:lnTo>
                    <a:pt x="511" y="40"/>
                  </a:lnTo>
                  <a:lnTo>
                    <a:pt x="509" y="32"/>
                  </a:lnTo>
                  <a:lnTo>
                    <a:pt x="504" y="25"/>
                  </a:lnTo>
                  <a:lnTo>
                    <a:pt x="500" y="18"/>
                  </a:lnTo>
                  <a:lnTo>
                    <a:pt x="500" y="18"/>
                  </a:lnTo>
                  <a:lnTo>
                    <a:pt x="492" y="12"/>
                  </a:lnTo>
                  <a:lnTo>
                    <a:pt x="481" y="7"/>
                  </a:lnTo>
                  <a:lnTo>
                    <a:pt x="466" y="3"/>
                  </a:lnTo>
                  <a:lnTo>
                    <a:pt x="449" y="1"/>
                  </a:lnTo>
                  <a:lnTo>
                    <a:pt x="426" y="0"/>
                  </a:lnTo>
                  <a:lnTo>
                    <a:pt x="400" y="2"/>
                  </a:lnTo>
                  <a:lnTo>
                    <a:pt x="367" y="7"/>
                  </a:lnTo>
                  <a:lnTo>
                    <a:pt x="329" y="15"/>
                  </a:lnTo>
                  <a:lnTo>
                    <a:pt x="329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7" y="15"/>
                  </a:lnTo>
                  <a:lnTo>
                    <a:pt x="327" y="15"/>
                  </a:lnTo>
                  <a:lnTo>
                    <a:pt x="326" y="16"/>
                  </a:lnTo>
                  <a:lnTo>
                    <a:pt x="326" y="16"/>
                  </a:lnTo>
                  <a:lnTo>
                    <a:pt x="326" y="17"/>
                  </a:lnTo>
                  <a:lnTo>
                    <a:pt x="326" y="17"/>
                  </a:lnTo>
                  <a:lnTo>
                    <a:pt x="325" y="17"/>
                  </a:lnTo>
                  <a:lnTo>
                    <a:pt x="325" y="17"/>
                  </a:lnTo>
                  <a:lnTo>
                    <a:pt x="325" y="17"/>
                  </a:lnTo>
                  <a:lnTo>
                    <a:pt x="325" y="17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21"/>
                  </a:lnTo>
                  <a:lnTo>
                    <a:pt x="325" y="21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6" y="24"/>
                  </a:lnTo>
                  <a:lnTo>
                    <a:pt x="326" y="24"/>
                  </a:lnTo>
                  <a:lnTo>
                    <a:pt x="326" y="25"/>
                  </a:lnTo>
                  <a:lnTo>
                    <a:pt x="326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60" y="37"/>
                  </a:lnTo>
                  <a:lnTo>
                    <a:pt x="388" y="44"/>
                  </a:lnTo>
                  <a:lnTo>
                    <a:pt x="413" y="48"/>
                  </a:lnTo>
                  <a:lnTo>
                    <a:pt x="435" y="50"/>
                  </a:lnTo>
                  <a:lnTo>
                    <a:pt x="435" y="50"/>
                  </a:lnTo>
                  <a:lnTo>
                    <a:pt x="409" y="54"/>
                  </a:lnTo>
                  <a:lnTo>
                    <a:pt x="382" y="60"/>
                  </a:lnTo>
                  <a:lnTo>
                    <a:pt x="357" y="65"/>
                  </a:lnTo>
                  <a:lnTo>
                    <a:pt x="332" y="72"/>
                  </a:lnTo>
                  <a:lnTo>
                    <a:pt x="309" y="80"/>
                  </a:lnTo>
                  <a:lnTo>
                    <a:pt x="286" y="90"/>
                  </a:lnTo>
                  <a:lnTo>
                    <a:pt x="264" y="99"/>
                  </a:lnTo>
                  <a:lnTo>
                    <a:pt x="243" y="108"/>
                  </a:lnTo>
                  <a:lnTo>
                    <a:pt x="206" y="127"/>
                  </a:lnTo>
                  <a:lnTo>
                    <a:pt x="175" y="145"/>
                  </a:lnTo>
                  <a:lnTo>
                    <a:pt x="150" y="161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1" y="161"/>
                  </a:lnTo>
                  <a:lnTo>
                    <a:pt x="130" y="153"/>
                  </a:lnTo>
                  <a:lnTo>
                    <a:pt x="128" y="145"/>
                  </a:lnTo>
                  <a:lnTo>
                    <a:pt x="124" y="137"/>
                  </a:lnTo>
                  <a:lnTo>
                    <a:pt x="120" y="129"/>
                  </a:lnTo>
                  <a:lnTo>
                    <a:pt x="113" y="120"/>
                  </a:lnTo>
                  <a:lnTo>
                    <a:pt x="105" y="110"/>
                  </a:lnTo>
                  <a:lnTo>
                    <a:pt x="105" y="110"/>
                  </a:lnTo>
                  <a:lnTo>
                    <a:pt x="97" y="103"/>
                  </a:lnTo>
                  <a:lnTo>
                    <a:pt x="89" y="98"/>
                  </a:lnTo>
                  <a:lnTo>
                    <a:pt x="72" y="87"/>
                  </a:lnTo>
                  <a:lnTo>
                    <a:pt x="56" y="79"/>
                  </a:lnTo>
                  <a:lnTo>
                    <a:pt x="41" y="74"/>
                  </a:lnTo>
                  <a:lnTo>
                    <a:pt x="28" y="69"/>
                  </a:lnTo>
                  <a:lnTo>
                    <a:pt x="17" y="67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3" y="65"/>
                  </a:lnTo>
                  <a:lnTo>
                    <a:pt x="1" y="67"/>
                  </a:lnTo>
                  <a:lnTo>
                    <a:pt x="1" y="67"/>
                  </a:lnTo>
                  <a:close/>
                  <a:moveTo>
                    <a:pt x="95" y="257"/>
                  </a:moveTo>
                  <a:lnTo>
                    <a:pt x="95" y="257"/>
                  </a:lnTo>
                  <a:lnTo>
                    <a:pt x="85" y="267"/>
                  </a:lnTo>
                  <a:lnTo>
                    <a:pt x="74" y="275"/>
                  </a:lnTo>
                  <a:lnTo>
                    <a:pt x="62" y="281"/>
                  </a:lnTo>
                  <a:lnTo>
                    <a:pt x="49" y="287"/>
                  </a:lnTo>
                  <a:lnTo>
                    <a:pt x="39" y="291"/>
                  </a:lnTo>
                  <a:lnTo>
                    <a:pt x="29" y="294"/>
                  </a:lnTo>
                  <a:lnTo>
                    <a:pt x="13" y="298"/>
                  </a:lnTo>
                  <a:lnTo>
                    <a:pt x="13" y="298"/>
                  </a:lnTo>
                  <a:lnTo>
                    <a:pt x="16" y="282"/>
                  </a:lnTo>
                  <a:lnTo>
                    <a:pt x="19" y="272"/>
                  </a:lnTo>
                  <a:lnTo>
                    <a:pt x="23" y="260"/>
                  </a:lnTo>
                  <a:lnTo>
                    <a:pt x="29" y="249"/>
                  </a:lnTo>
                  <a:lnTo>
                    <a:pt x="36" y="237"/>
                  </a:lnTo>
                  <a:lnTo>
                    <a:pt x="44" y="226"/>
                  </a:lnTo>
                  <a:lnTo>
                    <a:pt x="53" y="214"/>
                  </a:lnTo>
                  <a:lnTo>
                    <a:pt x="53" y="214"/>
                  </a:lnTo>
                  <a:lnTo>
                    <a:pt x="61" y="207"/>
                  </a:lnTo>
                  <a:lnTo>
                    <a:pt x="68" y="203"/>
                  </a:lnTo>
                  <a:lnTo>
                    <a:pt x="75" y="198"/>
                  </a:lnTo>
                  <a:lnTo>
                    <a:pt x="82" y="195"/>
                  </a:lnTo>
                  <a:lnTo>
                    <a:pt x="93" y="191"/>
                  </a:lnTo>
                  <a:lnTo>
                    <a:pt x="104" y="191"/>
                  </a:lnTo>
                  <a:lnTo>
                    <a:pt x="104" y="191"/>
                  </a:lnTo>
                  <a:lnTo>
                    <a:pt x="113" y="191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20" y="201"/>
                  </a:lnTo>
                  <a:lnTo>
                    <a:pt x="120" y="208"/>
                  </a:lnTo>
                  <a:lnTo>
                    <a:pt x="119" y="216"/>
                  </a:lnTo>
                  <a:lnTo>
                    <a:pt x="116" y="226"/>
                  </a:lnTo>
                  <a:lnTo>
                    <a:pt x="113" y="236"/>
                  </a:lnTo>
                  <a:lnTo>
                    <a:pt x="106" y="246"/>
                  </a:lnTo>
                  <a:lnTo>
                    <a:pt x="95" y="257"/>
                  </a:lnTo>
                  <a:lnTo>
                    <a:pt x="95" y="257"/>
                  </a:lnTo>
                  <a:close/>
                  <a:moveTo>
                    <a:pt x="492" y="27"/>
                  </a:moveTo>
                  <a:lnTo>
                    <a:pt x="492" y="27"/>
                  </a:lnTo>
                  <a:lnTo>
                    <a:pt x="495" y="31"/>
                  </a:lnTo>
                  <a:lnTo>
                    <a:pt x="497" y="35"/>
                  </a:lnTo>
                  <a:lnTo>
                    <a:pt x="499" y="41"/>
                  </a:lnTo>
                  <a:lnTo>
                    <a:pt x="500" y="47"/>
                  </a:lnTo>
                  <a:lnTo>
                    <a:pt x="500" y="47"/>
                  </a:lnTo>
                  <a:lnTo>
                    <a:pt x="473" y="42"/>
                  </a:lnTo>
                  <a:lnTo>
                    <a:pt x="450" y="40"/>
                  </a:lnTo>
                  <a:lnTo>
                    <a:pt x="450" y="40"/>
                  </a:lnTo>
                  <a:lnTo>
                    <a:pt x="428" y="38"/>
                  </a:lnTo>
                  <a:lnTo>
                    <a:pt x="406" y="34"/>
                  </a:lnTo>
                  <a:lnTo>
                    <a:pt x="381" y="30"/>
                  </a:lnTo>
                  <a:lnTo>
                    <a:pt x="352" y="22"/>
                  </a:lnTo>
                  <a:lnTo>
                    <a:pt x="352" y="22"/>
                  </a:lnTo>
                  <a:lnTo>
                    <a:pt x="385" y="16"/>
                  </a:lnTo>
                  <a:lnTo>
                    <a:pt x="412" y="12"/>
                  </a:lnTo>
                  <a:lnTo>
                    <a:pt x="434" y="11"/>
                  </a:lnTo>
                  <a:lnTo>
                    <a:pt x="452" y="12"/>
                  </a:lnTo>
                  <a:lnTo>
                    <a:pt x="466" y="15"/>
                  </a:lnTo>
                  <a:lnTo>
                    <a:pt x="478" y="19"/>
                  </a:lnTo>
                  <a:lnTo>
                    <a:pt x="486" y="23"/>
                  </a:lnTo>
                  <a:lnTo>
                    <a:pt x="492" y="27"/>
                  </a:lnTo>
                  <a:lnTo>
                    <a:pt x="492" y="27"/>
                  </a:lnTo>
                  <a:close/>
                  <a:moveTo>
                    <a:pt x="487" y="60"/>
                  </a:moveTo>
                  <a:lnTo>
                    <a:pt x="487" y="60"/>
                  </a:lnTo>
                  <a:lnTo>
                    <a:pt x="515" y="61"/>
                  </a:lnTo>
                  <a:lnTo>
                    <a:pt x="539" y="63"/>
                  </a:lnTo>
                  <a:lnTo>
                    <a:pt x="562" y="67"/>
                  </a:lnTo>
                  <a:lnTo>
                    <a:pt x="583" y="71"/>
                  </a:lnTo>
                  <a:lnTo>
                    <a:pt x="602" y="77"/>
                  </a:lnTo>
                  <a:lnTo>
                    <a:pt x="621" y="84"/>
                  </a:lnTo>
                  <a:lnTo>
                    <a:pt x="637" y="92"/>
                  </a:lnTo>
                  <a:lnTo>
                    <a:pt x="652" y="100"/>
                  </a:lnTo>
                  <a:lnTo>
                    <a:pt x="664" y="109"/>
                  </a:lnTo>
                  <a:lnTo>
                    <a:pt x="677" y="118"/>
                  </a:lnTo>
                  <a:lnTo>
                    <a:pt x="687" y="127"/>
                  </a:lnTo>
                  <a:lnTo>
                    <a:pt x="697" y="136"/>
                  </a:lnTo>
                  <a:lnTo>
                    <a:pt x="712" y="153"/>
                  </a:lnTo>
                  <a:lnTo>
                    <a:pt x="723" y="168"/>
                  </a:lnTo>
                  <a:lnTo>
                    <a:pt x="704" y="188"/>
                  </a:lnTo>
                  <a:lnTo>
                    <a:pt x="704" y="188"/>
                  </a:lnTo>
                  <a:lnTo>
                    <a:pt x="701" y="190"/>
                  </a:lnTo>
                  <a:lnTo>
                    <a:pt x="701" y="191"/>
                  </a:lnTo>
                  <a:lnTo>
                    <a:pt x="701" y="191"/>
                  </a:lnTo>
                  <a:lnTo>
                    <a:pt x="701" y="193"/>
                  </a:lnTo>
                  <a:lnTo>
                    <a:pt x="704" y="196"/>
                  </a:lnTo>
                  <a:lnTo>
                    <a:pt x="720" y="212"/>
                  </a:lnTo>
                  <a:lnTo>
                    <a:pt x="720" y="212"/>
                  </a:lnTo>
                  <a:lnTo>
                    <a:pt x="707" y="228"/>
                  </a:lnTo>
                  <a:lnTo>
                    <a:pt x="691" y="245"/>
                  </a:lnTo>
                  <a:lnTo>
                    <a:pt x="682" y="254"/>
                  </a:lnTo>
                  <a:lnTo>
                    <a:pt x="670" y="262"/>
                  </a:lnTo>
                  <a:lnTo>
                    <a:pt x="659" y="272"/>
                  </a:lnTo>
                  <a:lnTo>
                    <a:pt x="645" y="280"/>
                  </a:lnTo>
                  <a:lnTo>
                    <a:pt x="630" y="287"/>
                  </a:lnTo>
                  <a:lnTo>
                    <a:pt x="615" y="294"/>
                  </a:lnTo>
                  <a:lnTo>
                    <a:pt x="598" y="301"/>
                  </a:lnTo>
                  <a:lnTo>
                    <a:pt x="578" y="305"/>
                  </a:lnTo>
                  <a:lnTo>
                    <a:pt x="558" y="310"/>
                  </a:lnTo>
                  <a:lnTo>
                    <a:pt x="537" y="313"/>
                  </a:lnTo>
                  <a:lnTo>
                    <a:pt x="512" y="315"/>
                  </a:lnTo>
                  <a:lnTo>
                    <a:pt x="487" y="317"/>
                  </a:lnTo>
                  <a:lnTo>
                    <a:pt x="487" y="317"/>
                  </a:lnTo>
                  <a:lnTo>
                    <a:pt x="455" y="315"/>
                  </a:lnTo>
                  <a:lnTo>
                    <a:pt x="423" y="312"/>
                  </a:lnTo>
                  <a:lnTo>
                    <a:pt x="393" y="306"/>
                  </a:lnTo>
                  <a:lnTo>
                    <a:pt x="363" y="299"/>
                  </a:lnTo>
                  <a:lnTo>
                    <a:pt x="334" y="291"/>
                  </a:lnTo>
                  <a:lnTo>
                    <a:pt x="306" y="282"/>
                  </a:lnTo>
                  <a:lnTo>
                    <a:pt x="280" y="272"/>
                  </a:lnTo>
                  <a:lnTo>
                    <a:pt x="256" y="261"/>
                  </a:lnTo>
                  <a:lnTo>
                    <a:pt x="233" y="250"/>
                  </a:lnTo>
                  <a:lnTo>
                    <a:pt x="212" y="238"/>
                  </a:lnTo>
                  <a:lnTo>
                    <a:pt x="176" y="218"/>
                  </a:lnTo>
                  <a:lnTo>
                    <a:pt x="150" y="200"/>
                  </a:lnTo>
                  <a:lnTo>
                    <a:pt x="132" y="188"/>
                  </a:lnTo>
                  <a:lnTo>
                    <a:pt x="132" y="188"/>
                  </a:lnTo>
                  <a:lnTo>
                    <a:pt x="150" y="176"/>
                  </a:lnTo>
                  <a:lnTo>
                    <a:pt x="176" y="158"/>
                  </a:lnTo>
                  <a:lnTo>
                    <a:pt x="212" y="137"/>
                  </a:lnTo>
                  <a:lnTo>
                    <a:pt x="233" y="125"/>
                  </a:lnTo>
                  <a:lnTo>
                    <a:pt x="256" y="115"/>
                  </a:lnTo>
                  <a:lnTo>
                    <a:pt x="280" y="105"/>
                  </a:lnTo>
                  <a:lnTo>
                    <a:pt x="306" y="94"/>
                  </a:lnTo>
                  <a:lnTo>
                    <a:pt x="334" y="85"/>
                  </a:lnTo>
                  <a:lnTo>
                    <a:pt x="363" y="76"/>
                  </a:lnTo>
                  <a:lnTo>
                    <a:pt x="393" y="69"/>
                  </a:lnTo>
                  <a:lnTo>
                    <a:pt x="423" y="64"/>
                  </a:lnTo>
                  <a:lnTo>
                    <a:pt x="455" y="61"/>
                  </a:lnTo>
                  <a:lnTo>
                    <a:pt x="487" y="60"/>
                  </a:lnTo>
                  <a:lnTo>
                    <a:pt x="487" y="60"/>
                  </a:lnTo>
                  <a:close/>
                  <a:moveTo>
                    <a:pt x="95" y="118"/>
                  </a:moveTo>
                  <a:lnTo>
                    <a:pt x="95" y="118"/>
                  </a:lnTo>
                  <a:lnTo>
                    <a:pt x="105" y="129"/>
                  </a:lnTo>
                  <a:lnTo>
                    <a:pt x="112" y="138"/>
                  </a:lnTo>
                  <a:lnTo>
                    <a:pt x="115" y="147"/>
                  </a:lnTo>
                  <a:lnTo>
                    <a:pt x="119" y="155"/>
                  </a:lnTo>
                  <a:lnTo>
                    <a:pt x="120" y="163"/>
                  </a:lnTo>
                  <a:lnTo>
                    <a:pt x="120" y="170"/>
                  </a:lnTo>
                  <a:lnTo>
                    <a:pt x="119" y="181"/>
                  </a:lnTo>
                  <a:lnTo>
                    <a:pt x="119" y="181"/>
                  </a:lnTo>
                  <a:lnTo>
                    <a:pt x="113" y="180"/>
                  </a:lnTo>
                  <a:lnTo>
                    <a:pt x="104" y="178"/>
                  </a:lnTo>
                  <a:lnTo>
                    <a:pt x="104" y="178"/>
                  </a:lnTo>
                  <a:lnTo>
                    <a:pt x="94" y="180"/>
                  </a:lnTo>
                  <a:lnTo>
                    <a:pt x="84" y="182"/>
                  </a:lnTo>
                  <a:lnTo>
                    <a:pt x="84" y="182"/>
                  </a:lnTo>
                  <a:lnTo>
                    <a:pt x="76" y="178"/>
                  </a:lnTo>
                  <a:lnTo>
                    <a:pt x="68" y="174"/>
                  </a:lnTo>
                  <a:lnTo>
                    <a:pt x="61" y="168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44" y="151"/>
                  </a:lnTo>
                  <a:lnTo>
                    <a:pt x="36" y="139"/>
                  </a:lnTo>
                  <a:lnTo>
                    <a:pt x="29" y="127"/>
                  </a:lnTo>
                  <a:lnTo>
                    <a:pt x="24" y="115"/>
                  </a:lnTo>
                  <a:lnTo>
                    <a:pt x="19" y="105"/>
                  </a:lnTo>
                  <a:lnTo>
                    <a:pt x="16" y="94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29" y="82"/>
                  </a:lnTo>
                  <a:lnTo>
                    <a:pt x="39" y="85"/>
                  </a:lnTo>
                  <a:lnTo>
                    <a:pt x="49" y="88"/>
                  </a:lnTo>
                  <a:lnTo>
                    <a:pt x="61" y="94"/>
                  </a:lnTo>
                  <a:lnTo>
                    <a:pt x="74" y="101"/>
                  </a:lnTo>
                  <a:lnTo>
                    <a:pt x="85" y="109"/>
                  </a:lnTo>
                  <a:lnTo>
                    <a:pt x="95" y="118"/>
                  </a:lnTo>
                  <a:lnTo>
                    <a:pt x="95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34">
              <a:extLst>
                <a:ext uri="{FF2B5EF4-FFF2-40B4-BE49-F238E27FC236}">
                  <a16:creationId xmlns:a16="http://schemas.microsoft.com/office/drawing/2014/main" id="{1092519B-22E9-4CD0-B613-D7EC69F44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" y="2046"/>
              <a:ext cx="92" cy="37"/>
            </a:xfrm>
            <a:custGeom>
              <a:avLst/>
              <a:gdLst>
                <a:gd name="T0" fmla="*/ 178 w 184"/>
                <a:gd name="T1" fmla="*/ 26 h 75"/>
                <a:gd name="T2" fmla="*/ 174 w 184"/>
                <a:gd name="T3" fmla="*/ 28 h 75"/>
                <a:gd name="T4" fmla="*/ 171 w 184"/>
                <a:gd name="T5" fmla="*/ 32 h 75"/>
                <a:gd name="T6" fmla="*/ 171 w 184"/>
                <a:gd name="T7" fmla="*/ 34 h 75"/>
                <a:gd name="T8" fmla="*/ 161 w 184"/>
                <a:gd name="T9" fmla="*/ 41 h 75"/>
                <a:gd name="T10" fmla="*/ 131 w 184"/>
                <a:gd name="T11" fmla="*/ 51 h 75"/>
                <a:gd name="T12" fmla="*/ 81 w 184"/>
                <a:gd name="T13" fmla="*/ 60 h 75"/>
                <a:gd name="T14" fmla="*/ 12 w 184"/>
                <a:gd name="T15" fmla="*/ 64 h 75"/>
                <a:gd name="T16" fmla="*/ 13 w 184"/>
                <a:gd name="T17" fmla="*/ 58 h 75"/>
                <a:gd name="T18" fmla="*/ 20 w 184"/>
                <a:gd name="T19" fmla="*/ 49 h 75"/>
                <a:gd name="T20" fmla="*/ 35 w 184"/>
                <a:gd name="T21" fmla="*/ 35 h 75"/>
                <a:gd name="T22" fmla="*/ 66 w 184"/>
                <a:gd name="T23" fmla="*/ 21 h 75"/>
                <a:gd name="T24" fmla="*/ 106 w 184"/>
                <a:gd name="T25" fmla="*/ 14 h 75"/>
                <a:gd name="T26" fmla="*/ 127 w 184"/>
                <a:gd name="T27" fmla="*/ 13 h 75"/>
                <a:gd name="T28" fmla="*/ 132 w 184"/>
                <a:gd name="T29" fmla="*/ 11 h 75"/>
                <a:gd name="T30" fmla="*/ 133 w 184"/>
                <a:gd name="T31" fmla="*/ 7 h 75"/>
                <a:gd name="T32" fmla="*/ 133 w 184"/>
                <a:gd name="T33" fmla="*/ 5 h 75"/>
                <a:gd name="T34" fmla="*/ 130 w 184"/>
                <a:gd name="T35" fmla="*/ 2 h 75"/>
                <a:gd name="T36" fmla="*/ 127 w 184"/>
                <a:gd name="T37" fmla="*/ 0 h 75"/>
                <a:gd name="T38" fmla="*/ 101 w 184"/>
                <a:gd name="T39" fmla="*/ 3 h 75"/>
                <a:gd name="T40" fmla="*/ 77 w 184"/>
                <a:gd name="T41" fmla="*/ 6 h 75"/>
                <a:gd name="T42" fmla="*/ 55 w 184"/>
                <a:gd name="T43" fmla="*/ 12 h 75"/>
                <a:gd name="T44" fmla="*/ 37 w 184"/>
                <a:gd name="T45" fmla="*/ 21 h 75"/>
                <a:gd name="T46" fmla="*/ 20 w 184"/>
                <a:gd name="T47" fmla="*/ 30 h 75"/>
                <a:gd name="T48" fmla="*/ 9 w 184"/>
                <a:gd name="T49" fmla="*/ 43 h 75"/>
                <a:gd name="T50" fmla="*/ 2 w 184"/>
                <a:gd name="T51" fmla="*/ 56 h 75"/>
                <a:gd name="T52" fmla="*/ 0 w 184"/>
                <a:gd name="T53" fmla="*/ 70 h 75"/>
                <a:gd name="T54" fmla="*/ 0 w 184"/>
                <a:gd name="T55" fmla="*/ 72 h 75"/>
                <a:gd name="T56" fmla="*/ 3 w 184"/>
                <a:gd name="T57" fmla="*/ 75 h 75"/>
                <a:gd name="T58" fmla="*/ 5 w 184"/>
                <a:gd name="T59" fmla="*/ 75 h 75"/>
                <a:gd name="T60" fmla="*/ 63 w 184"/>
                <a:gd name="T61" fmla="*/ 73 h 75"/>
                <a:gd name="T62" fmla="*/ 122 w 184"/>
                <a:gd name="T63" fmla="*/ 66 h 75"/>
                <a:gd name="T64" fmla="*/ 156 w 184"/>
                <a:gd name="T65" fmla="*/ 56 h 75"/>
                <a:gd name="T66" fmla="*/ 174 w 184"/>
                <a:gd name="T67" fmla="*/ 48 h 75"/>
                <a:gd name="T68" fmla="*/ 183 w 184"/>
                <a:gd name="T69" fmla="*/ 37 h 75"/>
                <a:gd name="T70" fmla="*/ 184 w 184"/>
                <a:gd name="T71" fmla="*/ 32 h 75"/>
                <a:gd name="T72" fmla="*/ 182 w 184"/>
                <a:gd name="T73" fmla="*/ 28 h 75"/>
                <a:gd name="T74" fmla="*/ 178 w 184"/>
                <a:gd name="T75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75">
                  <a:moveTo>
                    <a:pt x="178" y="26"/>
                  </a:moveTo>
                  <a:lnTo>
                    <a:pt x="178" y="26"/>
                  </a:lnTo>
                  <a:lnTo>
                    <a:pt x="176" y="26"/>
                  </a:lnTo>
                  <a:lnTo>
                    <a:pt x="174" y="28"/>
                  </a:lnTo>
                  <a:lnTo>
                    <a:pt x="172" y="29"/>
                  </a:lnTo>
                  <a:lnTo>
                    <a:pt x="171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69" y="36"/>
                  </a:lnTo>
                  <a:lnTo>
                    <a:pt x="161" y="41"/>
                  </a:lnTo>
                  <a:lnTo>
                    <a:pt x="148" y="47"/>
                  </a:lnTo>
                  <a:lnTo>
                    <a:pt x="131" y="51"/>
                  </a:lnTo>
                  <a:lnTo>
                    <a:pt x="109" y="56"/>
                  </a:lnTo>
                  <a:lnTo>
                    <a:pt x="81" y="60"/>
                  </a:lnTo>
                  <a:lnTo>
                    <a:pt x="49" y="63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3" y="58"/>
                  </a:lnTo>
                  <a:lnTo>
                    <a:pt x="16" y="53"/>
                  </a:lnTo>
                  <a:lnTo>
                    <a:pt x="20" y="49"/>
                  </a:lnTo>
                  <a:lnTo>
                    <a:pt x="24" y="44"/>
                  </a:lnTo>
                  <a:lnTo>
                    <a:pt x="35" y="35"/>
                  </a:lnTo>
                  <a:lnTo>
                    <a:pt x="50" y="28"/>
                  </a:lnTo>
                  <a:lnTo>
                    <a:pt x="66" y="21"/>
                  </a:lnTo>
                  <a:lnTo>
                    <a:pt x="86" y="17"/>
                  </a:lnTo>
                  <a:lnTo>
                    <a:pt x="106" y="14"/>
                  </a:lnTo>
                  <a:lnTo>
                    <a:pt x="127" y="13"/>
                  </a:lnTo>
                  <a:lnTo>
                    <a:pt x="127" y="13"/>
                  </a:lnTo>
                  <a:lnTo>
                    <a:pt x="130" y="12"/>
                  </a:lnTo>
                  <a:lnTo>
                    <a:pt x="132" y="11"/>
                  </a:lnTo>
                  <a:lnTo>
                    <a:pt x="133" y="10"/>
                  </a:lnTo>
                  <a:lnTo>
                    <a:pt x="133" y="7"/>
                  </a:lnTo>
                  <a:lnTo>
                    <a:pt x="133" y="7"/>
                  </a:lnTo>
                  <a:lnTo>
                    <a:pt x="133" y="5"/>
                  </a:lnTo>
                  <a:lnTo>
                    <a:pt x="132" y="3"/>
                  </a:lnTo>
                  <a:lnTo>
                    <a:pt x="130" y="2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15" y="2"/>
                  </a:lnTo>
                  <a:lnTo>
                    <a:pt x="101" y="3"/>
                  </a:lnTo>
                  <a:lnTo>
                    <a:pt x="89" y="4"/>
                  </a:lnTo>
                  <a:lnTo>
                    <a:pt x="77" y="6"/>
                  </a:lnTo>
                  <a:lnTo>
                    <a:pt x="66" y="10"/>
                  </a:lnTo>
                  <a:lnTo>
                    <a:pt x="55" y="12"/>
                  </a:lnTo>
                  <a:lnTo>
                    <a:pt x="46" y="17"/>
                  </a:lnTo>
                  <a:lnTo>
                    <a:pt x="37" y="21"/>
                  </a:lnTo>
                  <a:lnTo>
                    <a:pt x="28" y="26"/>
                  </a:lnTo>
                  <a:lnTo>
                    <a:pt x="20" y="30"/>
                  </a:lnTo>
                  <a:lnTo>
                    <a:pt x="15" y="36"/>
                  </a:lnTo>
                  <a:lnTo>
                    <a:pt x="9" y="43"/>
                  </a:lnTo>
                  <a:lnTo>
                    <a:pt x="5" y="49"/>
                  </a:lnTo>
                  <a:lnTo>
                    <a:pt x="2" y="56"/>
                  </a:lnTo>
                  <a:lnTo>
                    <a:pt x="0" y="63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1" y="74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33" y="75"/>
                  </a:lnTo>
                  <a:lnTo>
                    <a:pt x="63" y="73"/>
                  </a:lnTo>
                  <a:lnTo>
                    <a:pt x="93" y="70"/>
                  </a:lnTo>
                  <a:lnTo>
                    <a:pt x="122" y="66"/>
                  </a:lnTo>
                  <a:lnTo>
                    <a:pt x="146" y="59"/>
                  </a:lnTo>
                  <a:lnTo>
                    <a:pt x="156" y="56"/>
                  </a:lnTo>
                  <a:lnTo>
                    <a:pt x="165" y="52"/>
                  </a:lnTo>
                  <a:lnTo>
                    <a:pt x="174" y="48"/>
                  </a:lnTo>
                  <a:lnTo>
                    <a:pt x="179" y="43"/>
                  </a:lnTo>
                  <a:lnTo>
                    <a:pt x="183" y="37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3" y="29"/>
                  </a:lnTo>
                  <a:lnTo>
                    <a:pt x="182" y="28"/>
                  </a:lnTo>
                  <a:lnTo>
                    <a:pt x="180" y="26"/>
                  </a:lnTo>
                  <a:lnTo>
                    <a:pt x="178" y="26"/>
                  </a:lnTo>
                  <a:lnTo>
                    <a:pt x="17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35">
              <a:extLst>
                <a:ext uri="{FF2B5EF4-FFF2-40B4-BE49-F238E27FC236}">
                  <a16:creationId xmlns:a16="http://schemas.microsoft.com/office/drawing/2014/main" id="{073A86B7-071B-4A6F-A777-8A62B2A24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0" y="2028"/>
              <a:ext cx="23" cy="24"/>
            </a:xfrm>
            <a:custGeom>
              <a:avLst/>
              <a:gdLst>
                <a:gd name="T0" fmla="*/ 24 w 47"/>
                <a:gd name="T1" fmla="*/ 47 h 47"/>
                <a:gd name="T2" fmla="*/ 24 w 47"/>
                <a:gd name="T3" fmla="*/ 47 h 47"/>
                <a:gd name="T4" fmla="*/ 28 w 47"/>
                <a:gd name="T5" fmla="*/ 47 h 47"/>
                <a:gd name="T6" fmla="*/ 33 w 47"/>
                <a:gd name="T7" fmla="*/ 45 h 47"/>
                <a:gd name="T8" fmla="*/ 36 w 47"/>
                <a:gd name="T9" fmla="*/ 44 h 47"/>
                <a:gd name="T10" fmla="*/ 40 w 47"/>
                <a:gd name="T11" fmla="*/ 40 h 47"/>
                <a:gd name="T12" fmla="*/ 43 w 47"/>
                <a:gd name="T13" fmla="*/ 37 h 47"/>
                <a:gd name="T14" fmla="*/ 44 w 47"/>
                <a:gd name="T15" fmla="*/ 33 h 47"/>
                <a:gd name="T16" fmla="*/ 47 w 47"/>
                <a:gd name="T17" fmla="*/ 29 h 47"/>
                <a:gd name="T18" fmla="*/ 47 w 47"/>
                <a:gd name="T19" fmla="*/ 24 h 47"/>
                <a:gd name="T20" fmla="*/ 47 w 47"/>
                <a:gd name="T21" fmla="*/ 24 h 47"/>
                <a:gd name="T22" fmla="*/ 47 w 47"/>
                <a:gd name="T23" fmla="*/ 18 h 47"/>
                <a:gd name="T24" fmla="*/ 44 w 47"/>
                <a:gd name="T25" fmla="*/ 15 h 47"/>
                <a:gd name="T26" fmla="*/ 43 w 47"/>
                <a:gd name="T27" fmla="*/ 10 h 47"/>
                <a:gd name="T28" fmla="*/ 40 w 47"/>
                <a:gd name="T29" fmla="*/ 7 h 47"/>
                <a:gd name="T30" fmla="*/ 36 w 47"/>
                <a:gd name="T31" fmla="*/ 4 h 47"/>
                <a:gd name="T32" fmla="*/ 33 w 47"/>
                <a:gd name="T33" fmla="*/ 2 h 47"/>
                <a:gd name="T34" fmla="*/ 28 w 47"/>
                <a:gd name="T35" fmla="*/ 0 h 47"/>
                <a:gd name="T36" fmla="*/ 24 w 47"/>
                <a:gd name="T37" fmla="*/ 0 h 47"/>
                <a:gd name="T38" fmla="*/ 24 w 47"/>
                <a:gd name="T39" fmla="*/ 0 h 47"/>
                <a:gd name="T40" fmla="*/ 18 w 47"/>
                <a:gd name="T41" fmla="*/ 0 h 47"/>
                <a:gd name="T42" fmla="*/ 15 w 47"/>
                <a:gd name="T43" fmla="*/ 2 h 47"/>
                <a:gd name="T44" fmla="*/ 10 w 47"/>
                <a:gd name="T45" fmla="*/ 4 h 47"/>
                <a:gd name="T46" fmla="*/ 6 w 47"/>
                <a:gd name="T47" fmla="*/ 7 h 47"/>
                <a:gd name="T48" fmla="*/ 3 w 47"/>
                <a:gd name="T49" fmla="*/ 10 h 47"/>
                <a:gd name="T50" fmla="*/ 2 w 47"/>
                <a:gd name="T51" fmla="*/ 15 h 47"/>
                <a:gd name="T52" fmla="*/ 0 w 47"/>
                <a:gd name="T53" fmla="*/ 18 h 47"/>
                <a:gd name="T54" fmla="*/ 0 w 47"/>
                <a:gd name="T55" fmla="*/ 24 h 47"/>
                <a:gd name="T56" fmla="*/ 0 w 47"/>
                <a:gd name="T57" fmla="*/ 24 h 47"/>
                <a:gd name="T58" fmla="*/ 0 w 47"/>
                <a:gd name="T59" fmla="*/ 29 h 47"/>
                <a:gd name="T60" fmla="*/ 2 w 47"/>
                <a:gd name="T61" fmla="*/ 33 h 47"/>
                <a:gd name="T62" fmla="*/ 3 w 47"/>
                <a:gd name="T63" fmla="*/ 37 h 47"/>
                <a:gd name="T64" fmla="*/ 6 w 47"/>
                <a:gd name="T65" fmla="*/ 40 h 47"/>
                <a:gd name="T66" fmla="*/ 10 w 47"/>
                <a:gd name="T67" fmla="*/ 44 h 47"/>
                <a:gd name="T68" fmla="*/ 15 w 47"/>
                <a:gd name="T69" fmla="*/ 45 h 47"/>
                <a:gd name="T70" fmla="*/ 18 w 47"/>
                <a:gd name="T71" fmla="*/ 47 h 47"/>
                <a:gd name="T72" fmla="*/ 24 w 47"/>
                <a:gd name="T73" fmla="*/ 47 h 47"/>
                <a:gd name="T74" fmla="*/ 24 w 47"/>
                <a:gd name="T75" fmla="*/ 47 h 47"/>
                <a:gd name="T76" fmla="*/ 24 w 47"/>
                <a:gd name="T77" fmla="*/ 11 h 47"/>
                <a:gd name="T78" fmla="*/ 24 w 47"/>
                <a:gd name="T79" fmla="*/ 11 h 47"/>
                <a:gd name="T80" fmla="*/ 28 w 47"/>
                <a:gd name="T81" fmla="*/ 12 h 47"/>
                <a:gd name="T82" fmla="*/ 32 w 47"/>
                <a:gd name="T83" fmla="*/ 15 h 47"/>
                <a:gd name="T84" fmla="*/ 34 w 47"/>
                <a:gd name="T85" fmla="*/ 19 h 47"/>
                <a:gd name="T86" fmla="*/ 35 w 47"/>
                <a:gd name="T87" fmla="*/ 24 h 47"/>
                <a:gd name="T88" fmla="*/ 35 w 47"/>
                <a:gd name="T89" fmla="*/ 24 h 47"/>
                <a:gd name="T90" fmla="*/ 34 w 47"/>
                <a:gd name="T91" fmla="*/ 29 h 47"/>
                <a:gd name="T92" fmla="*/ 32 w 47"/>
                <a:gd name="T93" fmla="*/ 32 h 47"/>
                <a:gd name="T94" fmla="*/ 28 w 47"/>
                <a:gd name="T95" fmla="*/ 34 h 47"/>
                <a:gd name="T96" fmla="*/ 24 w 47"/>
                <a:gd name="T97" fmla="*/ 35 h 47"/>
                <a:gd name="T98" fmla="*/ 24 w 47"/>
                <a:gd name="T99" fmla="*/ 35 h 47"/>
                <a:gd name="T100" fmla="*/ 19 w 47"/>
                <a:gd name="T101" fmla="*/ 34 h 47"/>
                <a:gd name="T102" fmla="*/ 15 w 47"/>
                <a:gd name="T103" fmla="*/ 32 h 47"/>
                <a:gd name="T104" fmla="*/ 12 w 47"/>
                <a:gd name="T105" fmla="*/ 29 h 47"/>
                <a:gd name="T106" fmla="*/ 11 w 47"/>
                <a:gd name="T107" fmla="*/ 24 h 47"/>
                <a:gd name="T108" fmla="*/ 11 w 47"/>
                <a:gd name="T109" fmla="*/ 24 h 47"/>
                <a:gd name="T110" fmla="*/ 12 w 47"/>
                <a:gd name="T111" fmla="*/ 19 h 47"/>
                <a:gd name="T112" fmla="*/ 15 w 47"/>
                <a:gd name="T113" fmla="*/ 15 h 47"/>
                <a:gd name="T114" fmla="*/ 19 w 47"/>
                <a:gd name="T115" fmla="*/ 12 h 47"/>
                <a:gd name="T116" fmla="*/ 24 w 47"/>
                <a:gd name="T117" fmla="*/ 11 h 47"/>
                <a:gd name="T118" fmla="*/ 24 w 47"/>
                <a:gd name="T11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lnTo>
                    <a:pt x="24" y="47"/>
                  </a:lnTo>
                  <a:lnTo>
                    <a:pt x="28" y="47"/>
                  </a:lnTo>
                  <a:lnTo>
                    <a:pt x="33" y="45"/>
                  </a:lnTo>
                  <a:lnTo>
                    <a:pt x="36" y="44"/>
                  </a:lnTo>
                  <a:lnTo>
                    <a:pt x="40" y="40"/>
                  </a:lnTo>
                  <a:lnTo>
                    <a:pt x="43" y="37"/>
                  </a:lnTo>
                  <a:lnTo>
                    <a:pt x="44" y="33"/>
                  </a:lnTo>
                  <a:lnTo>
                    <a:pt x="47" y="29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47" y="18"/>
                  </a:lnTo>
                  <a:lnTo>
                    <a:pt x="44" y="15"/>
                  </a:lnTo>
                  <a:lnTo>
                    <a:pt x="43" y="10"/>
                  </a:lnTo>
                  <a:lnTo>
                    <a:pt x="40" y="7"/>
                  </a:lnTo>
                  <a:lnTo>
                    <a:pt x="36" y="4"/>
                  </a:lnTo>
                  <a:lnTo>
                    <a:pt x="33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6" y="7"/>
                  </a:lnTo>
                  <a:lnTo>
                    <a:pt x="3" y="10"/>
                  </a:lnTo>
                  <a:lnTo>
                    <a:pt x="2" y="15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7"/>
                  </a:lnTo>
                  <a:lnTo>
                    <a:pt x="6" y="40"/>
                  </a:lnTo>
                  <a:lnTo>
                    <a:pt x="10" y="44"/>
                  </a:lnTo>
                  <a:lnTo>
                    <a:pt x="15" y="45"/>
                  </a:lnTo>
                  <a:lnTo>
                    <a:pt x="18" y="47"/>
                  </a:lnTo>
                  <a:lnTo>
                    <a:pt x="24" y="47"/>
                  </a:lnTo>
                  <a:lnTo>
                    <a:pt x="24" y="47"/>
                  </a:lnTo>
                  <a:close/>
                  <a:moveTo>
                    <a:pt x="24" y="11"/>
                  </a:moveTo>
                  <a:lnTo>
                    <a:pt x="24" y="11"/>
                  </a:lnTo>
                  <a:lnTo>
                    <a:pt x="28" y="12"/>
                  </a:lnTo>
                  <a:lnTo>
                    <a:pt x="32" y="15"/>
                  </a:lnTo>
                  <a:lnTo>
                    <a:pt x="34" y="19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4" y="29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19" y="34"/>
                  </a:lnTo>
                  <a:lnTo>
                    <a:pt x="15" y="32"/>
                  </a:lnTo>
                  <a:lnTo>
                    <a:pt x="12" y="29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2" y="19"/>
                  </a:lnTo>
                  <a:lnTo>
                    <a:pt x="15" y="15"/>
                  </a:lnTo>
                  <a:lnTo>
                    <a:pt x="19" y="12"/>
                  </a:lnTo>
                  <a:lnTo>
                    <a:pt x="24" y="11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5919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74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092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305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306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997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061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097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6230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40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trition PPT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FF30096-E2FA-4C53-8FFA-C198FACBBC31}" type="datetimeFigureOut">
              <a:rPr lang="en-US" smtClean="0"/>
              <a:pPr/>
              <a:t>1/6/2024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E6EB2CE-F8EE-47A0-A8D1-750600A2965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3" name="Rectangle 11"/>
          <p:cNvSpPr>
            <a:spLocks noChangeArrowheads="1"/>
          </p:cNvSpPr>
          <p:nvPr userDrawn="1"/>
        </p:nvSpPr>
        <p:spPr bwMode="auto">
          <a:xfrm>
            <a:off x="3175" y="4805363"/>
            <a:ext cx="4763" cy="338138"/>
          </a:xfrm>
          <a:prstGeom prst="rect">
            <a:avLst/>
          </a:prstGeom>
          <a:solidFill>
            <a:srgbClr val="E7E9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6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your title here</a:t>
            </a:r>
            <a:endParaRPr lang="en-US" noProof="0" dirty="0"/>
          </a:p>
        </p:txBody>
      </p:sp>
      <p:sp>
        <p:nvSpPr>
          <p:cNvPr id="57" name="Text Placeholder 4">
            <a:extLst>
              <a:ext uri="{FF2B5EF4-FFF2-40B4-BE49-F238E27FC236}">
                <a16:creationId xmlns:a16="http://schemas.microsoft.com/office/drawing/2014/main" id="{537BF1B0-5E15-4C9E-A9F7-992312E946E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52700" y="2886754"/>
            <a:ext cx="1909688" cy="417031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Your text here</a:t>
            </a:r>
          </a:p>
        </p:txBody>
      </p:sp>
      <p:sp>
        <p:nvSpPr>
          <p:cNvPr id="58" name="Text Placeholder 4">
            <a:extLst>
              <a:ext uri="{FF2B5EF4-FFF2-40B4-BE49-F238E27FC236}">
                <a16:creationId xmlns:a16="http://schemas.microsoft.com/office/drawing/2014/main" id="{F726E919-B4D5-4C49-AFDB-F02778346E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52700" y="3406709"/>
            <a:ext cx="1909688" cy="117604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>
                <a:solidFill>
                  <a:srgbClr val="A9B2BD"/>
                </a:solidFill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61" name="Text Placeholder 4">
            <a:extLst>
              <a:ext uri="{FF2B5EF4-FFF2-40B4-BE49-F238E27FC236}">
                <a16:creationId xmlns:a16="http://schemas.microsoft.com/office/drawing/2014/main" id="{0580999F-0C11-4C8B-AF27-38FF9B461EF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71382" y="2886754"/>
            <a:ext cx="1909688" cy="417031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Your text here</a:t>
            </a:r>
          </a:p>
        </p:txBody>
      </p:sp>
      <p:sp>
        <p:nvSpPr>
          <p:cNvPr id="62" name="Text Placeholder 4">
            <a:extLst>
              <a:ext uri="{FF2B5EF4-FFF2-40B4-BE49-F238E27FC236}">
                <a16:creationId xmlns:a16="http://schemas.microsoft.com/office/drawing/2014/main" id="{53DAC3CB-F19B-42EC-A3C2-1AE4349B56D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71382" y="3406709"/>
            <a:ext cx="1909688" cy="117604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>
                <a:solidFill>
                  <a:srgbClr val="A9B2BD"/>
                </a:solidFill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54" name="Text Placeholder 4">
            <a:extLst>
              <a:ext uri="{FF2B5EF4-FFF2-40B4-BE49-F238E27FC236}">
                <a16:creationId xmlns:a16="http://schemas.microsoft.com/office/drawing/2014/main" id="{273331E7-FD37-43D2-A9C1-4501648FBE5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42832" y="2886754"/>
            <a:ext cx="1909688" cy="417031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Your text here</a:t>
            </a:r>
          </a:p>
        </p:txBody>
      </p:sp>
      <p:sp>
        <p:nvSpPr>
          <p:cNvPr id="55" name="Text Placeholder 4">
            <a:extLst>
              <a:ext uri="{FF2B5EF4-FFF2-40B4-BE49-F238E27FC236}">
                <a16:creationId xmlns:a16="http://schemas.microsoft.com/office/drawing/2014/main" id="{58B6E13F-7EA0-4CFF-AD3C-BE976C1F73E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42832" y="3406709"/>
            <a:ext cx="1909688" cy="117604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>
                <a:solidFill>
                  <a:srgbClr val="A9B2BD"/>
                </a:solidFill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sp>
        <p:nvSpPr>
          <p:cNvPr id="56" name="Text Placeholder 4">
            <a:extLst>
              <a:ext uri="{FF2B5EF4-FFF2-40B4-BE49-F238E27FC236}">
                <a16:creationId xmlns:a16="http://schemas.microsoft.com/office/drawing/2014/main" id="{86323940-107D-43F1-8E33-F12C0F83ACE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661514" y="2886754"/>
            <a:ext cx="1909688" cy="417031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Your text here</a:t>
            </a:r>
          </a:p>
        </p:txBody>
      </p:sp>
      <p:sp>
        <p:nvSpPr>
          <p:cNvPr id="64" name="Text Placeholder 4">
            <a:extLst>
              <a:ext uri="{FF2B5EF4-FFF2-40B4-BE49-F238E27FC236}">
                <a16:creationId xmlns:a16="http://schemas.microsoft.com/office/drawing/2014/main" id="{CF2EB262-FE78-44C2-92AC-CA495A5640B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661514" y="3406709"/>
            <a:ext cx="1909688" cy="117604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>
                <a:solidFill>
                  <a:srgbClr val="A9B2BD"/>
                </a:solidFill>
              </a:defRPr>
            </a:lvl1pPr>
          </a:lstStyle>
          <a:p>
            <a:r>
              <a:rPr lang="en-US" dirty="0"/>
              <a:t>This is a sample text. Insert your desired text here.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A423599-0325-4BA5-853C-E49D19BE7EB0}"/>
              </a:ext>
            </a:extLst>
          </p:cNvPr>
          <p:cNvGrpSpPr/>
          <p:nvPr userDrawn="1"/>
        </p:nvGrpSpPr>
        <p:grpSpPr>
          <a:xfrm>
            <a:off x="4987543" y="1526200"/>
            <a:ext cx="1257630" cy="1257630"/>
            <a:chOff x="2778847" y="1557691"/>
            <a:chExt cx="993449" cy="993449"/>
          </a:xfrm>
        </p:grpSpPr>
        <p:sp>
          <p:nvSpPr>
            <p:cNvPr id="66" name="Freeform 6">
              <a:extLst>
                <a:ext uri="{FF2B5EF4-FFF2-40B4-BE49-F238E27FC236}">
                  <a16:creationId xmlns:a16="http://schemas.microsoft.com/office/drawing/2014/main" id="{F384E978-86E6-48CB-A50D-B297F6A56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8847" y="1557691"/>
              <a:ext cx="993449" cy="993449"/>
            </a:xfrm>
            <a:custGeom>
              <a:avLst/>
              <a:gdLst>
                <a:gd name="T0" fmla="*/ 920 w 920"/>
                <a:gd name="T1" fmla="*/ 484 h 921"/>
                <a:gd name="T2" fmla="*/ 911 w 920"/>
                <a:gd name="T3" fmla="*/ 553 h 921"/>
                <a:gd name="T4" fmla="*/ 893 w 920"/>
                <a:gd name="T5" fmla="*/ 619 h 921"/>
                <a:gd name="T6" fmla="*/ 865 w 920"/>
                <a:gd name="T7" fmla="*/ 680 h 921"/>
                <a:gd name="T8" fmla="*/ 829 w 920"/>
                <a:gd name="T9" fmla="*/ 737 h 921"/>
                <a:gd name="T10" fmla="*/ 786 w 920"/>
                <a:gd name="T11" fmla="*/ 786 h 921"/>
                <a:gd name="T12" fmla="*/ 736 w 920"/>
                <a:gd name="T13" fmla="*/ 830 h 921"/>
                <a:gd name="T14" fmla="*/ 680 w 920"/>
                <a:gd name="T15" fmla="*/ 866 h 921"/>
                <a:gd name="T16" fmla="*/ 619 w 920"/>
                <a:gd name="T17" fmla="*/ 893 h 921"/>
                <a:gd name="T18" fmla="*/ 553 w 920"/>
                <a:gd name="T19" fmla="*/ 912 h 921"/>
                <a:gd name="T20" fmla="*/ 484 w 920"/>
                <a:gd name="T21" fmla="*/ 920 h 921"/>
                <a:gd name="T22" fmla="*/ 437 w 920"/>
                <a:gd name="T23" fmla="*/ 920 h 921"/>
                <a:gd name="T24" fmla="*/ 368 w 920"/>
                <a:gd name="T25" fmla="*/ 912 h 921"/>
                <a:gd name="T26" fmla="*/ 302 w 920"/>
                <a:gd name="T27" fmla="*/ 893 h 921"/>
                <a:gd name="T28" fmla="*/ 241 w 920"/>
                <a:gd name="T29" fmla="*/ 866 h 921"/>
                <a:gd name="T30" fmla="*/ 186 w 920"/>
                <a:gd name="T31" fmla="*/ 830 h 921"/>
                <a:gd name="T32" fmla="*/ 135 w 920"/>
                <a:gd name="T33" fmla="*/ 786 h 921"/>
                <a:gd name="T34" fmla="*/ 92 w 920"/>
                <a:gd name="T35" fmla="*/ 737 h 921"/>
                <a:gd name="T36" fmla="*/ 57 w 920"/>
                <a:gd name="T37" fmla="*/ 680 h 921"/>
                <a:gd name="T38" fmla="*/ 29 w 920"/>
                <a:gd name="T39" fmla="*/ 619 h 921"/>
                <a:gd name="T40" fmla="*/ 11 w 920"/>
                <a:gd name="T41" fmla="*/ 553 h 921"/>
                <a:gd name="T42" fmla="*/ 1 w 920"/>
                <a:gd name="T43" fmla="*/ 484 h 921"/>
                <a:gd name="T44" fmla="*/ 1 w 920"/>
                <a:gd name="T45" fmla="*/ 437 h 921"/>
                <a:gd name="T46" fmla="*/ 11 w 920"/>
                <a:gd name="T47" fmla="*/ 368 h 921"/>
                <a:gd name="T48" fmla="*/ 29 w 920"/>
                <a:gd name="T49" fmla="*/ 302 h 921"/>
                <a:gd name="T50" fmla="*/ 57 w 920"/>
                <a:gd name="T51" fmla="*/ 241 h 921"/>
                <a:gd name="T52" fmla="*/ 92 w 920"/>
                <a:gd name="T53" fmla="*/ 186 h 921"/>
                <a:gd name="T54" fmla="*/ 135 w 920"/>
                <a:gd name="T55" fmla="*/ 135 h 921"/>
                <a:gd name="T56" fmla="*/ 186 w 920"/>
                <a:gd name="T57" fmla="*/ 93 h 921"/>
                <a:gd name="T58" fmla="*/ 241 w 920"/>
                <a:gd name="T59" fmla="*/ 57 h 921"/>
                <a:gd name="T60" fmla="*/ 302 w 920"/>
                <a:gd name="T61" fmla="*/ 29 h 921"/>
                <a:gd name="T62" fmla="*/ 368 w 920"/>
                <a:gd name="T63" fmla="*/ 11 h 921"/>
                <a:gd name="T64" fmla="*/ 437 w 920"/>
                <a:gd name="T65" fmla="*/ 2 h 921"/>
                <a:gd name="T66" fmla="*/ 484 w 920"/>
                <a:gd name="T67" fmla="*/ 2 h 921"/>
                <a:gd name="T68" fmla="*/ 553 w 920"/>
                <a:gd name="T69" fmla="*/ 11 h 921"/>
                <a:gd name="T70" fmla="*/ 619 w 920"/>
                <a:gd name="T71" fmla="*/ 29 h 921"/>
                <a:gd name="T72" fmla="*/ 680 w 920"/>
                <a:gd name="T73" fmla="*/ 57 h 921"/>
                <a:gd name="T74" fmla="*/ 736 w 920"/>
                <a:gd name="T75" fmla="*/ 93 h 921"/>
                <a:gd name="T76" fmla="*/ 786 w 920"/>
                <a:gd name="T77" fmla="*/ 135 h 921"/>
                <a:gd name="T78" fmla="*/ 829 w 920"/>
                <a:gd name="T79" fmla="*/ 186 h 921"/>
                <a:gd name="T80" fmla="*/ 865 w 920"/>
                <a:gd name="T81" fmla="*/ 241 h 921"/>
                <a:gd name="T82" fmla="*/ 893 w 920"/>
                <a:gd name="T83" fmla="*/ 302 h 921"/>
                <a:gd name="T84" fmla="*/ 911 w 920"/>
                <a:gd name="T85" fmla="*/ 368 h 921"/>
                <a:gd name="T86" fmla="*/ 920 w 920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0" h="921">
                  <a:moveTo>
                    <a:pt x="920" y="461"/>
                  </a:moveTo>
                  <a:lnTo>
                    <a:pt x="920" y="461"/>
                  </a:lnTo>
                  <a:lnTo>
                    <a:pt x="920" y="484"/>
                  </a:lnTo>
                  <a:lnTo>
                    <a:pt x="918" y="509"/>
                  </a:lnTo>
                  <a:lnTo>
                    <a:pt x="915" y="532"/>
                  </a:lnTo>
                  <a:lnTo>
                    <a:pt x="911" y="553"/>
                  </a:lnTo>
                  <a:lnTo>
                    <a:pt x="905" y="575"/>
                  </a:lnTo>
                  <a:lnTo>
                    <a:pt x="900" y="597"/>
                  </a:lnTo>
                  <a:lnTo>
                    <a:pt x="893" y="619"/>
                  </a:lnTo>
                  <a:lnTo>
                    <a:pt x="885" y="640"/>
                  </a:lnTo>
                  <a:lnTo>
                    <a:pt x="875" y="661"/>
                  </a:lnTo>
                  <a:lnTo>
                    <a:pt x="865" y="680"/>
                  </a:lnTo>
                  <a:lnTo>
                    <a:pt x="854" y="700"/>
                  </a:lnTo>
                  <a:lnTo>
                    <a:pt x="842" y="718"/>
                  </a:lnTo>
                  <a:lnTo>
                    <a:pt x="829" y="737"/>
                  </a:lnTo>
                  <a:lnTo>
                    <a:pt x="816" y="754"/>
                  </a:lnTo>
                  <a:lnTo>
                    <a:pt x="801" y="770"/>
                  </a:lnTo>
                  <a:lnTo>
                    <a:pt x="786" y="786"/>
                  </a:lnTo>
                  <a:lnTo>
                    <a:pt x="769" y="801"/>
                  </a:lnTo>
                  <a:lnTo>
                    <a:pt x="753" y="816"/>
                  </a:lnTo>
                  <a:lnTo>
                    <a:pt x="736" y="830"/>
                  </a:lnTo>
                  <a:lnTo>
                    <a:pt x="718" y="843"/>
                  </a:lnTo>
                  <a:lnTo>
                    <a:pt x="699" y="854"/>
                  </a:lnTo>
                  <a:lnTo>
                    <a:pt x="680" y="866"/>
                  </a:lnTo>
                  <a:lnTo>
                    <a:pt x="660" y="876"/>
                  </a:lnTo>
                  <a:lnTo>
                    <a:pt x="639" y="885"/>
                  </a:lnTo>
                  <a:lnTo>
                    <a:pt x="619" y="893"/>
                  </a:lnTo>
                  <a:lnTo>
                    <a:pt x="597" y="900"/>
                  </a:lnTo>
                  <a:lnTo>
                    <a:pt x="576" y="906"/>
                  </a:lnTo>
                  <a:lnTo>
                    <a:pt x="553" y="912"/>
                  </a:lnTo>
                  <a:lnTo>
                    <a:pt x="531" y="915"/>
                  </a:lnTo>
                  <a:lnTo>
                    <a:pt x="508" y="919"/>
                  </a:lnTo>
                  <a:lnTo>
                    <a:pt x="484" y="920"/>
                  </a:lnTo>
                  <a:lnTo>
                    <a:pt x="461" y="921"/>
                  </a:lnTo>
                  <a:lnTo>
                    <a:pt x="461" y="921"/>
                  </a:lnTo>
                  <a:lnTo>
                    <a:pt x="437" y="920"/>
                  </a:lnTo>
                  <a:lnTo>
                    <a:pt x="414" y="919"/>
                  </a:lnTo>
                  <a:lnTo>
                    <a:pt x="391" y="915"/>
                  </a:lnTo>
                  <a:lnTo>
                    <a:pt x="368" y="912"/>
                  </a:lnTo>
                  <a:lnTo>
                    <a:pt x="346" y="906"/>
                  </a:lnTo>
                  <a:lnTo>
                    <a:pt x="324" y="900"/>
                  </a:lnTo>
                  <a:lnTo>
                    <a:pt x="302" y="893"/>
                  </a:lnTo>
                  <a:lnTo>
                    <a:pt x="281" y="885"/>
                  </a:lnTo>
                  <a:lnTo>
                    <a:pt x="262" y="876"/>
                  </a:lnTo>
                  <a:lnTo>
                    <a:pt x="241" y="866"/>
                  </a:lnTo>
                  <a:lnTo>
                    <a:pt x="222" y="854"/>
                  </a:lnTo>
                  <a:lnTo>
                    <a:pt x="204" y="843"/>
                  </a:lnTo>
                  <a:lnTo>
                    <a:pt x="186" y="830"/>
                  </a:lnTo>
                  <a:lnTo>
                    <a:pt x="168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6" y="754"/>
                  </a:lnTo>
                  <a:lnTo>
                    <a:pt x="92" y="737"/>
                  </a:lnTo>
                  <a:lnTo>
                    <a:pt x="80" y="718"/>
                  </a:lnTo>
                  <a:lnTo>
                    <a:pt x="67" y="700"/>
                  </a:lnTo>
                  <a:lnTo>
                    <a:pt x="57" y="680"/>
                  </a:lnTo>
                  <a:lnTo>
                    <a:pt x="46" y="661"/>
                  </a:lnTo>
                  <a:lnTo>
                    <a:pt x="37" y="640"/>
                  </a:lnTo>
                  <a:lnTo>
                    <a:pt x="29" y="619"/>
                  </a:lnTo>
                  <a:lnTo>
                    <a:pt x="21" y="597"/>
                  </a:lnTo>
                  <a:lnTo>
                    <a:pt x="15" y="575"/>
                  </a:lnTo>
                  <a:lnTo>
                    <a:pt x="11" y="553"/>
                  </a:lnTo>
                  <a:lnTo>
                    <a:pt x="6" y="532"/>
                  </a:lnTo>
                  <a:lnTo>
                    <a:pt x="4" y="509"/>
                  </a:lnTo>
                  <a:lnTo>
                    <a:pt x="1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1" y="437"/>
                  </a:lnTo>
                  <a:lnTo>
                    <a:pt x="4" y="414"/>
                  </a:lnTo>
                  <a:lnTo>
                    <a:pt x="6" y="391"/>
                  </a:lnTo>
                  <a:lnTo>
                    <a:pt x="11" y="368"/>
                  </a:lnTo>
                  <a:lnTo>
                    <a:pt x="15" y="346"/>
                  </a:lnTo>
                  <a:lnTo>
                    <a:pt x="21" y="324"/>
                  </a:lnTo>
                  <a:lnTo>
                    <a:pt x="29" y="302"/>
                  </a:lnTo>
                  <a:lnTo>
                    <a:pt x="37" y="282"/>
                  </a:lnTo>
                  <a:lnTo>
                    <a:pt x="46" y="262"/>
                  </a:lnTo>
                  <a:lnTo>
                    <a:pt x="57" y="241"/>
                  </a:lnTo>
                  <a:lnTo>
                    <a:pt x="67" y="223"/>
                  </a:lnTo>
                  <a:lnTo>
                    <a:pt x="80" y="203"/>
                  </a:lnTo>
                  <a:lnTo>
                    <a:pt x="92" y="186"/>
                  </a:lnTo>
                  <a:lnTo>
                    <a:pt x="106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8" y="106"/>
                  </a:lnTo>
                  <a:lnTo>
                    <a:pt x="186" y="93"/>
                  </a:lnTo>
                  <a:lnTo>
                    <a:pt x="204" y="80"/>
                  </a:lnTo>
                  <a:lnTo>
                    <a:pt x="222" y="67"/>
                  </a:lnTo>
                  <a:lnTo>
                    <a:pt x="241" y="57"/>
                  </a:lnTo>
                  <a:lnTo>
                    <a:pt x="262" y="46"/>
                  </a:lnTo>
                  <a:lnTo>
                    <a:pt x="281" y="37"/>
                  </a:lnTo>
                  <a:lnTo>
                    <a:pt x="302" y="29"/>
                  </a:lnTo>
                  <a:lnTo>
                    <a:pt x="324" y="21"/>
                  </a:lnTo>
                  <a:lnTo>
                    <a:pt x="346" y="15"/>
                  </a:lnTo>
                  <a:lnTo>
                    <a:pt x="368" y="11"/>
                  </a:lnTo>
                  <a:lnTo>
                    <a:pt x="391" y="6"/>
                  </a:lnTo>
                  <a:lnTo>
                    <a:pt x="414" y="3"/>
                  </a:lnTo>
                  <a:lnTo>
                    <a:pt x="437" y="2"/>
                  </a:lnTo>
                  <a:lnTo>
                    <a:pt x="461" y="0"/>
                  </a:lnTo>
                  <a:lnTo>
                    <a:pt x="461" y="0"/>
                  </a:lnTo>
                  <a:lnTo>
                    <a:pt x="484" y="2"/>
                  </a:lnTo>
                  <a:lnTo>
                    <a:pt x="508" y="3"/>
                  </a:lnTo>
                  <a:lnTo>
                    <a:pt x="531" y="6"/>
                  </a:lnTo>
                  <a:lnTo>
                    <a:pt x="553" y="11"/>
                  </a:lnTo>
                  <a:lnTo>
                    <a:pt x="576" y="15"/>
                  </a:lnTo>
                  <a:lnTo>
                    <a:pt x="597" y="21"/>
                  </a:lnTo>
                  <a:lnTo>
                    <a:pt x="619" y="29"/>
                  </a:lnTo>
                  <a:lnTo>
                    <a:pt x="639" y="37"/>
                  </a:lnTo>
                  <a:lnTo>
                    <a:pt x="660" y="46"/>
                  </a:lnTo>
                  <a:lnTo>
                    <a:pt x="680" y="57"/>
                  </a:lnTo>
                  <a:lnTo>
                    <a:pt x="699" y="67"/>
                  </a:lnTo>
                  <a:lnTo>
                    <a:pt x="718" y="80"/>
                  </a:lnTo>
                  <a:lnTo>
                    <a:pt x="736" y="93"/>
                  </a:lnTo>
                  <a:lnTo>
                    <a:pt x="753" y="106"/>
                  </a:lnTo>
                  <a:lnTo>
                    <a:pt x="769" y="120"/>
                  </a:lnTo>
                  <a:lnTo>
                    <a:pt x="786" y="135"/>
                  </a:lnTo>
                  <a:lnTo>
                    <a:pt x="801" y="151"/>
                  </a:lnTo>
                  <a:lnTo>
                    <a:pt x="816" y="169"/>
                  </a:lnTo>
                  <a:lnTo>
                    <a:pt x="829" y="186"/>
                  </a:lnTo>
                  <a:lnTo>
                    <a:pt x="842" y="203"/>
                  </a:lnTo>
                  <a:lnTo>
                    <a:pt x="854" y="223"/>
                  </a:lnTo>
                  <a:lnTo>
                    <a:pt x="865" y="241"/>
                  </a:lnTo>
                  <a:lnTo>
                    <a:pt x="875" y="262"/>
                  </a:lnTo>
                  <a:lnTo>
                    <a:pt x="885" y="282"/>
                  </a:lnTo>
                  <a:lnTo>
                    <a:pt x="893" y="302"/>
                  </a:lnTo>
                  <a:lnTo>
                    <a:pt x="900" y="324"/>
                  </a:lnTo>
                  <a:lnTo>
                    <a:pt x="905" y="346"/>
                  </a:lnTo>
                  <a:lnTo>
                    <a:pt x="911" y="368"/>
                  </a:lnTo>
                  <a:lnTo>
                    <a:pt x="915" y="391"/>
                  </a:lnTo>
                  <a:lnTo>
                    <a:pt x="918" y="414"/>
                  </a:lnTo>
                  <a:lnTo>
                    <a:pt x="920" y="437"/>
                  </a:lnTo>
                  <a:lnTo>
                    <a:pt x="920" y="461"/>
                  </a:lnTo>
                  <a:lnTo>
                    <a:pt x="920" y="461"/>
                  </a:lnTo>
                  <a:close/>
                </a:path>
              </a:pathLst>
            </a:custGeom>
            <a:solidFill>
              <a:srgbClr val="FB6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51900963-6DFF-446A-97C4-3AD9DF367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411" y="1736944"/>
              <a:ext cx="516162" cy="621985"/>
            </a:xfrm>
            <a:custGeom>
              <a:avLst/>
              <a:gdLst>
                <a:gd name="T0" fmla="*/ 434 w 478"/>
                <a:gd name="T1" fmla="*/ 203 h 575"/>
                <a:gd name="T2" fmla="*/ 356 w 478"/>
                <a:gd name="T3" fmla="*/ 138 h 575"/>
                <a:gd name="T4" fmla="*/ 276 w 478"/>
                <a:gd name="T5" fmla="*/ 133 h 575"/>
                <a:gd name="T6" fmla="*/ 279 w 478"/>
                <a:gd name="T7" fmla="*/ 120 h 575"/>
                <a:gd name="T8" fmla="*/ 311 w 478"/>
                <a:gd name="T9" fmla="*/ 109 h 575"/>
                <a:gd name="T10" fmla="*/ 333 w 478"/>
                <a:gd name="T11" fmla="*/ 109 h 575"/>
                <a:gd name="T12" fmla="*/ 349 w 478"/>
                <a:gd name="T13" fmla="*/ 88 h 575"/>
                <a:gd name="T14" fmla="*/ 309 w 478"/>
                <a:gd name="T15" fmla="*/ 79 h 575"/>
                <a:gd name="T16" fmla="*/ 286 w 478"/>
                <a:gd name="T17" fmla="*/ 86 h 575"/>
                <a:gd name="T18" fmla="*/ 256 w 478"/>
                <a:gd name="T19" fmla="*/ 64 h 575"/>
                <a:gd name="T20" fmla="*/ 190 w 478"/>
                <a:gd name="T21" fmla="*/ 10 h 575"/>
                <a:gd name="T22" fmla="*/ 110 w 478"/>
                <a:gd name="T23" fmla="*/ 3 h 575"/>
                <a:gd name="T24" fmla="*/ 115 w 478"/>
                <a:gd name="T25" fmla="*/ 42 h 575"/>
                <a:gd name="T26" fmla="*/ 143 w 478"/>
                <a:gd name="T27" fmla="*/ 120 h 575"/>
                <a:gd name="T28" fmla="*/ 64 w 478"/>
                <a:gd name="T29" fmla="*/ 170 h 575"/>
                <a:gd name="T30" fmla="*/ 8 w 478"/>
                <a:gd name="T31" fmla="*/ 283 h 575"/>
                <a:gd name="T32" fmla="*/ 3 w 478"/>
                <a:gd name="T33" fmla="*/ 375 h 575"/>
                <a:gd name="T34" fmla="*/ 30 w 478"/>
                <a:gd name="T35" fmla="*/ 475 h 575"/>
                <a:gd name="T36" fmla="*/ 106 w 478"/>
                <a:gd name="T37" fmla="*/ 558 h 575"/>
                <a:gd name="T38" fmla="*/ 203 w 478"/>
                <a:gd name="T39" fmla="*/ 573 h 575"/>
                <a:gd name="T40" fmla="*/ 261 w 478"/>
                <a:gd name="T41" fmla="*/ 572 h 575"/>
                <a:gd name="T42" fmla="*/ 332 w 478"/>
                <a:gd name="T43" fmla="*/ 573 h 575"/>
                <a:gd name="T44" fmla="*/ 416 w 478"/>
                <a:gd name="T45" fmla="*/ 524 h 575"/>
                <a:gd name="T46" fmla="*/ 468 w 478"/>
                <a:gd name="T47" fmla="*/ 427 h 575"/>
                <a:gd name="T48" fmla="*/ 476 w 478"/>
                <a:gd name="T49" fmla="*/ 320 h 575"/>
                <a:gd name="T50" fmla="*/ 274 w 478"/>
                <a:gd name="T51" fmla="*/ 104 h 575"/>
                <a:gd name="T52" fmla="*/ 311 w 478"/>
                <a:gd name="T53" fmla="*/ 88 h 575"/>
                <a:gd name="T54" fmla="*/ 340 w 478"/>
                <a:gd name="T55" fmla="*/ 93 h 575"/>
                <a:gd name="T56" fmla="*/ 333 w 478"/>
                <a:gd name="T57" fmla="*/ 98 h 575"/>
                <a:gd name="T58" fmla="*/ 293 w 478"/>
                <a:gd name="T59" fmla="*/ 102 h 575"/>
                <a:gd name="T60" fmla="*/ 254 w 478"/>
                <a:gd name="T61" fmla="*/ 135 h 575"/>
                <a:gd name="T62" fmla="*/ 121 w 478"/>
                <a:gd name="T63" fmla="*/ 11 h 575"/>
                <a:gd name="T64" fmla="*/ 224 w 478"/>
                <a:gd name="T65" fmla="*/ 38 h 575"/>
                <a:gd name="T66" fmla="*/ 254 w 478"/>
                <a:gd name="T67" fmla="*/ 98 h 575"/>
                <a:gd name="T68" fmla="*/ 244 w 478"/>
                <a:gd name="T69" fmla="*/ 132 h 575"/>
                <a:gd name="T70" fmla="*/ 182 w 478"/>
                <a:gd name="T71" fmla="*/ 124 h 575"/>
                <a:gd name="T72" fmla="*/ 127 w 478"/>
                <a:gd name="T73" fmla="*/ 47 h 575"/>
                <a:gd name="T74" fmla="*/ 418 w 478"/>
                <a:gd name="T75" fmla="*/ 504 h 575"/>
                <a:gd name="T76" fmla="*/ 352 w 478"/>
                <a:gd name="T77" fmla="*/ 557 h 575"/>
                <a:gd name="T78" fmla="*/ 269 w 478"/>
                <a:gd name="T79" fmla="*/ 563 h 575"/>
                <a:gd name="T80" fmla="*/ 234 w 478"/>
                <a:gd name="T81" fmla="*/ 551 h 575"/>
                <a:gd name="T82" fmla="*/ 162 w 478"/>
                <a:gd name="T83" fmla="*/ 564 h 575"/>
                <a:gd name="T84" fmla="*/ 67 w 478"/>
                <a:gd name="T85" fmla="*/ 513 h 575"/>
                <a:gd name="T86" fmla="*/ 23 w 478"/>
                <a:gd name="T87" fmla="*/ 430 h 575"/>
                <a:gd name="T88" fmla="*/ 12 w 478"/>
                <a:gd name="T89" fmla="*/ 329 h 575"/>
                <a:gd name="T90" fmla="*/ 39 w 478"/>
                <a:gd name="T91" fmla="*/ 224 h 575"/>
                <a:gd name="T92" fmla="*/ 103 w 478"/>
                <a:gd name="T93" fmla="*/ 149 h 575"/>
                <a:gd name="T94" fmla="*/ 167 w 478"/>
                <a:gd name="T95" fmla="*/ 127 h 575"/>
                <a:gd name="T96" fmla="*/ 236 w 478"/>
                <a:gd name="T97" fmla="*/ 143 h 575"/>
                <a:gd name="T98" fmla="*/ 243 w 478"/>
                <a:gd name="T99" fmla="*/ 164 h 575"/>
                <a:gd name="T100" fmla="*/ 253 w 478"/>
                <a:gd name="T101" fmla="*/ 169 h 575"/>
                <a:gd name="T102" fmla="*/ 296 w 478"/>
                <a:gd name="T103" fmla="*/ 140 h 575"/>
                <a:gd name="T104" fmla="*/ 368 w 478"/>
                <a:gd name="T105" fmla="*/ 155 h 575"/>
                <a:gd name="T106" fmla="*/ 441 w 478"/>
                <a:gd name="T107" fmla="*/ 234 h 575"/>
                <a:gd name="T108" fmla="*/ 468 w 478"/>
                <a:gd name="T109" fmla="*/ 337 h 575"/>
                <a:gd name="T110" fmla="*/ 454 w 478"/>
                <a:gd name="T111" fmla="*/ 437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8" h="575">
                  <a:moveTo>
                    <a:pt x="471" y="290"/>
                  </a:moveTo>
                  <a:lnTo>
                    <a:pt x="471" y="290"/>
                  </a:lnTo>
                  <a:lnTo>
                    <a:pt x="468" y="275"/>
                  </a:lnTo>
                  <a:lnTo>
                    <a:pt x="462" y="259"/>
                  </a:lnTo>
                  <a:lnTo>
                    <a:pt x="456" y="244"/>
                  </a:lnTo>
                  <a:lnTo>
                    <a:pt x="449" y="230"/>
                  </a:lnTo>
                  <a:lnTo>
                    <a:pt x="443" y="216"/>
                  </a:lnTo>
                  <a:lnTo>
                    <a:pt x="434" y="203"/>
                  </a:lnTo>
                  <a:lnTo>
                    <a:pt x="425" y="192"/>
                  </a:lnTo>
                  <a:lnTo>
                    <a:pt x="416" y="180"/>
                  </a:lnTo>
                  <a:lnTo>
                    <a:pt x="416" y="180"/>
                  </a:lnTo>
                  <a:lnTo>
                    <a:pt x="402" y="166"/>
                  </a:lnTo>
                  <a:lnTo>
                    <a:pt x="387" y="155"/>
                  </a:lnTo>
                  <a:lnTo>
                    <a:pt x="372" y="146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44" y="134"/>
                  </a:lnTo>
                  <a:lnTo>
                    <a:pt x="332" y="132"/>
                  </a:lnTo>
                  <a:lnTo>
                    <a:pt x="320" y="131"/>
                  </a:lnTo>
                  <a:lnTo>
                    <a:pt x="309" y="130"/>
                  </a:lnTo>
                  <a:lnTo>
                    <a:pt x="309" y="130"/>
                  </a:lnTo>
                  <a:lnTo>
                    <a:pt x="299" y="130"/>
                  </a:lnTo>
                  <a:lnTo>
                    <a:pt x="287" y="132"/>
                  </a:lnTo>
                  <a:lnTo>
                    <a:pt x="276" y="133"/>
                  </a:lnTo>
                  <a:lnTo>
                    <a:pt x="264" y="136"/>
                  </a:lnTo>
                  <a:lnTo>
                    <a:pt x="264" y="136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72" y="126"/>
                  </a:lnTo>
                  <a:lnTo>
                    <a:pt x="279" y="120"/>
                  </a:lnTo>
                  <a:lnTo>
                    <a:pt x="279" y="120"/>
                  </a:lnTo>
                  <a:lnTo>
                    <a:pt x="279" y="119"/>
                  </a:lnTo>
                  <a:lnTo>
                    <a:pt x="279" y="119"/>
                  </a:lnTo>
                  <a:lnTo>
                    <a:pt x="287" y="115"/>
                  </a:lnTo>
                  <a:lnTo>
                    <a:pt x="296" y="111"/>
                  </a:lnTo>
                  <a:lnTo>
                    <a:pt x="304" y="109"/>
                  </a:lnTo>
                  <a:lnTo>
                    <a:pt x="311" y="109"/>
                  </a:lnTo>
                  <a:lnTo>
                    <a:pt x="311" y="109"/>
                  </a:lnTo>
                  <a:lnTo>
                    <a:pt x="312" y="109"/>
                  </a:lnTo>
                  <a:lnTo>
                    <a:pt x="312" y="109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31" y="109"/>
                  </a:lnTo>
                  <a:lnTo>
                    <a:pt x="331" y="109"/>
                  </a:lnTo>
                  <a:lnTo>
                    <a:pt x="333" y="109"/>
                  </a:lnTo>
                  <a:lnTo>
                    <a:pt x="333" y="109"/>
                  </a:lnTo>
                  <a:lnTo>
                    <a:pt x="338" y="108"/>
                  </a:lnTo>
                  <a:lnTo>
                    <a:pt x="344" y="105"/>
                  </a:lnTo>
                  <a:lnTo>
                    <a:pt x="347" y="101"/>
                  </a:lnTo>
                  <a:lnTo>
                    <a:pt x="349" y="95"/>
                  </a:lnTo>
                  <a:lnTo>
                    <a:pt x="349" y="95"/>
                  </a:lnTo>
                  <a:lnTo>
                    <a:pt x="349" y="94"/>
                  </a:lnTo>
                  <a:lnTo>
                    <a:pt x="349" y="94"/>
                  </a:lnTo>
                  <a:lnTo>
                    <a:pt x="349" y="88"/>
                  </a:lnTo>
                  <a:lnTo>
                    <a:pt x="346" y="82"/>
                  </a:lnTo>
                  <a:lnTo>
                    <a:pt x="341" y="79"/>
                  </a:lnTo>
                  <a:lnTo>
                    <a:pt x="335" y="78"/>
                  </a:lnTo>
                  <a:lnTo>
                    <a:pt x="335" y="78"/>
                  </a:lnTo>
                  <a:lnTo>
                    <a:pt x="329" y="77"/>
                  </a:lnTo>
                  <a:lnTo>
                    <a:pt x="329" y="77"/>
                  </a:lnTo>
                  <a:lnTo>
                    <a:pt x="309" y="79"/>
                  </a:lnTo>
                  <a:lnTo>
                    <a:pt x="309" y="79"/>
                  </a:lnTo>
                  <a:lnTo>
                    <a:pt x="309" y="79"/>
                  </a:lnTo>
                  <a:lnTo>
                    <a:pt x="309" y="79"/>
                  </a:lnTo>
                  <a:lnTo>
                    <a:pt x="304" y="80"/>
                  </a:lnTo>
                  <a:lnTo>
                    <a:pt x="304" y="80"/>
                  </a:lnTo>
                  <a:lnTo>
                    <a:pt x="295" y="82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86" y="86"/>
                  </a:lnTo>
                  <a:lnTo>
                    <a:pt x="274" y="91"/>
                  </a:lnTo>
                  <a:lnTo>
                    <a:pt x="270" y="95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3" y="86"/>
                  </a:lnTo>
                  <a:lnTo>
                    <a:pt x="258" y="71"/>
                  </a:lnTo>
                  <a:lnTo>
                    <a:pt x="256" y="64"/>
                  </a:lnTo>
                  <a:lnTo>
                    <a:pt x="251" y="56"/>
                  </a:lnTo>
                  <a:lnTo>
                    <a:pt x="247" y="48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29" y="30"/>
                  </a:lnTo>
                  <a:lnTo>
                    <a:pt x="218" y="22"/>
                  </a:lnTo>
                  <a:lnTo>
                    <a:pt x="205" y="15"/>
                  </a:lnTo>
                  <a:lnTo>
                    <a:pt x="190" y="10"/>
                  </a:lnTo>
                  <a:lnTo>
                    <a:pt x="173" y="6"/>
                  </a:lnTo>
                  <a:lnTo>
                    <a:pt x="156" y="3"/>
                  </a:lnTo>
                  <a:lnTo>
                    <a:pt x="136" y="2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12" y="2"/>
                  </a:lnTo>
                  <a:lnTo>
                    <a:pt x="112" y="2"/>
                  </a:lnTo>
                  <a:lnTo>
                    <a:pt x="110" y="3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2" y="25"/>
                  </a:lnTo>
                  <a:lnTo>
                    <a:pt x="115" y="42"/>
                  </a:lnTo>
                  <a:lnTo>
                    <a:pt x="120" y="58"/>
                  </a:lnTo>
                  <a:lnTo>
                    <a:pt x="126" y="72"/>
                  </a:lnTo>
                  <a:lnTo>
                    <a:pt x="132" y="86"/>
                  </a:lnTo>
                  <a:lnTo>
                    <a:pt x="140" y="97"/>
                  </a:lnTo>
                  <a:lnTo>
                    <a:pt x="148" y="109"/>
                  </a:lnTo>
                  <a:lnTo>
                    <a:pt x="157" y="118"/>
                  </a:lnTo>
                  <a:lnTo>
                    <a:pt x="157" y="118"/>
                  </a:lnTo>
                  <a:lnTo>
                    <a:pt x="143" y="120"/>
                  </a:lnTo>
                  <a:lnTo>
                    <a:pt x="130" y="124"/>
                  </a:lnTo>
                  <a:lnTo>
                    <a:pt x="119" y="128"/>
                  </a:lnTo>
                  <a:lnTo>
                    <a:pt x="106" y="135"/>
                  </a:lnTo>
                  <a:lnTo>
                    <a:pt x="95" y="142"/>
                  </a:lnTo>
                  <a:lnTo>
                    <a:pt x="84" y="150"/>
                  </a:lnTo>
                  <a:lnTo>
                    <a:pt x="73" y="159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54" y="181"/>
                  </a:lnTo>
                  <a:lnTo>
                    <a:pt x="45" y="193"/>
                  </a:lnTo>
                  <a:lnTo>
                    <a:pt x="37" y="206"/>
                  </a:lnTo>
                  <a:lnTo>
                    <a:pt x="30" y="219"/>
                  </a:lnTo>
                  <a:lnTo>
                    <a:pt x="23" y="234"/>
                  </a:lnTo>
                  <a:lnTo>
                    <a:pt x="18" y="249"/>
                  </a:lnTo>
                  <a:lnTo>
                    <a:pt x="12" y="265"/>
                  </a:lnTo>
                  <a:lnTo>
                    <a:pt x="8" y="283"/>
                  </a:lnTo>
                  <a:lnTo>
                    <a:pt x="8" y="283"/>
                  </a:lnTo>
                  <a:lnTo>
                    <a:pt x="5" y="297"/>
                  </a:lnTo>
                  <a:lnTo>
                    <a:pt x="3" y="312"/>
                  </a:lnTo>
                  <a:lnTo>
                    <a:pt x="1" y="328"/>
                  </a:lnTo>
                  <a:lnTo>
                    <a:pt x="0" y="344"/>
                  </a:lnTo>
                  <a:lnTo>
                    <a:pt x="0" y="344"/>
                  </a:lnTo>
                  <a:lnTo>
                    <a:pt x="1" y="360"/>
                  </a:lnTo>
                  <a:lnTo>
                    <a:pt x="3" y="375"/>
                  </a:lnTo>
                  <a:lnTo>
                    <a:pt x="4" y="390"/>
                  </a:lnTo>
                  <a:lnTo>
                    <a:pt x="7" y="405"/>
                  </a:lnTo>
                  <a:lnTo>
                    <a:pt x="10" y="419"/>
                  </a:lnTo>
                  <a:lnTo>
                    <a:pt x="14" y="434"/>
                  </a:lnTo>
                  <a:lnTo>
                    <a:pt x="19" y="448"/>
                  </a:lnTo>
                  <a:lnTo>
                    <a:pt x="25" y="460"/>
                  </a:lnTo>
                  <a:lnTo>
                    <a:pt x="25" y="460"/>
                  </a:lnTo>
                  <a:lnTo>
                    <a:pt x="30" y="475"/>
                  </a:lnTo>
                  <a:lnTo>
                    <a:pt x="38" y="490"/>
                  </a:lnTo>
                  <a:lnTo>
                    <a:pt x="49" y="505"/>
                  </a:lnTo>
                  <a:lnTo>
                    <a:pt x="59" y="520"/>
                  </a:lnTo>
                  <a:lnTo>
                    <a:pt x="59" y="520"/>
                  </a:lnTo>
                  <a:lnTo>
                    <a:pt x="71" y="532"/>
                  </a:lnTo>
                  <a:lnTo>
                    <a:pt x="82" y="541"/>
                  </a:lnTo>
                  <a:lnTo>
                    <a:pt x="94" y="550"/>
                  </a:lnTo>
                  <a:lnTo>
                    <a:pt x="106" y="558"/>
                  </a:lnTo>
                  <a:lnTo>
                    <a:pt x="120" y="564"/>
                  </a:lnTo>
                  <a:lnTo>
                    <a:pt x="134" y="569"/>
                  </a:lnTo>
                  <a:lnTo>
                    <a:pt x="148" y="572"/>
                  </a:lnTo>
                  <a:lnTo>
                    <a:pt x="162" y="573"/>
                  </a:lnTo>
                  <a:lnTo>
                    <a:pt x="170" y="574"/>
                  </a:lnTo>
                  <a:lnTo>
                    <a:pt x="170" y="574"/>
                  </a:lnTo>
                  <a:lnTo>
                    <a:pt x="186" y="574"/>
                  </a:lnTo>
                  <a:lnTo>
                    <a:pt x="203" y="573"/>
                  </a:lnTo>
                  <a:lnTo>
                    <a:pt x="212" y="571"/>
                  </a:lnTo>
                  <a:lnTo>
                    <a:pt x="220" y="569"/>
                  </a:lnTo>
                  <a:lnTo>
                    <a:pt x="228" y="566"/>
                  </a:lnTo>
                  <a:lnTo>
                    <a:pt x="236" y="562"/>
                  </a:lnTo>
                  <a:lnTo>
                    <a:pt x="236" y="562"/>
                  </a:lnTo>
                  <a:lnTo>
                    <a:pt x="244" y="566"/>
                  </a:lnTo>
                  <a:lnTo>
                    <a:pt x="253" y="570"/>
                  </a:lnTo>
                  <a:lnTo>
                    <a:pt x="261" y="572"/>
                  </a:lnTo>
                  <a:lnTo>
                    <a:pt x="268" y="573"/>
                  </a:lnTo>
                  <a:lnTo>
                    <a:pt x="284" y="575"/>
                  </a:lnTo>
                  <a:lnTo>
                    <a:pt x="300" y="575"/>
                  </a:lnTo>
                  <a:lnTo>
                    <a:pt x="300" y="575"/>
                  </a:lnTo>
                  <a:lnTo>
                    <a:pt x="304" y="575"/>
                  </a:lnTo>
                  <a:lnTo>
                    <a:pt x="304" y="575"/>
                  </a:lnTo>
                  <a:lnTo>
                    <a:pt x="318" y="575"/>
                  </a:lnTo>
                  <a:lnTo>
                    <a:pt x="332" y="573"/>
                  </a:lnTo>
                  <a:lnTo>
                    <a:pt x="345" y="571"/>
                  </a:lnTo>
                  <a:lnTo>
                    <a:pt x="356" y="566"/>
                  </a:lnTo>
                  <a:lnTo>
                    <a:pt x="356" y="566"/>
                  </a:lnTo>
                  <a:lnTo>
                    <a:pt x="372" y="558"/>
                  </a:lnTo>
                  <a:lnTo>
                    <a:pt x="388" y="549"/>
                  </a:lnTo>
                  <a:lnTo>
                    <a:pt x="402" y="537"/>
                  </a:lnTo>
                  <a:lnTo>
                    <a:pt x="416" y="524"/>
                  </a:lnTo>
                  <a:lnTo>
                    <a:pt x="416" y="524"/>
                  </a:lnTo>
                  <a:lnTo>
                    <a:pt x="426" y="511"/>
                  </a:lnTo>
                  <a:lnTo>
                    <a:pt x="437" y="497"/>
                  </a:lnTo>
                  <a:lnTo>
                    <a:pt x="446" y="482"/>
                  </a:lnTo>
                  <a:lnTo>
                    <a:pt x="453" y="466"/>
                  </a:lnTo>
                  <a:lnTo>
                    <a:pt x="453" y="466"/>
                  </a:lnTo>
                  <a:lnTo>
                    <a:pt x="459" y="453"/>
                  </a:lnTo>
                  <a:lnTo>
                    <a:pt x="463" y="441"/>
                  </a:lnTo>
                  <a:lnTo>
                    <a:pt x="468" y="427"/>
                  </a:lnTo>
                  <a:lnTo>
                    <a:pt x="471" y="413"/>
                  </a:lnTo>
                  <a:lnTo>
                    <a:pt x="474" y="399"/>
                  </a:lnTo>
                  <a:lnTo>
                    <a:pt x="476" y="384"/>
                  </a:lnTo>
                  <a:lnTo>
                    <a:pt x="477" y="370"/>
                  </a:lnTo>
                  <a:lnTo>
                    <a:pt x="478" y="355"/>
                  </a:lnTo>
                  <a:lnTo>
                    <a:pt x="478" y="355"/>
                  </a:lnTo>
                  <a:lnTo>
                    <a:pt x="477" y="336"/>
                  </a:lnTo>
                  <a:lnTo>
                    <a:pt x="476" y="320"/>
                  </a:lnTo>
                  <a:lnTo>
                    <a:pt x="475" y="304"/>
                  </a:lnTo>
                  <a:lnTo>
                    <a:pt x="471" y="290"/>
                  </a:lnTo>
                  <a:lnTo>
                    <a:pt x="471" y="290"/>
                  </a:lnTo>
                  <a:close/>
                  <a:moveTo>
                    <a:pt x="270" y="108"/>
                  </a:moveTo>
                  <a:lnTo>
                    <a:pt x="270" y="108"/>
                  </a:lnTo>
                  <a:lnTo>
                    <a:pt x="270" y="108"/>
                  </a:lnTo>
                  <a:lnTo>
                    <a:pt x="270" y="108"/>
                  </a:lnTo>
                  <a:lnTo>
                    <a:pt x="274" y="104"/>
                  </a:lnTo>
                  <a:lnTo>
                    <a:pt x="279" y="101"/>
                  </a:lnTo>
                  <a:lnTo>
                    <a:pt x="289" y="95"/>
                  </a:lnTo>
                  <a:lnTo>
                    <a:pt x="289" y="95"/>
                  </a:lnTo>
                  <a:lnTo>
                    <a:pt x="299" y="91"/>
                  </a:lnTo>
                  <a:lnTo>
                    <a:pt x="307" y="89"/>
                  </a:lnTo>
                  <a:lnTo>
                    <a:pt x="307" y="89"/>
                  </a:lnTo>
                  <a:lnTo>
                    <a:pt x="311" y="88"/>
                  </a:lnTo>
                  <a:lnTo>
                    <a:pt x="311" y="88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34" y="87"/>
                  </a:lnTo>
                  <a:lnTo>
                    <a:pt x="334" y="87"/>
                  </a:lnTo>
                  <a:lnTo>
                    <a:pt x="337" y="88"/>
                  </a:lnTo>
                  <a:lnTo>
                    <a:pt x="338" y="89"/>
                  </a:lnTo>
                  <a:lnTo>
                    <a:pt x="339" y="91"/>
                  </a:lnTo>
                  <a:lnTo>
                    <a:pt x="340" y="93"/>
                  </a:lnTo>
                  <a:lnTo>
                    <a:pt x="340" y="93"/>
                  </a:lnTo>
                  <a:lnTo>
                    <a:pt x="339" y="95"/>
                  </a:lnTo>
                  <a:lnTo>
                    <a:pt x="337" y="97"/>
                  </a:lnTo>
                  <a:lnTo>
                    <a:pt x="335" y="98"/>
                  </a:lnTo>
                  <a:lnTo>
                    <a:pt x="333" y="98"/>
                  </a:lnTo>
                  <a:lnTo>
                    <a:pt x="333" y="98"/>
                  </a:lnTo>
                  <a:lnTo>
                    <a:pt x="333" y="98"/>
                  </a:lnTo>
                  <a:lnTo>
                    <a:pt x="333" y="98"/>
                  </a:lnTo>
                  <a:lnTo>
                    <a:pt x="332" y="98"/>
                  </a:lnTo>
                  <a:lnTo>
                    <a:pt x="332" y="98"/>
                  </a:lnTo>
                  <a:lnTo>
                    <a:pt x="320" y="98"/>
                  </a:lnTo>
                  <a:lnTo>
                    <a:pt x="320" y="98"/>
                  </a:lnTo>
                  <a:lnTo>
                    <a:pt x="311" y="98"/>
                  </a:lnTo>
                  <a:lnTo>
                    <a:pt x="311" y="98"/>
                  </a:lnTo>
                  <a:lnTo>
                    <a:pt x="302" y="100"/>
                  </a:lnTo>
                  <a:lnTo>
                    <a:pt x="293" y="102"/>
                  </a:lnTo>
                  <a:lnTo>
                    <a:pt x="282" y="105"/>
                  </a:lnTo>
                  <a:lnTo>
                    <a:pt x="273" y="111"/>
                  </a:lnTo>
                  <a:lnTo>
                    <a:pt x="273" y="111"/>
                  </a:lnTo>
                  <a:lnTo>
                    <a:pt x="264" y="119"/>
                  </a:lnTo>
                  <a:lnTo>
                    <a:pt x="258" y="128"/>
                  </a:lnTo>
                  <a:lnTo>
                    <a:pt x="258" y="128"/>
                  </a:lnTo>
                  <a:lnTo>
                    <a:pt x="254" y="135"/>
                  </a:lnTo>
                  <a:lnTo>
                    <a:pt x="254" y="135"/>
                  </a:lnTo>
                  <a:lnTo>
                    <a:pt x="256" y="127"/>
                  </a:lnTo>
                  <a:lnTo>
                    <a:pt x="256" y="127"/>
                  </a:lnTo>
                  <a:lnTo>
                    <a:pt x="263" y="116"/>
                  </a:lnTo>
                  <a:lnTo>
                    <a:pt x="270" y="108"/>
                  </a:lnTo>
                  <a:lnTo>
                    <a:pt x="270" y="108"/>
                  </a:lnTo>
                  <a:close/>
                  <a:moveTo>
                    <a:pt x="120" y="11"/>
                  </a:moveTo>
                  <a:lnTo>
                    <a:pt x="120" y="11"/>
                  </a:lnTo>
                  <a:lnTo>
                    <a:pt x="121" y="11"/>
                  </a:lnTo>
                  <a:lnTo>
                    <a:pt x="121" y="11"/>
                  </a:lnTo>
                  <a:lnTo>
                    <a:pt x="140" y="12"/>
                  </a:lnTo>
                  <a:lnTo>
                    <a:pt x="157" y="13"/>
                  </a:lnTo>
                  <a:lnTo>
                    <a:pt x="173" y="15"/>
                  </a:lnTo>
                  <a:lnTo>
                    <a:pt x="188" y="20"/>
                  </a:lnTo>
                  <a:lnTo>
                    <a:pt x="201" y="25"/>
                  </a:lnTo>
                  <a:lnTo>
                    <a:pt x="213" y="32"/>
                  </a:lnTo>
                  <a:lnTo>
                    <a:pt x="224" y="38"/>
                  </a:lnTo>
                  <a:lnTo>
                    <a:pt x="233" y="47"/>
                  </a:lnTo>
                  <a:lnTo>
                    <a:pt x="233" y="47"/>
                  </a:lnTo>
                  <a:lnTo>
                    <a:pt x="240" y="56"/>
                  </a:lnTo>
                  <a:lnTo>
                    <a:pt x="246" y="65"/>
                  </a:lnTo>
                  <a:lnTo>
                    <a:pt x="249" y="74"/>
                  </a:lnTo>
                  <a:lnTo>
                    <a:pt x="251" y="83"/>
                  </a:lnTo>
                  <a:lnTo>
                    <a:pt x="254" y="91"/>
                  </a:lnTo>
                  <a:lnTo>
                    <a:pt x="254" y="98"/>
                  </a:lnTo>
                  <a:lnTo>
                    <a:pt x="254" y="110"/>
                  </a:lnTo>
                  <a:lnTo>
                    <a:pt x="254" y="110"/>
                  </a:lnTo>
                  <a:lnTo>
                    <a:pt x="247" y="123"/>
                  </a:lnTo>
                  <a:lnTo>
                    <a:pt x="247" y="123"/>
                  </a:lnTo>
                  <a:lnTo>
                    <a:pt x="247" y="123"/>
                  </a:lnTo>
                  <a:lnTo>
                    <a:pt x="247" y="123"/>
                  </a:lnTo>
                  <a:lnTo>
                    <a:pt x="244" y="132"/>
                  </a:lnTo>
                  <a:lnTo>
                    <a:pt x="244" y="132"/>
                  </a:lnTo>
                  <a:lnTo>
                    <a:pt x="235" y="134"/>
                  </a:lnTo>
                  <a:lnTo>
                    <a:pt x="235" y="134"/>
                  </a:lnTo>
                  <a:lnTo>
                    <a:pt x="226" y="134"/>
                  </a:lnTo>
                  <a:lnTo>
                    <a:pt x="219" y="134"/>
                  </a:lnTo>
                  <a:lnTo>
                    <a:pt x="211" y="133"/>
                  </a:lnTo>
                  <a:lnTo>
                    <a:pt x="202" y="132"/>
                  </a:lnTo>
                  <a:lnTo>
                    <a:pt x="193" y="128"/>
                  </a:lnTo>
                  <a:lnTo>
                    <a:pt x="182" y="124"/>
                  </a:lnTo>
                  <a:lnTo>
                    <a:pt x="172" y="118"/>
                  </a:lnTo>
                  <a:lnTo>
                    <a:pt x="172" y="118"/>
                  </a:lnTo>
                  <a:lnTo>
                    <a:pt x="163" y="110"/>
                  </a:lnTo>
                  <a:lnTo>
                    <a:pt x="153" y="100"/>
                  </a:lnTo>
                  <a:lnTo>
                    <a:pt x="145" y="88"/>
                  </a:lnTo>
                  <a:lnTo>
                    <a:pt x="139" y="75"/>
                  </a:lnTo>
                  <a:lnTo>
                    <a:pt x="133" y="62"/>
                  </a:lnTo>
                  <a:lnTo>
                    <a:pt x="127" y="47"/>
                  </a:lnTo>
                  <a:lnTo>
                    <a:pt x="124" y="29"/>
                  </a:lnTo>
                  <a:lnTo>
                    <a:pt x="120" y="11"/>
                  </a:lnTo>
                  <a:lnTo>
                    <a:pt x="120" y="11"/>
                  </a:lnTo>
                  <a:close/>
                  <a:moveTo>
                    <a:pt x="444" y="461"/>
                  </a:moveTo>
                  <a:lnTo>
                    <a:pt x="444" y="461"/>
                  </a:lnTo>
                  <a:lnTo>
                    <a:pt x="437" y="477"/>
                  </a:lnTo>
                  <a:lnTo>
                    <a:pt x="429" y="491"/>
                  </a:lnTo>
                  <a:lnTo>
                    <a:pt x="418" y="504"/>
                  </a:lnTo>
                  <a:lnTo>
                    <a:pt x="408" y="517"/>
                  </a:lnTo>
                  <a:lnTo>
                    <a:pt x="408" y="517"/>
                  </a:lnTo>
                  <a:lnTo>
                    <a:pt x="396" y="529"/>
                  </a:lnTo>
                  <a:lnTo>
                    <a:pt x="383" y="541"/>
                  </a:lnTo>
                  <a:lnTo>
                    <a:pt x="368" y="549"/>
                  </a:lnTo>
                  <a:lnTo>
                    <a:pt x="353" y="557"/>
                  </a:lnTo>
                  <a:lnTo>
                    <a:pt x="353" y="557"/>
                  </a:lnTo>
                  <a:lnTo>
                    <a:pt x="352" y="557"/>
                  </a:lnTo>
                  <a:lnTo>
                    <a:pt x="352" y="557"/>
                  </a:lnTo>
                  <a:lnTo>
                    <a:pt x="341" y="560"/>
                  </a:lnTo>
                  <a:lnTo>
                    <a:pt x="330" y="564"/>
                  </a:lnTo>
                  <a:lnTo>
                    <a:pt x="318" y="565"/>
                  </a:lnTo>
                  <a:lnTo>
                    <a:pt x="304" y="565"/>
                  </a:lnTo>
                  <a:lnTo>
                    <a:pt x="304" y="565"/>
                  </a:lnTo>
                  <a:lnTo>
                    <a:pt x="286" y="565"/>
                  </a:lnTo>
                  <a:lnTo>
                    <a:pt x="269" y="563"/>
                  </a:lnTo>
                  <a:lnTo>
                    <a:pt x="262" y="562"/>
                  </a:lnTo>
                  <a:lnTo>
                    <a:pt x="254" y="559"/>
                  </a:lnTo>
                  <a:lnTo>
                    <a:pt x="247" y="556"/>
                  </a:lnTo>
                  <a:lnTo>
                    <a:pt x="240" y="551"/>
                  </a:lnTo>
                  <a:lnTo>
                    <a:pt x="240" y="551"/>
                  </a:lnTo>
                  <a:lnTo>
                    <a:pt x="236" y="551"/>
                  </a:lnTo>
                  <a:lnTo>
                    <a:pt x="234" y="551"/>
                  </a:lnTo>
                  <a:lnTo>
                    <a:pt x="234" y="551"/>
                  </a:lnTo>
                  <a:lnTo>
                    <a:pt x="227" y="556"/>
                  </a:lnTo>
                  <a:lnTo>
                    <a:pt x="219" y="558"/>
                  </a:lnTo>
                  <a:lnTo>
                    <a:pt x="212" y="560"/>
                  </a:lnTo>
                  <a:lnTo>
                    <a:pt x="204" y="563"/>
                  </a:lnTo>
                  <a:lnTo>
                    <a:pt x="188" y="564"/>
                  </a:lnTo>
                  <a:lnTo>
                    <a:pt x="170" y="564"/>
                  </a:lnTo>
                  <a:lnTo>
                    <a:pt x="162" y="564"/>
                  </a:lnTo>
                  <a:lnTo>
                    <a:pt x="162" y="564"/>
                  </a:lnTo>
                  <a:lnTo>
                    <a:pt x="149" y="562"/>
                  </a:lnTo>
                  <a:lnTo>
                    <a:pt x="136" y="559"/>
                  </a:lnTo>
                  <a:lnTo>
                    <a:pt x="124" y="555"/>
                  </a:lnTo>
                  <a:lnTo>
                    <a:pt x="111" y="549"/>
                  </a:lnTo>
                  <a:lnTo>
                    <a:pt x="99" y="542"/>
                  </a:lnTo>
                  <a:lnTo>
                    <a:pt x="88" y="533"/>
                  </a:lnTo>
                  <a:lnTo>
                    <a:pt x="77" y="524"/>
                  </a:lnTo>
                  <a:lnTo>
                    <a:pt x="67" y="513"/>
                  </a:lnTo>
                  <a:lnTo>
                    <a:pt x="67" y="513"/>
                  </a:lnTo>
                  <a:lnTo>
                    <a:pt x="57" y="499"/>
                  </a:lnTo>
                  <a:lnTo>
                    <a:pt x="48" y="486"/>
                  </a:lnTo>
                  <a:lnTo>
                    <a:pt x="39" y="471"/>
                  </a:lnTo>
                  <a:lnTo>
                    <a:pt x="34" y="457"/>
                  </a:lnTo>
                  <a:lnTo>
                    <a:pt x="34" y="457"/>
                  </a:lnTo>
                  <a:lnTo>
                    <a:pt x="28" y="444"/>
                  </a:lnTo>
                  <a:lnTo>
                    <a:pt x="23" y="430"/>
                  </a:lnTo>
                  <a:lnTo>
                    <a:pt x="20" y="416"/>
                  </a:lnTo>
                  <a:lnTo>
                    <a:pt x="16" y="403"/>
                  </a:lnTo>
                  <a:lnTo>
                    <a:pt x="14" y="389"/>
                  </a:lnTo>
                  <a:lnTo>
                    <a:pt x="13" y="374"/>
                  </a:lnTo>
                  <a:lnTo>
                    <a:pt x="12" y="359"/>
                  </a:lnTo>
                  <a:lnTo>
                    <a:pt x="11" y="344"/>
                  </a:lnTo>
                  <a:lnTo>
                    <a:pt x="11" y="344"/>
                  </a:lnTo>
                  <a:lnTo>
                    <a:pt x="12" y="329"/>
                  </a:lnTo>
                  <a:lnTo>
                    <a:pt x="13" y="313"/>
                  </a:lnTo>
                  <a:lnTo>
                    <a:pt x="15" y="299"/>
                  </a:lnTo>
                  <a:lnTo>
                    <a:pt x="18" y="285"/>
                  </a:lnTo>
                  <a:lnTo>
                    <a:pt x="18" y="285"/>
                  </a:lnTo>
                  <a:lnTo>
                    <a:pt x="22" y="269"/>
                  </a:lnTo>
                  <a:lnTo>
                    <a:pt x="27" y="253"/>
                  </a:lnTo>
                  <a:lnTo>
                    <a:pt x="33" y="238"/>
                  </a:lnTo>
                  <a:lnTo>
                    <a:pt x="39" y="224"/>
                  </a:lnTo>
                  <a:lnTo>
                    <a:pt x="46" y="211"/>
                  </a:lnTo>
                  <a:lnTo>
                    <a:pt x="53" y="199"/>
                  </a:lnTo>
                  <a:lnTo>
                    <a:pt x="63" y="187"/>
                  </a:lnTo>
                  <a:lnTo>
                    <a:pt x="71" y="177"/>
                  </a:lnTo>
                  <a:lnTo>
                    <a:pt x="71" y="177"/>
                  </a:lnTo>
                  <a:lnTo>
                    <a:pt x="81" y="166"/>
                  </a:lnTo>
                  <a:lnTo>
                    <a:pt x="92" y="157"/>
                  </a:lnTo>
                  <a:lnTo>
                    <a:pt x="103" y="149"/>
                  </a:lnTo>
                  <a:lnTo>
                    <a:pt x="115" y="141"/>
                  </a:lnTo>
                  <a:lnTo>
                    <a:pt x="127" y="136"/>
                  </a:lnTo>
                  <a:lnTo>
                    <a:pt x="140" y="132"/>
                  </a:lnTo>
                  <a:lnTo>
                    <a:pt x="153" y="128"/>
                  </a:lnTo>
                  <a:lnTo>
                    <a:pt x="166" y="127"/>
                  </a:lnTo>
                  <a:lnTo>
                    <a:pt x="166" y="127"/>
                  </a:lnTo>
                  <a:lnTo>
                    <a:pt x="167" y="127"/>
                  </a:lnTo>
                  <a:lnTo>
                    <a:pt x="167" y="127"/>
                  </a:lnTo>
                  <a:lnTo>
                    <a:pt x="175" y="132"/>
                  </a:lnTo>
                  <a:lnTo>
                    <a:pt x="183" y="135"/>
                  </a:lnTo>
                  <a:lnTo>
                    <a:pt x="198" y="141"/>
                  </a:lnTo>
                  <a:lnTo>
                    <a:pt x="211" y="143"/>
                  </a:lnTo>
                  <a:lnTo>
                    <a:pt x="224" y="144"/>
                  </a:lnTo>
                  <a:lnTo>
                    <a:pt x="224" y="144"/>
                  </a:lnTo>
                  <a:lnTo>
                    <a:pt x="236" y="143"/>
                  </a:lnTo>
                  <a:lnTo>
                    <a:pt x="236" y="143"/>
                  </a:lnTo>
                  <a:lnTo>
                    <a:pt x="241" y="142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51"/>
                  </a:lnTo>
                  <a:lnTo>
                    <a:pt x="242" y="158"/>
                  </a:lnTo>
                  <a:lnTo>
                    <a:pt x="243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7" y="169"/>
                  </a:lnTo>
                  <a:lnTo>
                    <a:pt x="249" y="169"/>
                  </a:lnTo>
                  <a:lnTo>
                    <a:pt x="249" y="169"/>
                  </a:lnTo>
                  <a:lnTo>
                    <a:pt x="249" y="169"/>
                  </a:lnTo>
                  <a:lnTo>
                    <a:pt x="249" y="169"/>
                  </a:lnTo>
                  <a:lnTo>
                    <a:pt x="253" y="169"/>
                  </a:lnTo>
                  <a:lnTo>
                    <a:pt x="254" y="166"/>
                  </a:lnTo>
                  <a:lnTo>
                    <a:pt x="257" y="159"/>
                  </a:lnTo>
                  <a:lnTo>
                    <a:pt x="257" y="159"/>
                  </a:lnTo>
                  <a:lnTo>
                    <a:pt x="259" y="149"/>
                  </a:lnTo>
                  <a:lnTo>
                    <a:pt x="259" y="149"/>
                  </a:lnTo>
                  <a:lnTo>
                    <a:pt x="272" y="144"/>
                  </a:lnTo>
                  <a:lnTo>
                    <a:pt x="284" y="142"/>
                  </a:lnTo>
                  <a:lnTo>
                    <a:pt x="296" y="140"/>
                  </a:lnTo>
                  <a:lnTo>
                    <a:pt x="309" y="140"/>
                  </a:lnTo>
                  <a:lnTo>
                    <a:pt x="309" y="140"/>
                  </a:lnTo>
                  <a:lnTo>
                    <a:pt x="320" y="141"/>
                  </a:lnTo>
                  <a:lnTo>
                    <a:pt x="331" y="142"/>
                  </a:lnTo>
                  <a:lnTo>
                    <a:pt x="341" y="144"/>
                  </a:lnTo>
                  <a:lnTo>
                    <a:pt x="353" y="148"/>
                  </a:lnTo>
                  <a:lnTo>
                    <a:pt x="353" y="148"/>
                  </a:lnTo>
                  <a:lnTo>
                    <a:pt x="368" y="155"/>
                  </a:lnTo>
                  <a:lnTo>
                    <a:pt x="382" y="163"/>
                  </a:lnTo>
                  <a:lnTo>
                    <a:pt x="395" y="174"/>
                  </a:lnTo>
                  <a:lnTo>
                    <a:pt x="409" y="187"/>
                  </a:lnTo>
                  <a:lnTo>
                    <a:pt x="409" y="187"/>
                  </a:lnTo>
                  <a:lnTo>
                    <a:pt x="418" y="197"/>
                  </a:lnTo>
                  <a:lnTo>
                    <a:pt x="426" y="209"/>
                  </a:lnTo>
                  <a:lnTo>
                    <a:pt x="434" y="222"/>
                  </a:lnTo>
                  <a:lnTo>
                    <a:pt x="441" y="234"/>
                  </a:lnTo>
                  <a:lnTo>
                    <a:pt x="447" y="248"/>
                  </a:lnTo>
                  <a:lnTo>
                    <a:pt x="453" y="262"/>
                  </a:lnTo>
                  <a:lnTo>
                    <a:pt x="458" y="277"/>
                  </a:lnTo>
                  <a:lnTo>
                    <a:pt x="462" y="292"/>
                  </a:lnTo>
                  <a:lnTo>
                    <a:pt x="462" y="292"/>
                  </a:lnTo>
                  <a:lnTo>
                    <a:pt x="464" y="306"/>
                  </a:lnTo>
                  <a:lnTo>
                    <a:pt x="467" y="321"/>
                  </a:lnTo>
                  <a:lnTo>
                    <a:pt x="468" y="337"/>
                  </a:lnTo>
                  <a:lnTo>
                    <a:pt x="468" y="355"/>
                  </a:lnTo>
                  <a:lnTo>
                    <a:pt x="468" y="355"/>
                  </a:lnTo>
                  <a:lnTo>
                    <a:pt x="468" y="369"/>
                  </a:lnTo>
                  <a:lnTo>
                    <a:pt x="467" y="383"/>
                  </a:lnTo>
                  <a:lnTo>
                    <a:pt x="464" y="398"/>
                  </a:lnTo>
                  <a:lnTo>
                    <a:pt x="461" y="411"/>
                  </a:lnTo>
                  <a:lnTo>
                    <a:pt x="459" y="424"/>
                  </a:lnTo>
                  <a:lnTo>
                    <a:pt x="454" y="437"/>
                  </a:lnTo>
                  <a:lnTo>
                    <a:pt x="449" y="450"/>
                  </a:lnTo>
                  <a:lnTo>
                    <a:pt x="444" y="461"/>
                  </a:lnTo>
                  <a:lnTo>
                    <a:pt x="444" y="4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131A165-2DEB-430C-9FDC-9E07EE9986CD}"/>
              </a:ext>
            </a:extLst>
          </p:cNvPr>
          <p:cNvGrpSpPr/>
          <p:nvPr userDrawn="1"/>
        </p:nvGrpSpPr>
        <p:grpSpPr>
          <a:xfrm>
            <a:off x="797411" y="1526200"/>
            <a:ext cx="1257630" cy="1257630"/>
            <a:chOff x="457200" y="1557691"/>
            <a:chExt cx="993449" cy="993449"/>
          </a:xfrm>
        </p:grpSpPr>
        <p:sp>
          <p:nvSpPr>
            <p:cNvPr id="68" name="Freeform 8">
              <a:extLst>
                <a:ext uri="{FF2B5EF4-FFF2-40B4-BE49-F238E27FC236}">
                  <a16:creationId xmlns:a16="http://schemas.microsoft.com/office/drawing/2014/main" id="{7CF07558-9504-4B06-A1D8-B34442BB8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00" y="1557691"/>
              <a:ext cx="993449" cy="993449"/>
            </a:xfrm>
            <a:custGeom>
              <a:avLst/>
              <a:gdLst>
                <a:gd name="T0" fmla="*/ 919 w 919"/>
                <a:gd name="T1" fmla="*/ 484 h 921"/>
                <a:gd name="T2" fmla="*/ 910 w 919"/>
                <a:gd name="T3" fmla="*/ 553 h 921"/>
                <a:gd name="T4" fmla="*/ 892 w 919"/>
                <a:gd name="T5" fmla="*/ 619 h 921"/>
                <a:gd name="T6" fmla="*/ 864 w 919"/>
                <a:gd name="T7" fmla="*/ 680 h 921"/>
                <a:gd name="T8" fmla="*/ 828 w 919"/>
                <a:gd name="T9" fmla="*/ 737 h 921"/>
                <a:gd name="T10" fmla="*/ 785 w 919"/>
                <a:gd name="T11" fmla="*/ 786 h 921"/>
                <a:gd name="T12" fmla="*/ 735 w 919"/>
                <a:gd name="T13" fmla="*/ 830 h 921"/>
                <a:gd name="T14" fmla="*/ 679 w 919"/>
                <a:gd name="T15" fmla="*/ 866 h 921"/>
                <a:gd name="T16" fmla="*/ 618 w 919"/>
                <a:gd name="T17" fmla="*/ 893 h 921"/>
                <a:gd name="T18" fmla="*/ 553 w 919"/>
                <a:gd name="T19" fmla="*/ 912 h 921"/>
                <a:gd name="T20" fmla="*/ 484 w 919"/>
                <a:gd name="T21" fmla="*/ 920 h 921"/>
                <a:gd name="T22" fmla="*/ 437 w 919"/>
                <a:gd name="T23" fmla="*/ 920 h 921"/>
                <a:gd name="T24" fmla="*/ 368 w 919"/>
                <a:gd name="T25" fmla="*/ 912 h 921"/>
                <a:gd name="T26" fmla="*/ 302 w 919"/>
                <a:gd name="T27" fmla="*/ 893 h 921"/>
                <a:gd name="T28" fmla="*/ 241 w 919"/>
                <a:gd name="T29" fmla="*/ 866 h 921"/>
                <a:gd name="T30" fmla="*/ 185 w 919"/>
                <a:gd name="T31" fmla="*/ 830 h 921"/>
                <a:gd name="T32" fmla="*/ 135 w 919"/>
                <a:gd name="T33" fmla="*/ 786 h 921"/>
                <a:gd name="T34" fmla="*/ 91 w 919"/>
                <a:gd name="T35" fmla="*/ 737 h 921"/>
                <a:gd name="T36" fmla="*/ 56 w 919"/>
                <a:gd name="T37" fmla="*/ 680 h 921"/>
                <a:gd name="T38" fmla="*/ 28 w 919"/>
                <a:gd name="T39" fmla="*/ 619 h 921"/>
                <a:gd name="T40" fmla="*/ 10 w 919"/>
                <a:gd name="T41" fmla="*/ 553 h 921"/>
                <a:gd name="T42" fmla="*/ 0 w 919"/>
                <a:gd name="T43" fmla="*/ 484 h 921"/>
                <a:gd name="T44" fmla="*/ 0 w 919"/>
                <a:gd name="T45" fmla="*/ 437 h 921"/>
                <a:gd name="T46" fmla="*/ 10 w 919"/>
                <a:gd name="T47" fmla="*/ 368 h 921"/>
                <a:gd name="T48" fmla="*/ 28 w 919"/>
                <a:gd name="T49" fmla="*/ 302 h 921"/>
                <a:gd name="T50" fmla="*/ 56 w 919"/>
                <a:gd name="T51" fmla="*/ 241 h 921"/>
                <a:gd name="T52" fmla="*/ 91 w 919"/>
                <a:gd name="T53" fmla="*/ 186 h 921"/>
                <a:gd name="T54" fmla="*/ 135 w 919"/>
                <a:gd name="T55" fmla="*/ 135 h 921"/>
                <a:gd name="T56" fmla="*/ 185 w 919"/>
                <a:gd name="T57" fmla="*/ 93 h 921"/>
                <a:gd name="T58" fmla="*/ 241 w 919"/>
                <a:gd name="T59" fmla="*/ 57 h 921"/>
                <a:gd name="T60" fmla="*/ 302 w 919"/>
                <a:gd name="T61" fmla="*/ 29 h 921"/>
                <a:gd name="T62" fmla="*/ 368 w 919"/>
                <a:gd name="T63" fmla="*/ 11 h 921"/>
                <a:gd name="T64" fmla="*/ 437 w 919"/>
                <a:gd name="T65" fmla="*/ 2 h 921"/>
                <a:gd name="T66" fmla="*/ 484 w 919"/>
                <a:gd name="T67" fmla="*/ 2 h 921"/>
                <a:gd name="T68" fmla="*/ 553 w 919"/>
                <a:gd name="T69" fmla="*/ 11 h 921"/>
                <a:gd name="T70" fmla="*/ 618 w 919"/>
                <a:gd name="T71" fmla="*/ 29 h 921"/>
                <a:gd name="T72" fmla="*/ 679 w 919"/>
                <a:gd name="T73" fmla="*/ 57 h 921"/>
                <a:gd name="T74" fmla="*/ 735 w 919"/>
                <a:gd name="T75" fmla="*/ 93 h 921"/>
                <a:gd name="T76" fmla="*/ 785 w 919"/>
                <a:gd name="T77" fmla="*/ 135 h 921"/>
                <a:gd name="T78" fmla="*/ 828 w 919"/>
                <a:gd name="T79" fmla="*/ 186 h 921"/>
                <a:gd name="T80" fmla="*/ 864 w 919"/>
                <a:gd name="T81" fmla="*/ 241 h 921"/>
                <a:gd name="T82" fmla="*/ 892 w 919"/>
                <a:gd name="T83" fmla="*/ 302 h 921"/>
                <a:gd name="T84" fmla="*/ 910 w 919"/>
                <a:gd name="T85" fmla="*/ 368 h 921"/>
                <a:gd name="T86" fmla="*/ 919 w 919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9" h="921">
                  <a:moveTo>
                    <a:pt x="919" y="461"/>
                  </a:moveTo>
                  <a:lnTo>
                    <a:pt x="919" y="461"/>
                  </a:lnTo>
                  <a:lnTo>
                    <a:pt x="919" y="484"/>
                  </a:lnTo>
                  <a:lnTo>
                    <a:pt x="917" y="509"/>
                  </a:lnTo>
                  <a:lnTo>
                    <a:pt x="915" y="532"/>
                  </a:lnTo>
                  <a:lnTo>
                    <a:pt x="910" y="553"/>
                  </a:lnTo>
                  <a:lnTo>
                    <a:pt x="905" y="575"/>
                  </a:lnTo>
                  <a:lnTo>
                    <a:pt x="899" y="597"/>
                  </a:lnTo>
                  <a:lnTo>
                    <a:pt x="892" y="619"/>
                  </a:lnTo>
                  <a:lnTo>
                    <a:pt x="884" y="640"/>
                  </a:lnTo>
                  <a:lnTo>
                    <a:pt x="874" y="661"/>
                  </a:lnTo>
                  <a:lnTo>
                    <a:pt x="864" y="680"/>
                  </a:lnTo>
                  <a:lnTo>
                    <a:pt x="854" y="700"/>
                  </a:lnTo>
                  <a:lnTo>
                    <a:pt x="841" y="718"/>
                  </a:lnTo>
                  <a:lnTo>
                    <a:pt x="828" y="737"/>
                  </a:lnTo>
                  <a:lnTo>
                    <a:pt x="815" y="754"/>
                  </a:lnTo>
                  <a:lnTo>
                    <a:pt x="801" y="770"/>
                  </a:lnTo>
                  <a:lnTo>
                    <a:pt x="785" y="786"/>
                  </a:lnTo>
                  <a:lnTo>
                    <a:pt x="770" y="801"/>
                  </a:lnTo>
                  <a:lnTo>
                    <a:pt x="752" y="816"/>
                  </a:lnTo>
                  <a:lnTo>
                    <a:pt x="735" y="830"/>
                  </a:lnTo>
                  <a:lnTo>
                    <a:pt x="717" y="843"/>
                  </a:lnTo>
                  <a:lnTo>
                    <a:pt x="698" y="854"/>
                  </a:lnTo>
                  <a:lnTo>
                    <a:pt x="679" y="866"/>
                  </a:lnTo>
                  <a:lnTo>
                    <a:pt x="659" y="876"/>
                  </a:lnTo>
                  <a:lnTo>
                    <a:pt x="638" y="885"/>
                  </a:lnTo>
                  <a:lnTo>
                    <a:pt x="618" y="893"/>
                  </a:lnTo>
                  <a:lnTo>
                    <a:pt x="597" y="900"/>
                  </a:lnTo>
                  <a:lnTo>
                    <a:pt x="575" y="906"/>
                  </a:lnTo>
                  <a:lnTo>
                    <a:pt x="553" y="912"/>
                  </a:lnTo>
                  <a:lnTo>
                    <a:pt x="530" y="915"/>
                  </a:lnTo>
                  <a:lnTo>
                    <a:pt x="507" y="919"/>
                  </a:lnTo>
                  <a:lnTo>
                    <a:pt x="484" y="920"/>
                  </a:lnTo>
                  <a:lnTo>
                    <a:pt x="460" y="921"/>
                  </a:lnTo>
                  <a:lnTo>
                    <a:pt x="460" y="921"/>
                  </a:lnTo>
                  <a:lnTo>
                    <a:pt x="437" y="920"/>
                  </a:lnTo>
                  <a:lnTo>
                    <a:pt x="413" y="919"/>
                  </a:lnTo>
                  <a:lnTo>
                    <a:pt x="390" y="915"/>
                  </a:lnTo>
                  <a:lnTo>
                    <a:pt x="368" y="912"/>
                  </a:lnTo>
                  <a:lnTo>
                    <a:pt x="345" y="906"/>
                  </a:lnTo>
                  <a:lnTo>
                    <a:pt x="323" y="900"/>
                  </a:lnTo>
                  <a:lnTo>
                    <a:pt x="302" y="893"/>
                  </a:lnTo>
                  <a:lnTo>
                    <a:pt x="281" y="885"/>
                  </a:lnTo>
                  <a:lnTo>
                    <a:pt x="261" y="876"/>
                  </a:lnTo>
                  <a:lnTo>
                    <a:pt x="241" y="866"/>
                  </a:lnTo>
                  <a:lnTo>
                    <a:pt x="221" y="854"/>
                  </a:lnTo>
                  <a:lnTo>
                    <a:pt x="203" y="843"/>
                  </a:lnTo>
                  <a:lnTo>
                    <a:pt x="185" y="830"/>
                  </a:lnTo>
                  <a:lnTo>
                    <a:pt x="167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5" y="754"/>
                  </a:lnTo>
                  <a:lnTo>
                    <a:pt x="91" y="737"/>
                  </a:lnTo>
                  <a:lnTo>
                    <a:pt x="79" y="718"/>
                  </a:lnTo>
                  <a:lnTo>
                    <a:pt x="67" y="700"/>
                  </a:lnTo>
                  <a:lnTo>
                    <a:pt x="56" y="680"/>
                  </a:lnTo>
                  <a:lnTo>
                    <a:pt x="45" y="661"/>
                  </a:lnTo>
                  <a:lnTo>
                    <a:pt x="36" y="640"/>
                  </a:lnTo>
                  <a:lnTo>
                    <a:pt x="28" y="619"/>
                  </a:lnTo>
                  <a:lnTo>
                    <a:pt x="21" y="597"/>
                  </a:lnTo>
                  <a:lnTo>
                    <a:pt x="14" y="575"/>
                  </a:lnTo>
                  <a:lnTo>
                    <a:pt x="10" y="553"/>
                  </a:lnTo>
                  <a:lnTo>
                    <a:pt x="5" y="532"/>
                  </a:lnTo>
                  <a:lnTo>
                    <a:pt x="3" y="509"/>
                  </a:lnTo>
                  <a:lnTo>
                    <a:pt x="0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0" y="437"/>
                  </a:lnTo>
                  <a:lnTo>
                    <a:pt x="3" y="414"/>
                  </a:lnTo>
                  <a:lnTo>
                    <a:pt x="5" y="391"/>
                  </a:lnTo>
                  <a:lnTo>
                    <a:pt x="10" y="368"/>
                  </a:lnTo>
                  <a:lnTo>
                    <a:pt x="14" y="346"/>
                  </a:lnTo>
                  <a:lnTo>
                    <a:pt x="21" y="324"/>
                  </a:lnTo>
                  <a:lnTo>
                    <a:pt x="28" y="302"/>
                  </a:lnTo>
                  <a:lnTo>
                    <a:pt x="36" y="282"/>
                  </a:lnTo>
                  <a:lnTo>
                    <a:pt x="45" y="262"/>
                  </a:lnTo>
                  <a:lnTo>
                    <a:pt x="56" y="241"/>
                  </a:lnTo>
                  <a:lnTo>
                    <a:pt x="67" y="223"/>
                  </a:lnTo>
                  <a:lnTo>
                    <a:pt x="79" y="203"/>
                  </a:lnTo>
                  <a:lnTo>
                    <a:pt x="91" y="186"/>
                  </a:lnTo>
                  <a:lnTo>
                    <a:pt x="105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7" y="106"/>
                  </a:lnTo>
                  <a:lnTo>
                    <a:pt x="185" y="93"/>
                  </a:lnTo>
                  <a:lnTo>
                    <a:pt x="203" y="80"/>
                  </a:lnTo>
                  <a:lnTo>
                    <a:pt x="221" y="67"/>
                  </a:lnTo>
                  <a:lnTo>
                    <a:pt x="241" y="57"/>
                  </a:lnTo>
                  <a:lnTo>
                    <a:pt x="261" y="46"/>
                  </a:lnTo>
                  <a:lnTo>
                    <a:pt x="281" y="37"/>
                  </a:lnTo>
                  <a:lnTo>
                    <a:pt x="302" y="29"/>
                  </a:lnTo>
                  <a:lnTo>
                    <a:pt x="323" y="21"/>
                  </a:lnTo>
                  <a:lnTo>
                    <a:pt x="345" y="15"/>
                  </a:lnTo>
                  <a:lnTo>
                    <a:pt x="368" y="11"/>
                  </a:lnTo>
                  <a:lnTo>
                    <a:pt x="390" y="6"/>
                  </a:lnTo>
                  <a:lnTo>
                    <a:pt x="413" y="4"/>
                  </a:lnTo>
                  <a:lnTo>
                    <a:pt x="437" y="2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484" y="2"/>
                  </a:lnTo>
                  <a:lnTo>
                    <a:pt x="507" y="4"/>
                  </a:lnTo>
                  <a:lnTo>
                    <a:pt x="530" y="6"/>
                  </a:lnTo>
                  <a:lnTo>
                    <a:pt x="553" y="11"/>
                  </a:lnTo>
                  <a:lnTo>
                    <a:pt x="575" y="15"/>
                  </a:lnTo>
                  <a:lnTo>
                    <a:pt x="597" y="21"/>
                  </a:lnTo>
                  <a:lnTo>
                    <a:pt x="618" y="29"/>
                  </a:lnTo>
                  <a:lnTo>
                    <a:pt x="638" y="37"/>
                  </a:lnTo>
                  <a:lnTo>
                    <a:pt x="659" y="46"/>
                  </a:lnTo>
                  <a:lnTo>
                    <a:pt x="679" y="57"/>
                  </a:lnTo>
                  <a:lnTo>
                    <a:pt x="698" y="67"/>
                  </a:lnTo>
                  <a:lnTo>
                    <a:pt x="717" y="80"/>
                  </a:lnTo>
                  <a:lnTo>
                    <a:pt x="735" y="93"/>
                  </a:lnTo>
                  <a:lnTo>
                    <a:pt x="752" y="106"/>
                  </a:lnTo>
                  <a:lnTo>
                    <a:pt x="770" y="120"/>
                  </a:lnTo>
                  <a:lnTo>
                    <a:pt x="785" y="135"/>
                  </a:lnTo>
                  <a:lnTo>
                    <a:pt x="801" y="151"/>
                  </a:lnTo>
                  <a:lnTo>
                    <a:pt x="815" y="169"/>
                  </a:lnTo>
                  <a:lnTo>
                    <a:pt x="828" y="186"/>
                  </a:lnTo>
                  <a:lnTo>
                    <a:pt x="841" y="203"/>
                  </a:lnTo>
                  <a:lnTo>
                    <a:pt x="854" y="223"/>
                  </a:lnTo>
                  <a:lnTo>
                    <a:pt x="864" y="241"/>
                  </a:lnTo>
                  <a:lnTo>
                    <a:pt x="874" y="262"/>
                  </a:lnTo>
                  <a:lnTo>
                    <a:pt x="884" y="282"/>
                  </a:lnTo>
                  <a:lnTo>
                    <a:pt x="892" y="302"/>
                  </a:lnTo>
                  <a:lnTo>
                    <a:pt x="899" y="324"/>
                  </a:lnTo>
                  <a:lnTo>
                    <a:pt x="905" y="346"/>
                  </a:lnTo>
                  <a:lnTo>
                    <a:pt x="910" y="368"/>
                  </a:lnTo>
                  <a:lnTo>
                    <a:pt x="915" y="391"/>
                  </a:lnTo>
                  <a:lnTo>
                    <a:pt x="917" y="414"/>
                  </a:lnTo>
                  <a:lnTo>
                    <a:pt x="919" y="437"/>
                  </a:lnTo>
                  <a:lnTo>
                    <a:pt x="919" y="461"/>
                  </a:lnTo>
                  <a:lnTo>
                    <a:pt x="919" y="461"/>
                  </a:lnTo>
                  <a:close/>
                </a:path>
              </a:pathLst>
            </a:custGeom>
            <a:solidFill>
              <a:srgbClr val="FFC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9">
              <a:extLst>
                <a:ext uri="{FF2B5EF4-FFF2-40B4-BE49-F238E27FC236}">
                  <a16:creationId xmlns:a16="http://schemas.microsoft.com/office/drawing/2014/main" id="{FEA2DF0F-E052-46E6-BE61-F3D3204A89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041" y="1860045"/>
              <a:ext cx="84227" cy="213808"/>
            </a:xfrm>
            <a:custGeom>
              <a:avLst/>
              <a:gdLst>
                <a:gd name="T0" fmla="*/ 72 w 78"/>
                <a:gd name="T1" fmla="*/ 197 h 197"/>
                <a:gd name="T2" fmla="*/ 72 w 78"/>
                <a:gd name="T3" fmla="*/ 197 h 197"/>
                <a:gd name="T4" fmla="*/ 74 w 78"/>
                <a:gd name="T5" fmla="*/ 197 h 197"/>
                <a:gd name="T6" fmla="*/ 74 w 78"/>
                <a:gd name="T7" fmla="*/ 197 h 197"/>
                <a:gd name="T8" fmla="*/ 76 w 78"/>
                <a:gd name="T9" fmla="*/ 194 h 197"/>
                <a:gd name="T10" fmla="*/ 78 w 78"/>
                <a:gd name="T11" fmla="*/ 191 h 197"/>
                <a:gd name="T12" fmla="*/ 78 w 78"/>
                <a:gd name="T13" fmla="*/ 117 h 197"/>
                <a:gd name="T14" fmla="*/ 78 w 78"/>
                <a:gd name="T15" fmla="*/ 117 h 197"/>
                <a:gd name="T16" fmla="*/ 78 w 78"/>
                <a:gd name="T17" fmla="*/ 103 h 197"/>
                <a:gd name="T18" fmla="*/ 74 w 78"/>
                <a:gd name="T19" fmla="*/ 91 h 197"/>
                <a:gd name="T20" fmla="*/ 71 w 78"/>
                <a:gd name="T21" fmla="*/ 78 h 197"/>
                <a:gd name="T22" fmla="*/ 64 w 78"/>
                <a:gd name="T23" fmla="*/ 64 h 197"/>
                <a:gd name="T24" fmla="*/ 55 w 78"/>
                <a:gd name="T25" fmla="*/ 50 h 197"/>
                <a:gd name="T26" fmla="*/ 43 w 78"/>
                <a:gd name="T27" fmla="*/ 36 h 197"/>
                <a:gd name="T28" fmla="*/ 28 w 78"/>
                <a:gd name="T29" fmla="*/ 19 h 197"/>
                <a:gd name="T30" fmla="*/ 11 w 78"/>
                <a:gd name="T31" fmla="*/ 1 h 197"/>
                <a:gd name="T32" fmla="*/ 11 w 78"/>
                <a:gd name="T33" fmla="*/ 1 h 197"/>
                <a:gd name="T34" fmla="*/ 7 w 78"/>
                <a:gd name="T35" fmla="*/ 0 h 197"/>
                <a:gd name="T36" fmla="*/ 5 w 78"/>
                <a:gd name="T37" fmla="*/ 0 h 197"/>
                <a:gd name="T38" fmla="*/ 5 w 78"/>
                <a:gd name="T39" fmla="*/ 0 h 197"/>
                <a:gd name="T40" fmla="*/ 2 w 78"/>
                <a:gd name="T41" fmla="*/ 2 h 197"/>
                <a:gd name="T42" fmla="*/ 0 w 78"/>
                <a:gd name="T43" fmla="*/ 5 h 197"/>
                <a:gd name="T44" fmla="*/ 0 w 78"/>
                <a:gd name="T45" fmla="*/ 79 h 197"/>
                <a:gd name="T46" fmla="*/ 0 w 78"/>
                <a:gd name="T47" fmla="*/ 79 h 197"/>
                <a:gd name="T48" fmla="*/ 2 w 78"/>
                <a:gd name="T49" fmla="*/ 93 h 197"/>
                <a:gd name="T50" fmla="*/ 4 w 78"/>
                <a:gd name="T51" fmla="*/ 106 h 197"/>
                <a:gd name="T52" fmla="*/ 8 w 78"/>
                <a:gd name="T53" fmla="*/ 118 h 197"/>
                <a:gd name="T54" fmla="*/ 15 w 78"/>
                <a:gd name="T55" fmla="*/ 132 h 197"/>
                <a:gd name="T56" fmla="*/ 25 w 78"/>
                <a:gd name="T57" fmla="*/ 146 h 197"/>
                <a:gd name="T58" fmla="*/ 36 w 78"/>
                <a:gd name="T59" fmla="*/ 161 h 197"/>
                <a:gd name="T60" fmla="*/ 51 w 78"/>
                <a:gd name="T61" fmla="*/ 177 h 197"/>
                <a:gd name="T62" fmla="*/ 68 w 78"/>
                <a:gd name="T63" fmla="*/ 195 h 197"/>
                <a:gd name="T64" fmla="*/ 68 w 78"/>
                <a:gd name="T65" fmla="*/ 195 h 197"/>
                <a:gd name="T66" fmla="*/ 71 w 78"/>
                <a:gd name="T67" fmla="*/ 197 h 197"/>
                <a:gd name="T68" fmla="*/ 72 w 78"/>
                <a:gd name="T69" fmla="*/ 197 h 197"/>
                <a:gd name="T70" fmla="*/ 72 w 78"/>
                <a:gd name="T71" fmla="*/ 197 h 197"/>
                <a:gd name="T72" fmla="*/ 66 w 78"/>
                <a:gd name="T73" fmla="*/ 177 h 197"/>
                <a:gd name="T74" fmla="*/ 66 w 78"/>
                <a:gd name="T75" fmla="*/ 177 h 197"/>
                <a:gd name="T76" fmla="*/ 51 w 78"/>
                <a:gd name="T77" fmla="*/ 161 h 197"/>
                <a:gd name="T78" fmla="*/ 38 w 78"/>
                <a:gd name="T79" fmla="*/ 146 h 197"/>
                <a:gd name="T80" fmla="*/ 29 w 78"/>
                <a:gd name="T81" fmla="*/ 133 h 197"/>
                <a:gd name="T82" fmla="*/ 22 w 78"/>
                <a:gd name="T83" fmla="*/ 121 h 197"/>
                <a:gd name="T84" fmla="*/ 18 w 78"/>
                <a:gd name="T85" fmla="*/ 110 h 197"/>
                <a:gd name="T86" fmla="*/ 14 w 78"/>
                <a:gd name="T87" fmla="*/ 100 h 197"/>
                <a:gd name="T88" fmla="*/ 13 w 78"/>
                <a:gd name="T89" fmla="*/ 89 h 197"/>
                <a:gd name="T90" fmla="*/ 12 w 78"/>
                <a:gd name="T91" fmla="*/ 79 h 197"/>
                <a:gd name="T92" fmla="*/ 12 w 78"/>
                <a:gd name="T93" fmla="*/ 19 h 197"/>
                <a:gd name="T94" fmla="*/ 12 w 78"/>
                <a:gd name="T95" fmla="*/ 19 h 197"/>
                <a:gd name="T96" fmla="*/ 28 w 78"/>
                <a:gd name="T97" fmla="*/ 36 h 197"/>
                <a:gd name="T98" fmla="*/ 40 w 78"/>
                <a:gd name="T99" fmla="*/ 50 h 197"/>
                <a:gd name="T100" fmla="*/ 50 w 78"/>
                <a:gd name="T101" fmla="*/ 64 h 197"/>
                <a:gd name="T102" fmla="*/ 57 w 78"/>
                <a:gd name="T103" fmla="*/ 76 h 197"/>
                <a:gd name="T104" fmla="*/ 61 w 78"/>
                <a:gd name="T105" fmla="*/ 86 h 197"/>
                <a:gd name="T106" fmla="*/ 65 w 78"/>
                <a:gd name="T107" fmla="*/ 96 h 197"/>
                <a:gd name="T108" fmla="*/ 66 w 78"/>
                <a:gd name="T109" fmla="*/ 107 h 197"/>
                <a:gd name="T110" fmla="*/ 66 w 78"/>
                <a:gd name="T111" fmla="*/ 117 h 197"/>
                <a:gd name="T112" fmla="*/ 66 w 78"/>
                <a:gd name="T113" fmla="*/ 1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97">
                  <a:moveTo>
                    <a:pt x="72" y="197"/>
                  </a:moveTo>
                  <a:lnTo>
                    <a:pt x="7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6" y="194"/>
                  </a:lnTo>
                  <a:lnTo>
                    <a:pt x="78" y="191"/>
                  </a:lnTo>
                  <a:lnTo>
                    <a:pt x="78" y="117"/>
                  </a:lnTo>
                  <a:lnTo>
                    <a:pt x="78" y="117"/>
                  </a:lnTo>
                  <a:lnTo>
                    <a:pt x="78" y="103"/>
                  </a:lnTo>
                  <a:lnTo>
                    <a:pt x="74" y="91"/>
                  </a:lnTo>
                  <a:lnTo>
                    <a:pt x="71" y="78"/>
                  </a:lnTo>
                  <a:lnTo>
                    <a:pt x="64" y="64"/>
                  </a:lnTo>
                  <a:lnTo>
                    <a:pt x="55" y="50"/>
                  </a:lnTo>
                  <a:lnTo>
                    <a:pt x="43" y="36"/>
                  </a:lnTo>
                  <a:lnTo>
                    <a:pt x="28" y="19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2" y="93"/>
                  </a:lnTo>
                  <a:lnTo>
                    <a:pt x="4" y="106"/>
                  </a:lnTo>
                  <a:lnTo>
                    <a:pt x="8" y="118"/>
                  </a:lnTo>
                  <a:lnTo>
                    <a:pt x="15" y="132"/>
                  </a:lnTo>
                  <a:lnTo>
                    <a:pt x="25" y="146"/>
                  </a:lnTo>
                  <a:lnTo>
                    <a:pt x="36" y="161"/>
                  </a:lnTo>
                  <a:lnTo>
                    <a:pt x="51" y="177"/>
                  </a:lnTo>
                  <a:lnTo>
                    <a:pt x="68" y="195"/>
                  </a:lnTo>
                  <a:lnTo>
                    <a:pt x="68" y="195"/>
                  </a:lnTo>
                  <a:lnTo>
                    <a:pt x="71" y="197"/>
                  </a:lnTo>
                  <a:lnTo>
                    <a:pt x="72" y="197"/>
                  </a:lnTo>
                  <a:lnTo>
                    <a:pt x="72" y="197"/>
                  </a:lnTo>
                  <a:close/>
                  <a:moveTo>
                    <a:pt x="66" y="177"/>
                  </a:moveTo>
                  <a:lnTo>
                    <a:pt x="66" y="177"/>
                  </a:lnTo>
                  <a:lnTo>
                    <a:pt x="51" y="161"/>
                  </a:lnTo>
                  <a:lnTo>
                    <a:pt x="38" y="146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8" y="110"/>
                  </a:lnTo>
                  <a:lnTo>
                    <a:pt x="14" y="100"/>
                  </a:lnTo>
                  <a:lnTo>
                    <a:pt x="13" y="89"/>
                  </a:lnTo>
                  <a:lnTo>
                    <a:pt x="12" y="7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28" y="36"/>
                  </a:lnTo>
                  <a:lnTo>
                    <a:pt x="40" y="50"/>
                  </a:lnTo>
                  <a:lnTo>
                    <a:pt x="50" y="64"/>
                  </a:lnTo>
                  <a:lnTo>
                    <a:pt x="57" y="76"/>
                  </a:lnTo>
                  <a:lnTo>
                    <a:pt x="61" y="86"/>
                  </a:lnTo>
                  <a:lnTo>
                    <a:pt x="65" y="96"/>
                  </a:lnTo>
                  <a:lnTo>
                    <a:pt x="66" y="107"/>
                  </a:lnTo>
                  <a:lnTo>
                    <a:pt x="66" y="117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0">
              <a:extLst>
                <a:ext uri="{FF2B5EF4-FFF2-40B4-BE49-F238E27FC236}">
                  <a16:creationId xmlns:a16="http://schemas.microsoft.com/office/drawing/2014/main" id="{DC6458CF-6313-481E-B736-2220FE991C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983" y="1860045"/>
              <a:ext cx="84227" cy="213808"/>
            </a:xfrm>
            <a:custGeom>
              <a:avLst/>
              <a:gdLst>
                <a:gd name="T0" fmla="*/ 4 w 77"/>
                <a:gd name="T1" fmla="*/ 197 h 197"/>
                <a:gd name="T2" fmla="*/ 4 w 77"/>
                <a:gd name="T3" fmla="*/ 197 h 197"/>
                <a:gd name="T4" fmla="*/ 6 w 77"/>
                <a:gd name="T5" fmla="*/ 197 h 197"/>
                <a:gd name="T6" fmla="*/ 6 w 77"/>
                <a:gd name="T7" fmla="*/ 197 h 197"/>
                <a:gd name="T8" fmla="*/ 8 w 77"/>
                <a:gd name="T9" fmla="*/ 197 h 197"/>
                <a:gd name="T10" fmla="*/ 9 w 77"/>
                <a:gd name="T11" fmla="*/ 195 h 197"/>
                <a:gd name="T12" fmla="*/ 9 w 77"/>
                <a:gd name="T13" fmla="*/ 195 h 197"/>
                <a:gd name="T14" fmla="*/ 28 w 77"/>
                <a:gd name="T15" fmla="*/ 177 h 197"/>
                <a:gd name="T16" fmla="*/ 42 w 77"/>
                <a:gd name="T17" fmla="*/ 161 h 197"/>
                <a:gd name="T18" fmla="*/ 53 w 77"/>
                <a:gd name="T19" fmla="*/ 146 h 197"/>
                <a:gd name="T20" fmla="*/ 62 w 77"/>
                <a:gd name="T21" fmla="*/ 132 h 197"/>
                <a:gd name="T22" fmla="*/ 69 w 77"/>
                <a:gd name="T23" fmla="*/ 118 h 197"/>
                <a:gd name="T24" fmla="*/ 74 w 77"/>
                <a:gd name="T25" fmla="*/ 106 h 197"/>
                <a:gd name="T26" fmla="*/ 76 w 77"/>
                <a:gd name="T27" fmla="*/ 93 h 197"/>
                <a:gd name="T28" fmla="*/ 77 w 77"/>
                <a:gd name="T29" fmla="*/ 79 h 197"/>
                <a:gd name="T30" fmla="*/ 77 w 77"/>
                <a:gd name="T31" fmla="*/ 5 h 197"/>
                <a:gd name="T32" fmla="*/ 77 w 77"/>
                <a:gd name="T33" fmla="*/ 5 h 197"/>
                <a:gd name="T34" fmla="*/ 76 w 77"/>
                <a:gd name="T35" fmla="*/ 2 h 197"/>
                <a:gd name="T36" fmla="*/ 74 w 77"/>
                <a:gd name="T37" fmla="*/ 0 h 197"/>
                <a:gd name="T38" fmla="*/ 74 w 77"/>
                <a:gd name="T39" fmla="*/ 0 h 197"/>
                <a:gd name="T40" fmla="*/ 70 w 77"/>
                <a:gd name="T41" fmla="*/ 0 h 197"/>
                <a:gd name="T42" fmla="*/ 67 w 77"/>
                <a:gd name="T43" fmla="*/ 1 h 197"/>
                <a:gd name="T44" fmla="*/ 67 w 77"/>
                <a:gd name="T45" fmla="*/ 1 h 197"/>
                <a:gd name="T46" fmla="*/ 50 w 77"/>
                <a:gd name="T47" fmla="*/ 19 h 197"/>
                <a:gd name="T48" fmla="*/ 35 w 77"/>
                <a:gd name="T49" fmla="*/ 36 h 197"/>
                <a:gd name="T50" fmla="*/ 23 w 77"/>
                <a:gd name="T51" fmla="*/ 50 h 197"/>
                <a:gd name="T52" fmla="*/ 14 w 77"/>
                <a:gd name="T53" fmla="*/ 64 h 197"/>
                <a:gd name="T54" fmla="*/ 8 w 77"/>
                <a:gd name="T55" fmla="*/ 78 h 197"/>
                <a:gd name="T56" fmla="*/ 4 w 77"/>
                <a:gd name="T57" fmla="*/ 91 h 197"/>
                <a:gd name="T58" fmla="*/ 1 w 77"/>
                <a:gd name="T59" fmla="*/ 103 h 197"/>
                <a:gd name="T60" fmla="*/ 0 w 77"/>
                <a:gd name="T61" fmla="*/ 117 h 197"/>
                <a:gd name="T62" fmla="*/ 0 w 77"/>
                <a:gd name="T63" fmla="*/ 191 h 197"/>
                <a:gd name="T64" fmla="*/ 0 w 77"/>
                <a:gd name="T65" fmla="*/ 191 h 197"/>
                <a:gd name="T66" fmla="*/ 1 w 77"/>
                <a:gd name="T67" fmla="*/ 194 h 197"/>
                <a:gd name="T68" fmla="*/ 4 w 77"/>
                <a:gd name="T69" fmla="*/ 197 h 197"/>
                <a:gd name="T70" fmla="*/ 4 w 77"/>
                <a:gd name="T71" fmla="*/ 197 h 197"/>
                <a:gd name="T72" fmla="*/ 12 w 77"/>
                <a:gd name="T73" fmla="*/ 117 h 197"/>
                <a:gd name="T74" fmla="*/ 12 w 77"/>
                <a:gd name="T75" fmla="*/ 117 h 197"/>
                <a:gd name="T76" fmla="*/ 12 w 77"/>
                <a:gd name="T77" fmla="*/ 107 h 197"/>
                <a:gd name="T78" fmla="*/ 13 w 77"/>
                <a:gd name="T79" fmla="*/ 96 h 197"/>
                <a:gd name="T80" fmla="*/ 16 w 77"/>
                <a:gd name="T81" fmla="*/ 86 h 197"/>
                <a:gd name="T82" fmla="*/ 21 w 77"/>
                <a:gd name="T83" fmla="*/ 76 h 197"/>
                <a:gd name="T84" fmla="*/ 28 w 77"/>
                <a:gd name="T85" fmla="*/ 64 h 197"/>
                <a:gd name="T86" fmla="*/ 38 w 77"/>
                <a:gd name="T87" fmla="*/ 50 h 197"/>
                <a:gd name="T88" fmla="*/ 50 w 77"/>
                <a:gd name="T89" fmla="*/ 36 h 197"/>
                <a:gd name="T90" fmla="*/ 66 w 77"/>
                <a:gd name="T91" fmla="*/ 19 h 197"/>
                <a:gd name="T92" fmla="*/ 66 w 77"/>
                <a:gd name="T93" fmla="*/ 79 h 197"/>
                <a:gd name="T94" fmla="*/ 66 w 77"/>
                <a:gd name="T95" fmla="*/ 79 h 197"/>
                <a:gd name="T96" fmla="*/ 65 w 77"/>
                <a:gd name="T97" fmla="*/ 89 h 197"/>
                <a:gd name="T98" fmla="*/ 63 w 77"/>
                <a:gd name="T99" fmla="*/ 100 h 197"/>
                <a:gd name="T100" fmla="*/ 60 w 77"/>
                <a:gd name="T101" fmla="*/ 110 h 197"/>
                <a:gd name="T102" fmla="*/ 55 w 77"/>
                <a:gd name="T103" fmla="*/ 121 h 197"/>
                <a:gd name="T104" fmla="*/ 48 w 77"/>
                <a:gd name="T105" fmla="*/ 133 h 197"/>
                <a:gd name="T106" fmla="*/ 39 w 77"/>
                <a:gd name="T107" fmla="*/ 146 h 197"/>
                <a:gd name="T108" fmla="*/ 27 w 77"/>
                <a:gd name="T109" fmla="*/ 161 h 197"/>
                <a:gd name="T110" fmla="*/ 12 w 77"/>
                <a:gd name="T111" fmla="*/ 177 h 197"/>
                <a:gd name="T112" fmla="*/ 12 w 77"/>
                <a:gd name="T113" fmla="*/ 1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4" y="197"/>
                  </a:moveTo>
                  <a:lnTo>
                    <a:pt x="4" y="19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8" y="197"/>
                  </a:lnTo>
                  <a:lnTo>
                    <a:pt x="9" y="195"/>
                  </a:lnTo>
                  <a:lnTo>
                    <a:pt x="9" y="195"/>
                  </a:lnTo>
                  <a:lnTo>
                    <a:pt x="28" y="177"/>
                  </a:lnTo>
                  <a:lnTo>
                    <a:pt x="42" y="161"/>
                  </a:lnTo>
                  <a:lnTo>
                    <a:pt x="53" y="146"/>
                  </a:lnTo>
                  <a:lnTo>
                    <a:pt x="62" y="132"/>
                  </a:lnTo>
                  <a:lnTo>
                    <a:pt x="69" y="118"/>
                  </a:lnTo>
                  <a:lnTo>
                    <a:pt x="74" y="106"/>
                  </a:lnTo>
                  <a:lnTo>
                    <a:pt x="76" y="93"/>
                  </a:lnTo>
                  <a:lnTo>
                    <a:pt x="77" y="79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76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50" y="19"/>
                  </a:lnTo>
                  <a:lnTo>
                    <a:pt x="35" y="36"/>
                  </a:lnTo>
                  <a:lnTo>
                    <a:pt x="23" y="50"/>
                  </a:lnTo>
                  <a:lnTo>
                    <a:pt x="14" y="64"/>
                  </a:lnTo>
                  <a:lnTo>
                    <a:pt x="8" y="78"/>
                  </a:lnTo>
                  <a:lnTo>
                    <a:pt x="4" y="91"/>
                  </a:lnTo>
                  <a:lnTo>
                    <a:pt x="1" y="103"/>
                  </a:lnTo>
                  <a:lnTo>
                    <a:pt x="0" y="117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94"/>
                  </a:lnTo>
                  <a:lnTo>
                    <a:pt x="4" y="197"/>
                  </a:lnTo>
                  <a:lnTo>
                    <a:pt x="4" y="197"/>
                  </a:lnTo>
                  <a:close/>
                  <a:moveTo>
                    <a:pt x="12" y="117"/>
                  </a:moveTo>
                  <a:lnTo>
                    <a:pt x="12" y="117"/>
                  </a:lnTo>
                  <a:lnTo>
                    <a:pt x="12" y="107"/>
                  </a:lnTo>
                  <a:lnTo>
                    <a:pt x="13" y="96"/>
                  </a:lnTo>
                  <a:lnTo>
                    <a:pt x="16" y="86"/>
                  </a:lnTo>
                  <a:lnTo>
                    <a:pt x="21" y="76"/>
                  </a:lnTo>
                  <a:lnTo>
                    <a:pt x="28" y="64"/>
                  </a:lnTo>
                  <a:lnTo>
                    <a:pt x="38" y="50"/>
                  </a:lnTo>
                  <a:lnTo>
                    <a:pt x="50" y="36"/>
                  </a:lnTo>
                  <a:lnTo>
                    <a:pt x="66" y="19"/>
                  </a:lnTo>
                  <a:lnTo>
                    <a:pt x="66" y="79"/>
                  </a:lnTo>
                  <a:lnTo>
                    <a:pt x="66" y="79"/>
                  </a:lnTo>
                  <a:lnTo>
                    <a:pt x="65" y="89"/>
                  </a:lnTo>
                  <a:lnTo>
                    <a:pt x="63" y="100"/>
                  </a:lnTo>
                  <a:lnTo>
                    <a:pt x="60" y="110"/>
                  </a:lnTo>
                  <a:lnTo>
                    <a:pt x="55" y="121"/>
                  </a:lnTo>
                  <a:lnTo>
                    <a:pt x="48" y="133"/>
                  </a:lnTo>
                  <a:lnTo>
                    <a:pt x="39" y="146"/>
                  </a:lnTo>
                  <a:lnTo>
                    <a:pt x="27" y="161"/>
                  </a:lnTo>
                  <a:lnTo>
                    <a:pt x="12" y="177"/>
                  </a:lnTo>
                  <a:lnTo>
                    <a:pt x="12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1">
              <a:extLst>
                <a:ext uri="{FF2B5EF4-FFF2-40B4-BE49-F238E27FC236}">
                  <a16:creationId xmlns:a16="http://schemas.microsoft.com/office/drawing/2014/main" id="{BE5D6D29-C3F0-4A1D-A094-3F0EF7F08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041" y="2024180"/>
              <a:ext cx="84227" cy="211648"/>
            </a:xfrm>
            <a:custGeom>
              <a:avLst/>
              <a:gdLst>
                <a:gd name="T0" fmla="*/ 72 w 78"/>
                <a:gd name="T1" fmla="*/ 198 h 198"/>
                <a:gd name="T2" fmla="*/ 72 w 78"/>
                <a:gd name="T3" fmla="*/ 198 h 198"/>
                <a:gd name="T4" fmla="*/ 74 w 78"/>
                <a:gd name="T5" fmla="*/ 198 h 198"/>
                <a:gd name="T6" fmla="*/ 74 w 78"/>
                <a:gd name="T7" fmla="*/ 198 h 198"/>
                <a:gd name="T8" fmla="*/ 76 w 78"/>
                <a:gd name="T9" fmla="*/ 195 h 198"/>
                <a:gd name="T10" fmla="*/ 78 w 78"/>
                <a:gd name="T11" fmla="*/ 192 h 198"/>
                <a:gd name="T12" fmla="*/ 78 w 78"/>
                <a:gd name="T13" fmla="*/ 118 h 198"/>
                <a:gd name="T14" fmla="*/ 78 w 78"/>
                <a:gd name="T15" fmla="*/ 118 h 198"/>
                <a:gd name="T16" fmla="*/ 78 w 78"/>
                <a:gd name="T17" fmla="*/ 104 h 198"/>
                <a:gd name="T18" fmla="*/ 74 w 78"/>
                <a:gd name="T19" fmla="*/ 92 h 198"/>
                <a:gd name="T20" fmla="*/ 71 w 78"/>
                <a:gd name="T21" fmla="*/ 78 h 198"/>
                <a:gd name="T22" fmla="*/ 64 w 78"/>
                <a:gd name="T23" fmla="*/ 65 h 198"/>
                <a:gd name="T24" fmla="*/ 55 w 78"/>
                <a:gd name="T25" fmla="*/ 51 h 198"/>
                <a:gd name="T26" fmla="*/ 43 w 78"/>
                <a:gd name="T27" fmla="*/ 36 h 198"/>
                <a:gd name="T28" fmla="*/ 28 w 78"/>
                <a:gd name="T29" fmla="*/ 20 h 198"/>
                <a:gd name="T30" fmla="*/ 11 w 78"/>
                <a:gd name="T31" fmla="*/ 2 h 198"/>
                <a:gd name="T32" fmla="*/ 11 w 78"/>
                <a:gd name="T33" fmla="*/ 2 h 198"/>
                <a:gd name="T34" fmla="*/ 7 w 78"/>
                <a:gd name="T35" fmla="*/ 0 h 198"/>
                <a:gd name="T36" fmla="*/ 5 w 78"/>
                <a:gd name="T37" fmla="*/ 0 h 198"/>
                <a:gd name="T38" fmla="*/ 5 w 78"/>
                <a:gd name="T39" fmla="*/ 0 h 198"/>
                <a:gd name="T40" fmla="*/ 2 w 78"/>
                <a:gd name="T41" fmla="*/ 3 h 198"/>
                <a:gd name="T42" fmla="*/ 0 w 78"/>
                <a:gd name="T43" fmla="*/ 6 h 198"/>
                <a:gd name="T44" fmla="*/ 0 w 78"/>
                <a:gd name="T45" fmla="*/ 80 h 198"/>
                <a:gd name="T46" fmla="*/ 0 w 78"/>
                <a:gd name="T47" fmla="*/ 80 h 198"/>
                <a:gd name="T48" fmla="*/ 2 w 78"/>
                <a:gd name="T49" fmla="*/ 94 h 198"/>
                <a:gd name="T50" fmla="*/ 4 w 78"/>
                <a:gd name="T51" fmla="*/ 106 h 198"/>
                <a:gd name="T52" fmla="*/ 8 w 78"/>
                <a:gd name="T53" fmla="*/ 119 h 198"/>
                <a:gd name="T54" fmla="*/ 15 w 78"/>
                <a:gd name="T55" fmla="*/ 132 h 198"/>
                <a:gd name="T56" fmla="*/ 25 w 78"/>
                <a:gd name="T57" fmla="*/ 146 h 198"/>
                <a:gd name="T58" fmla="*/ 36 w 78"/>
                <a:gd name="T59" fmla="*/ 161 h 198"/>
                <a:gd name="T60" fmla="*/ 51 w 78"/>
                <a:gd name="T61" fmla="*/ 178 h 198"/>
                <a:gd name="T62" fmla="*/ 68 w 78"/>
                <a:gd name="T63" fmla="*/ 195 h 198"/>
                <a:gd name="T64" fmla="*/ 68 w 78"/>
                <a:gd name="T65" fmla="*/ 195 h 198"/>
                <a:gd name="T66" fmla="*/ 71 w 78"/>
                <a:gd name="T67" fmla="*/ 198 h 198"/>
                <a:gd name="T68" fmla="*/ 72 w 78"/>
                <a:gd name="T69" fmla="*/ 198 h 198"/>
                <a:gd name="T70" fmla="*/ 72 w 78"/>
                <a:gd name="T71" fmla="*/ 198 h 198"/>
                <a:gd name="T72" fmla="*/ 66 w 78"/>
                <a:gd name="T73" fmla="*/ 178 h 198"/>
                <a:gd name="T74" fmla="*/ 66 w 78"/>
                <a:gd name="T75" fmla="*/ 178 h 198"/>
                <a:gd name="T76" fmla="*/ 51 w 78"/>
                <a:gd name="T77" fmla="*/ 161 h 198"/>
                <a:gd name="T78" fmla="*/ 38 w 78"/>
                <a:gd name="T79" fmla="*/ 147 h 198"/>
                <a:gd name="T80" fmla="*/ 29 w 78"/>
                <a:gd name="T81" fmla="*/ 133 h 198"/>
                <a:gd name="T82" fmla="*/ 22 w 78"/>
                <a:gd name="T83" fmla="*/ 121 h 198"/>
                <a:gd name="T84" fmla="*/ 18 w 78"/>
                <a:gd name="T85" fmla="*/ 111 h 198"/>
                <a:gd name="T86" fmla="*/ 14 w 78"/>
                <a:gd name="T87" fmla="*/ 101 h 198"/>
                <a:gd name="T88" fmla="*/ 13 w 78"/>
                <a:gd name="T89" fmla="*/ 90 h 198"/>
                <a:gd name="T90" fmla="*/ 12 w 78"/>
                <a:gd name="T91" fmla="*/ 80 h 198"/>
                <a:gd name="T92" fmla="*/ 12 w 78"/>
                <a:gd name="T93" fmla="*/ 20 h 198"/>
                <a:gd name="T94" fmla="*/ 12 w 78"/>
                <a:gd name="T95" fmla="*/ 20 h 198"/>
                <a:gd name="T96" fmla="*/ 28 w 78"/>
                <a:gd name="T97" fmla="*/ 36 h 198"/>
                <a:gd name="T98" fmla="*/ 40 w 78"/>
                <a:gd name="T99" fmla="*/ 51 h 198"/>
                <a:gd name="T100" fmla="*/ 50 w 78"/>
                <a:gd name="T101" fmla="*/ 64 h 198"/>
                <a:gd name="T102" fmla="*/ 57 w 78"/>
                <a:gd name="T103" fmla="*/ 77 h 198"/>
                <a:gd name="T104" fmla="*/ 61 w 78"/>
                <a:gd name="T105" fmla="*/ 87 h 198"/>
                <a:gd name="T106" fmla="*/ 65 w 78"/>
                <a:gd name="T107" fmla="*/ 97 h 198"/>
                <a:gd name="T108" fmla="*/ 66 w 78"/>
                <a:gd name="T109" fmla="*/ 108 h 198"/>
                <a:gd name="T110" fmla="*/ 66 w 78"/>
                <a:gd name="T111" fmla="*/ 118 h 198"/>
                <a:gd name="T112" fmla="*/ 66 w 78"/>
                <a:gd name="T113" fmla="*/ 17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98">
                  <a:moveTo>
                    <a:pt x="72" y="198"/>
                  </a:moveTo>
                  <a:lnTo>
                    <a:pt x="72" y="198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6" y="195"/>
                  </a:lnTo>
                  <a:lnTo>
                    <a:pt x="78" y="192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8" y="104"/>
                  </a:lnTo>
                  <a:lnTo>
                    <a:pt x="74" y="92"/>
                  </a:lnTo>
                  <a:lnTo>
                    <a:pt x="71" y="78"/>
                  </a:lnTo>
                  <a:lnTo>
                    <a:pt x="64" y="65"/>
                  </a:lnTo>
                  <a:lnTo>
                    <a:pt x="55" y="51"/>
                  </a:lnTo>
                  <a:lnTo>
                    <a:pt x="43" y="36"/>
                  </a:lnTo>
                  <a:lnTo>
                    <a:pt x="28" y="20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4" y="106"/>
                  </a:lnTo>
                  <a:lnTo>
                    <a:pt x="8" y="119"/>
                  </a:lnTo>
                  <a:lnTo>
                    <a:pt x="15" y="132"/>
                  </a:lnTo>
                  <a:lnTo>
                    <a:pt x="25" y="146"/>
                  </a:lnTo>
                  <a:lnTo>
                    <a:pt x="36" y="161"/>
                  </a:lnTo>
                  <a:lnTo>
                    <a:pt x="51" y="178"/>
                  </a:lnTo>
                  <a:lnTo>
                    <a:pt x="68" y="195"/>
                  </a:lnTo>
                  <a:lnTo>
                    <a:pt x="68" y="195"/>
                  </a:lnTo>
                  <a:lnTo>
                    <a:pt x="71" y="198"/>
                  </a:lnTo>
                  <a:lnTo>
                    <a:pt x="72" y="198"/>
                  </a:lnTo>
                  <a:lnTo>
                    <a:pt x="72" y="198"/>
                  </a:lnTo>
                  <a:close/>
                  <a:moveTo>
                    <a:pt x="66" y="178"/>
                  </a:moveTo>
                  <a:lnTo>
                    <a:pt x="66" y="178"/>
                  </a:lnTo>
                  <a:lnTo>
                    <a:pt x="51" y="161"/>
                  </a:lnTo>
                  <a:lnTo>
                    <a:pt x="38" y="147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8" y="111"/>
                  </a:lnTo>
                  <a:lnTo>
                    <a:pt x="14" y="101"/>
                  </a:lnTo>
                  <a:lnTo>
                    <a:pt x="13" y="90"/>
                  </a:lnTo>
                  <a:lnTo>
                    <a:pt x="12" y="8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8" y="36"/>
                  </a:lnTo>
                  <a:lnTo>
                    <a:pt x="40" y="51"/>
                  </a:lnTo>
                  <a:lnTo>
                    <a:pt x="50" y="64"/>
                  </a:lnTo>
                  <a:lnTo>
                    <a:pt x="57" y="77"/>
                  </a:lnTo>
                  <a:lnTo>
                    <a:pt x="61" y="87"/>
                  </a:lnTo>
                  <a:lnTo>
                    <a:pt x="65" y="97"/>
                  </a:lnTo>
                  <a:lnTo>
                    <a:pt x="66" y="108"/>
                  </a:lnTo>
                  <a:lnTo>
                    <a:pt x="66" y="118"/>
                  </a:lnTo>
                  <a:lnTo>
                    <a:pt x="66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2">
              <a:extLst>
                <a:ext uri="{FF2B5EF4-FFF2-40B4-BE49-F238E27FC236}">
                  <a16:creationId xmlns:a16="http://schemas.microsoft.com/office/drawing/2014/main" id="{CBD534AC-6EB3-4C49-B3EE-2684F1A1CC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983" y="2024180"/>
              <a:ext cx="84227" cy="211648"/>
            </a:xfrm>
            <a:custGeom>
              <a:avLst/>
              <a:gdLst>
                <a:gd name="T0" fmla="*/ 4 w 77"/>
                <a:gd name="T1" fmla="*/ 198 h 198"/>
                <a:gd name="T2" fmla="*/ 4 w 77"/>
                <a:gd name="T3" fmla="*/ 198 h 198"/>
                <a:gd name="T4" fmla="*/ 6 w 77"/>
                <a:gd name="T5" fmla="*/ 198 h 198"/>
                <a:gd name="T6" fmla="*/ 6 w 77"/>
                <a:gd name="T7" fmla="*/ 198 h 198"/>
                <a:gd name="T8" fmla="*/ 8 w 77"/>
                <a:gd name="T9" fmla="*/ 198 h 198"/>
                <a:gd name="T10" fmla="*/ 9 w 77"/>
                <a:gd name="T11" fmla="*/ 195 h 198"/>
                <a:gd name="T12" fmla="*/ 9 w 77"/>
                <a:gd name="T13" fmla="*/ 195 h 198"/>
                <a:gd name="T14" fmla="*/ 28 w 77"/>
                <a:gd name="T15" fmla="*/ 178 h 198"/>
                <a:gd name="T16" fmla="*/ 42 w 77"/>
                <a:gd name="T17" fmla="*/ 161 h 198"/>
                <a:gd name="T18" fmla="*/ 53 w 77"/>
                <a:gd name="T19" fmla="*/ 146 h 198"/>
                <a:gd name="T20" fmla="*/ 62 w 77"/>
                <a:gd name="T21" fmla="*/ 132 h 198"/>
                <a:gd name="T22" fmla="*/ 69 w 77"/>
                <a:gd name="T23" fmla="*/ 119 h 198"/>
                <a:gd name="T24" fmla="*/ 74 w 77"/>
                <a:gd name="T25" fmla="*/ 106 h 198"/>
                <a:gd name="T26" fmla="*/ 76 w 77"/>
                <a:gd name="T27" fmla="*/ 94 h 198"/>
                <a:gd name="T28" fmla="*/ 77 w 77"/>
                <a:gd name="T29" fmla="*/ 80 h 198"/>
                <a:gd name="T30" fmla="*/ 77 w 77"/>
                <a:gd name="T31" fmla="*/ 6 h 198"/>
                <a:gd name="T32" fmla="*/ 77 w 77"/>
                <a:gd name="T33" fmla="*/ 6 h 198"/>
                <a:gd name="T34" fmla="*/ 76 w 77"/>
                <a:gd name="T35" fmla="*/ 3 h 198"/>
                <a:gd name="T36" fmla="*/ 74 w 77"/>
                <a:gd name="T37" fmla="*/ 0 h 198"/>
                <a:gd name="T38" fmla="*/ 74 w 77"/>
                <a:gd name="T39" fmla="*/ 0 h 198"/>
                <a:gd name="T40" fmla="*/ 70 w 77"/>
                <a:gd name="T41" fmla="*/ 0 h 198"/>
                <a:gd name="T42" fmla="*/ 67 w 77"/>
                <a:gd name="T43" fmla="*/ 2 h 198"/>
                <a:gd name="T44" fmla="*/ 67 w 77"/>
                <a:gd name="T45" fmla="*/ 2 h 198"/>
                <a:gd name="T46" fmla="*/ 50 w 77"/>
                <a:gd name="T47" fmla="*/ 20 h 198"/>
                <a:gd name="T48" fmla="*/ 35 w 77"/>
                <a:gd name="T49" fmla="*/ 36 h 198"/>
                <a:gd name="T50" fmla="*/ 23 w 77"/>
                <a:gd name="T51" fmla="*/ 51 h 198"/>
                <a:gd name="T52" fmla="*/ 14 w 77"/>
                <a:gd name="T53" fmla="*/ 65 h 198"/>
                <a:gd name="T54" fmla="*/ 8 w 77"/>
                <a:gd name="T55" fmla="*/ 78 h 198"/>
                <a:gd name="T56" fmla="*/ 4 w 77"/>
                <a:gd name="T57" fmla="*/ 92 h 198"/>
                <a:gd name="T58" fmla="*/ 1 w 77"/>
                <a:gd name="T59" fmla="*/ 104 h 198"/>
                <a:gd name="T60" fmla="*/ 0 w 77"/>
                <a:gd name="T61" fmla="*/ 118 h 198"/>
                <a:gd name="T62" fmla="*/ 0 w 77"/>
                <a:gd name="T63" fmla="*/ 192 h 198"/>
                <a:gd name="T64" fmla="*/ 0 w 77"/>
                <a:gd name="T65" fmla="*/ 192 h 198"/>
                <a:gd name="T66" fmla="*/ 1 w 77"/>
                <a:gd name="T67" fmla="*/ 195 h 198"/>
                <a:gd name="T68" fmla="*/ 4 w 77"/>
                <a:gd name="T69" fmla="*/ 198 h 198"/>
                <a:gd name="T70" fmla="*/ 4 w 77"/>
                <a:gd name="T71" fmla="*/ 198 h 198"/>
                <a:gd name="T72" fmla="*/ 12 w 77"/>
                <a:gd name="T73" fmla="*/ 118 h 198"/>
                <a:gd name="T74" fmla="*/ 12 w 77"/>
                <a:gd name="T75" fmla="*/ 118 h 198"/>
                <a:gd name="T76" fmla="*/ 12 w 77"/>
                <a:gd name="T77" fmla="*/ 108 h 198"/>
                <a:gd name="T78" fmla="*/ 13 w 77"/>
                <a:gd name="T79" fmla="*/ 97 h 198"/>
                <a:gd name="T80" fmla="*/ 16 w 77"/>
                <a:gd name="T81" fmla="*/ 87 h 198"/>
                <a:gd name="T82" fmla="*/ 21 w 77"/>
                <a:gd name="T83" fmla="*/ 77 h 198"/>
                <a:gd name="T84" fmla="*/ 28 w 77"/>
                <a:gd name="T85" fmla="*/ 64 h 198"/>
                <a:gd name="T86" fmla="*/ 38 w 77"/>
                <a:gd name="T87" fmla="*/ 51 h 198"/>
                <a:gd name="T88" fmla="*/ 50 w 77"/>
                <a:gd name="T89" fmla="*/ 36 h 198"/>
                <a:gd name="T90" fmla="*/ 66 w 77"/>
                <a:gd name="T91" fmla="*/ 20 h 198"/>
                <a:gd name="T92" fmla="*/ 66 w 77"/>
                <a:gd name="T93" fmla="*/ 80 h 198"/>
                <a:gd name="T94" fmla="*/ 66 w 77"/>
                <a:gd name="T95" fmla="*/ 80 h 198"/>
                <a:gd name="T96" fmla="*/ 65 w 77"/>
                <a:gd name="T97" fmla="*/ 90 h 198"/>
                <a:gd name="T98" fmla="*/ 63 w 77"/>
                <a:gd name="T99" fmla="*/ 101 h 198"/>
                <a:gd name="T100" fmla="*/ 60 w 77"/>
                <a:gd name="T101" fmla="*/ 111 h 198"/>
                <a:gd name="T102" fmla="*/ 55 w 77"/>
                <a:gd name="T103" fmla="*/ 121 h 198"/>
                <a:gd name="T104" fmla="*/ 48 w 77"/>
                <a:gd name="T105" fmla="*/ 133 h 198"/>
                <a:gd name="T106" fmla="*/ 39 w 77"/>
                <a:gd name="T107" fmla="*/ 147 h 198"/>
                <a:gd name="T108" fmla="*/ 27 w 77"/>
                <a:gd name="T109" fmla="*/ 161 h 198"/>
                <a:gd name="T110" fmla="*/ 12 w 77"/>
                <a:gd name="T111" fmla="*/ 178 h 198"/>
                <a:gd name="T112" fmla="*/ 12 w 77"/>
                <a:gd name="T113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4" y="198"/>
                  </a:moveTo>
                  <a:lnTo>
                    <a:pt x="4" y="198"/>
                  </a:lnTo>
                  <a:lnTo>
                    <a:pt x="6" y="198"/>
                  </a:lnTo>
                  <a:lnTo>
                    <a:pt x="6" y="198"/>
                  </a:lnTo>
                  <a:lnTo>
                    <a:pt x="8" y="198"/>
                  </a:lnTo>
                  <a:lnTo>
                    <a:pt x="9" y="195"/>
                  </a:lnTo>
                  <a:lnTo>
                    <a:pt x="9" y="195"/>
                  </a:lnTo>
                  <a:lnTo>
                    <a:pt x="28" y="178"/>
                  </a:lnTo>
                  <a:lnTo>
                    <a:pt x="42" y="161"/>
                  </a:lnTo>
                  <a:lnTo>
                    <a:pt x="53" y="146"/>
                  </a:lnTo>
                  <a:lnTo>
                    <a:pt x="62" y="132"/>
                  </a:lnTo>
                  <a:lnTo>
                    <a:pt x="69" y="119"/>
                  </a:lnTo>
                  <a:lnTo>
                    <a:pt x="74" y="106"/>
                  </a:lnTo>
                  <a:lnTo>
                    <a:pt x="76" y="94"/>
                  </a:lnTo>
                  <a:lnTo>
                    <a:pt x="77" y="80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50" y="20"/>
                  </a:lnTo>
                  <a:lnTo>
                    <a:pt x="35" y="36"/>
                  </a:lnTo>
                  <a:lnTo>
                    <a:pt x="23" y="51"/>
                  </a:lnTo>
                  <a:lnTo>
                    <a:pt x="14" y="65"/>
                  </a:lnTo>
                  <a:lnTo>
                    <a:pt x="8" y="78"/>
                  </a:lnTo>
                  <a:lnTo>
                    <a:pt x="4" y="92"/>
                  </a:lnTo>
                  <a:lnTo>
                    <a:pt x="1" y="104"/>
                  </a:lnTo>
                  <a:lnTo>
                    <a:pt x="0" y="118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95"/>
                  </a:lnTo>
                  <a:lnTo>
                    <a:pt x="4" y="198"/>
                  </a:lnTo>
                  <a:lnTo>
                    <a:pt x="4" y="198"/>
                  </a:lnTo>
                  <a:close/>
                  <a:moveTo>
                    <a:pt x="12" y="118"/>
                  </a:moveTo>
                  <a:lnTo>
                    <a:pt x="12" y="118"/>
                  </a:lnTo>
                  <a:lnTo>
                    <a:pt x="12" y="108"/>
                  </a:lnTo>
                  <a:lnTo>
                    <a:pt x="13" y="97"/>
                  </a:lnTo>
                  <a:lnTo>
                    <a:pt x="16" y="87"/>
                  </a:lnTo>
                  <a:lnTo>
                    <a:pt x="21" y="77"/>
                  </a:lnTo>
                  <a:lnTo>
                    <a:pt x="28" y="64"/>
                  </a:lnTo>
                  <a:lnTo>
                    <a:pt x="38" y="51"/>
                  </a:lnTo>
                  <a:lnTo>
                    <a:pt x="50" y="36"/>
                  </a:lnTo>
                  <a:lnTo>
                    <a:pt x="66" y="2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65" y="90"/>
                  </a:lnTo>
                  <a:lnTo>
                    <a:pt x="63" y="101"/>
                  </a:lnTo>
                  <a:lnTo>
                    <a:pt x="60" y="111"/>
                  </a:lnTo>
                  <a:lnTo>
                    <a:pt x="55" y="121"/>
                  </a:lnTo>
                  <a:lnTo>
                    <a:pt x="48" y="133"/>
                  </a:lnTo>
                  <a:lnTo>
                    <a:pt x="39" y="147"/>
                  </a:lnTo>
                  <a:lnTo>
                    <a:pt x="27" y="161"/>
                  </a:lnTo>
                  <a:lnTo>
                    <a:pt x="12" y="178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3">
              <a:extLst>
                <a:ext uri="{FF2B5EF4-FFF2-40B4-BE49-F238E27FC236}">
                  <a16:creationId xmlns:a16="http://schemas.microsoft.com/office/drawing/2014/main" id="{A5F06361-A3C8-4E86-8B75-804E129E27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041" y="2186155"/>
              <a:ext cx="84227" cy="213808"/>
            </a:xfrm>
            <a:custGeom>
              <a:avLst/>
              <a:gdLst>
                <a:gd name="T0" fmla="*/ 72 w 78"/>
                <a:gd name="T1" fmla="*/ 198 h 198"/>
                <a:gd name="T2" fmla="*/ 72 w 78"/>
                <a:gd name="T3" fmla="*/ 198 h 198"/>
                <a:gd name="T4" fmla="*/ 74 w 78"/>
                <a:gd name="T5" fmla="*/ 197 h 198"/>
                <a:gd name="T6" fmla="*/ 74 w 78"/>
                <a:gd name="T7" fmla="*/ 197 h 198"/>
                <a:gd name="T8" fmla="*/ 76 w 78"/>
                <a:gd name="T9" fmla="*/ 195 h 198"/>
                <a:gd name="T10" fmla="*/ 78 w 78"/>
                <a:gd name="T11" fmla="*/ 193 h 198"/>
                <a:gd name="T12" fmla="*/ 78 w 78"/>
                <a:gd name="T13" fmla="*/ 118 h 198"/>
                <a:gd name="T14" fmla="*/ 78 w 78"/>
                <a:gd name="T15" fmla="*/ 118 h 198"/>
                <a:gd name="T16" fmla="*/ 78 w 78"/>
                <a:gd name="T17" fmla="*/ 105 h 198"/>
                <a:gd name="T18" fmla="*/ 74 w 78"/>
                <a:gd name="T19" fmla="*/ 91 h 198"/>
                <a:gd name="T20" fmla="*/ 71 w 78"/>
                <a:gd name="T21" fmla="*/ 79 h 198"/>
                <a:gd name="T22" fmla="*/ 64 w 78"/>
                <a:gd name="T23" fmla="*/ 66 h 198"/>
                <a:gd name="T24" fmla="*/ 55 w 78"/>
                <a:gd name="T25" fmla="*/ 52 h 198"/>
                <a:gd name="T26" fmla="*/ 43 w 78"/>
                <a:gd name="T27" fmla="*/ 37 h 198"/>
                <a:gd name="T28" fmla="*/ 28 w 78"/>
                <a:gd name="T29" fmla="*/ 21 h 198"/>
                <a:gd name="T30" fmla="*/ 11 w 78"/>
                <a:gd name="T31" fmla="*/ 3 h 198"/>
                <a:gd name="T32" fmla="*/ 11 w 78"/>
                <a:gd name="T33" fmla="*/ 3 h 198"/>
                <a:gd name="T34" fmla="*/ 7 w 78"/>
                <a:gd name="T35" fmla="*/ 0 h 198"/>
                <a:gd name="T36" fmla="*/ 5 w 78"/>
                <a:gd name="T37" fmla="*/ 1 h 198"/>
                <a:gd name="T38" fmla="*/ 5 w 78"/>
                <a:gd name="T39" fmla="*/ 1 h 198"/>
                <a:gd name="T40" fmla="*/ 2 w 78"/>
                <a:gd name="T41" fmla="*/ 3 h 198"/>
                <a:gd name="T42" fmla="*/ 0 w 78"/>
                <a:gd name="T43" fmla="*/ 6 h 198"/>
                <a:gd name="T44" fmla="*/ 0 w 78"/>
                <a:gd name="T45" fmla="*/ 80 h 198"/>
                <a:gd name="T46" fmla="*/ 0 w 78"/>
                <a:gd name="T47" fmla="*/ 80 h 198"/>
                <a:gd name="T48" fmla="*/ 2 w 78"/>
                <a:gd name="T49" fmla="*/ 94 h 198"/>
                <a:gd name="T50" fmla="*/ 4 w 78"/>
                <a:gd name="T51" fmla="*/ 106 h 198"/>
                <a:gd name="T52" fmla="*/ 8 w 78"/>
                <a:gd name="T53" fmla="*/ 120 h 198"/>
                <a:gd name="T54" fmla="*/ 15 w 78"/>
                <a:gd name="T55" fmla="*/ 133 h 198"/>
                <a:gd name="T56" fmla="*/ 25 w 78"/>
                <a:gd name="T57" fmla="*/ 147 h 198"/>
                <a:gd name="T58" fmla="*/ 36 w 78"/>
                <a:gd name="T59" fmla="*/ 162 h 198"/>
                <a:gd name="T60" fmla="*/ 51 w 78"/>
                <a:gd name="T61" fmla="*/ 178 h 198"/>
                <a:gd name="T62" fmla="*/ 68 w 78"/>
                <a:gd name="T63" fmla="*/ 196 h 198"/>
                <a:gd name="T64" fmla="*/ 68 w 78"/>
                <a:gd name="T65" fmla="*/ 196 h 198"/>
                <a:gd name="T66" fmla="*/ 71 w 78"/>
                <a:gd name="T67" fmla="*/ 197 h 198"/>
                <a:gd name="T68" fmla="*/ 72 w 78"/>
                <a:gd name="T69" fmla="*/ 198 h 198"/>
                <a:gd name="T70" fmla="*/ 72 w 78"/>
                <a:gd name="T71" fmla="*/ 198 h 198"/>
                <a:gd name="T72" fmla="*/ 66 w 78"/>
                <a:gd name="T73" fmla="*/ 179 h 198"/>
                <a:gd name="T74" fmla="*/ 66 w 78"/>
                <a:gd name="T75" fmla="*/ 179 h 198"/>
                <a:gd name="T76" fmla="*/ 51 w 78"/>
                <a:gd name="T77" fmla="*/ 162 h 198"/>
                <a:gd name="T78" fmla="*/ 38 w 78"/>
                <a:gd name="T79" fmla="*/ 147 h 198"/>
                <a:gd name="T80" fmla="*/ 29 w 78"/>
                <a:gd name="T81" fmla="*/ 134 h 198"/>
                <a:gd name="T82" fmla="*/ 22 w 78"/>
                <a:gd name="T83" fmla="*/ 122 h 198"/>
                <a:gd name="T84" fmla="*/ 18 w 78"/>
                <a:gd name="T85" fmla="*/ 111 h 198"/>
                <a:gd name="T86" fmla="*/ 14 w 78"/>
                <a:gd name="T87" fmla="*/ 101 h 198"/>
                <a:gd name="T88" fmla="*/ 13 w 78"/>
                <a:gd name="T89" fmla="*/ 90 h 198"/>
                <a:gd name="T90" fmla="*/ 12 w 78"/>
                <a:gd name="T91" fmla="*/ 80 h 198"/>
                <a:gd name="T92" fmla="*/ 12 w 78"/>
                <a:gd name="T93" fmla="*/ 20 h 198"/>
                <a:gd name="T94" fmla="*/ 12 w 78"/>
                <a:gd name="T95" fmla="*/ 20 h 198"/>
                <a:gd name="T96" fmla="*/ 28 w 78"/>
                <a:gd name="T97" fmla="*/ 37 h 198"/>
                <a:gd name="T98" fmla="*/ 40 w 78"/>
                <a:gd name="T99" fmla="*/ 52 h 198"/>
                <a:gd name="T100" fmla="*/ 50 w 78"/>
                <a:gd name="T101" fmla="*/ 65 h 198"/>
                <a:gd name="T102" fmla="*/ 57 w 78"/>
                <a:gd name="T103" fmla="*/ 76 h 198"/>
                <a:gd name="T104" fmla="*/ 61 w 78"/>
                <a:gd name="T105" fmla="*/ 88 h 198"/>
                <a:gd name="T106" fmla="*/ 65 w 78"/>
                <a:gd name="T107" fmla="*/ 98 h 198"/>
                <a:gd name="T108" fmla="*/ 66 w 78"/>
                <a:gd name="T109" fmla="*/ 107 h 198"/>
                <a:gd name="T110" fmla="*/ 66 w 78"/>
                <a:gd name="T111" fmla="*/ 118 h 198"/>
                <a:gd name="T112" fmla="*/ 66 w 78"/>
                <a:gd name="T113" fmla="*/ 17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98">
                  <a:moveTo>
                    <a:pt x="72" y="198"/>
                  </a:moveTo>
                  <a:lnTo>
                    <a:pt x="72" y="198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6" y="195"/>
                  </a:lnTo>
                  <a:lnTo>
                    <a:pt x="78" y="193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8" y="105"/>
                  </a:lnTo>
                  <a:lnTo>
                    <a:pt x="74" y="91"/>
                  </a:lnTo>
                  <a:lnTo>
                    <a:pt x="71" y="79"/>
                  </a:lnTo>
                  <a:lnTo>
                    <a:pt x="64" y="66"/>
                  </a:lnTo>
                  <a:lnTo>
                    <a:pt x="55" y="52"/>
                  </a:lnTo>
                  <a:lnTo>
                    <a:pt x="43" y="37"/>
                  </a:lnTo>
                  <a:lnTo>
                    <a:pt x="28" y="21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7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4" y="106"/>
                  </a:lnTo>
                  <a:lnTo>
                    <a:pt x="8" y="120"/>
                  </a:lnTo>
                  <a:lnTo>
                    <a:pt x="15" y="133"/>
                  </a:lnTo>
                  <a:lnTo>
                    <a:pt x="25" y="147"/>
                  </a:lnTo>
                  <a:lnTo>
                    <a:pt x="36" y="162"/>
                  </a:lnTo>
                  <a:lnTo>
                    <a:pt x="51" y="178"/>
                  </a:lnTo>
                  <a:lnTo>
                    <a:pt x="68" y="196"/>
                  </a:lnTo>
                  <a:lnTo>
                    <a:pt x="68" y="196"/>
                  </a:lnTo>
                  <a:lnTo>
                    <a:pt x="71" y="197"/>
                  </a:lnTo>
                  <a:lnTo>
                    <a:pt x="72" y="198"/>
                  </a:lnTo>
                  <a:lnTo>
                    <a:pt x="72" y="198"/>
                  </a:lnTo>
                  <a:close/>
                  <a:moveTo>
                    <a:pt x="66" y="179"/>
                  </a:moveTo>
                  <a:lnTo>
                    <a:pt x="66" y="179"/>
                  </a:lnTo>
                  <a:lnTo>
                    <a:pt x="51" y="162"/>
                  </a:lnTo>
                  <a:lnTo>
                    <a:pt x="38" y="147"/>
                  </a:lnTo>
                  <a:lnTo>
                    <a:pt x="29" y="134"/>
                  </a:lnTo>
                  <a:lnTo>
                    <a:pt x="22" y="122"/>
                  </a:lnTo>
                  <a:lnTo>
                    <a:pt x="18" y="111"/>
                  </a:lnTo>
                  <a:lnTo>
                    <a:pt x="14" y="101"/>
                  </a:lnTo>
                  <a:lnTo>
                    <a:pt x="13" y="90"/>
                  </a:lnTo>
                  <a:lnTo>
                    <a:pt x="12" y="8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8" y="37"/>
                  </a:lnTo>
                  <a:lnTo>
                    <a:pt x="40" y="52"/>
                  </a:lnTo>
                  <a:lnTo>
                    <a:pt x="50" y="65"/>
                  </a:lnTo>
                  <a:lnTo>
                    <a:pt x="57" y="76"/>
                  </a:lnTo>
                  <a:lnTo>
                    <a:pt x="61" y="88"/>
                  </a:lnTo>
                  <a:lnTo>
                    <a:pt x="65" y="98"/>
                  </a:lnTo>
                  <a:lnTo>
                    <a:pt x="66" y="107"/>
                  </a:lnTo>
                  <a:lnTo>
                    <a:pt x="66" y="118"/>
                  </a:lnTo>
                  <a:lnTo>
                    <a:pt x="66" y="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A5B9A708-6126-4652-BD98-90BF3E01DC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983" y="2186155"/>
              <a:ext cx="84227" cy="213808"/>
            </a:xfrm>
            <a:custGeom>
              <a:avLst/>
              <a:gdLst>
                <a:gd name="T0" fmla="*/ 4 w 77"/>
                <a:gd name="T1" fmla="*/ 197 h 198"/>
                <a:gd name="T2" fmla="*/ 4 w 77"/>
                <a:gd name="T3" fmla="*/ 197 h 198"/>
                <a:gd name="T4" fmla="*/ 6 w 77"/>
                <a:gd name="T5" fmla="*/ 198 h 198"/>
                <a:gd name="T6" fmla="*/ 6 w 77"/>
                <a:gd name="T7" fmla="*/ 198 h 198"/>
                <a:gd name="T8" fmla="*/ 8 w 77"/>
                <a:gd name="T9" fmla="*/ 197 h 198"/>
                <a:gd name="T10" fmla="*/ 9 w 77"/>
                <a:gd name="T11" fmla="*/ 196 h 198"/>
                <a:gd name="T12" fmla="*/ 9 w 77"/>
                <a:gd name="T13" fmla="*/ 196 h 198"/>
                <a:gd name="T14" fmla="*/ 28 w 77"/>
                <a:gd name="T15" fmla="*/ 178 h 198"/>
                <a:gd name="T16" fmla="*/ 42 w 77"/>
                <a:gd name="T17" fmla="*/ 162 h 198"/>
                <a:gd name="T18" fmla="*/ 53 w 77"/>
                <a:gd name="T19" fmla="*/ 147 h 198"/>
                <a:gd name="T20" fmla="*/ 62 w 77"/>
                <a:gd name="T21" fmla="*/ 133 h 198"/>
                <a:gd name="T22" fmla="*/ 69 w 77"/>
                <a:gd name="T23" fmla="*/ 120 h 198"/>
                <a:gd name="T24" fmla="*/ 74 w 77"/>
                <a:gd name="T25" fmla="*/ 106 h 198"/>
                <a:gd name="T26" fmla="*/ 76 w 77"/>
                <a:gd name="T27" fmla="*/ 94 h 198"/>
                <a:gd name="T28" fmla="*/ 77 w 77"/>
                <a:gd name="T29" fmla="*/ 80 h 198"/>
                <a:gd name="T30" fmla="*/ 77 w 77"/>
                <a:gd name="T31" fmla="*/ 6 h 198"/>
                <a:gd name="T32" fmla="*/ 77 w 77"/>
                <a:gd name="T33" fmla="*/ 6 h 198"/>
                <a:gd name="T34" fmla="*/ 76 w 77"/>
                <a:gd name="T35" fmla="*/ 3 h 198"/>
                <a:gd name="T36" fmla="*/ 74 w 77"/>
                <a:gd name="T37" fmla="*/ 1 h 198"/>
                <a:gd name="T38" fmla="*/ 74 w 77"/>
                <a:gd name="T39" fmla="*/ 1 h 198"/>
                <a:gd name="T40" fmla="*/ 70 w 77"/>
                <a:gd name="T41" fmla="*/ 0 h 198"/>
                <a:gd name="T42" fmla="*/ 67 w 77"/>
                <a:gd name="T43" fmla="*/ 3 h 198"/>
                <a:gd name="T44" fmla="*/ 67 w 77"/>
                <a:gd name="T45" fmla="*/ 3 h 198"/>
                <a:gd name="T46" fmla="*/ 50 w 77"/>
                <a:gd name="T47" fmla="*/ 21 h 198"/>
                <a:gd name="T48" fmla="*/ 35 w 77"/>
                <a:gd name="T49" fmla="*/ 37 h 198"/>
                <a:gd name="T50" fmla="*/ 23 w 77"/>
                <a:gd name="T51" fmla="*/ 52 h 198"/>
                <a:gd name="T52" fmla="*/ 14 w 77"/>
                <a:gd name="T53" fmla="*/ 66 h 198"/>
                <a:gd name="T54" fmla="*/ 8 w 77"/>
                <a:gd name="T55" fmla="*/ 79 h 198"/>
                <a:gd name="T56" fmla="*/ 4 w 77"/>
                <a:gd name="T57" fmla="*/ 91 h 198"/>
                <a:gd name="T58" fmla="*/ 1 w 77"/>
                <a:gd name="T59" fmla="*/ 105 h 198"/>
                <a:gd name="T60" fmla="*/ 0 w 77"/>
                <a:gd name="T61" fmla="*/ 118 h 198"/>
                <a:gd name="T62" fmla="*/ 0 w 77"/>
                <a:gd name="T63" fmla="*/ 193 h 198"/>
                <a:gd name="T64" fmla="*/ 0 w 77"/>
                <a:gd name="T65" fmla="*/ 193 h 198"/>
                <a:gd name="T66" fmla="*/ 1 w 77"/>
                <a:gd name="T67" fmla="*/ 195 h 198"/>
                <a:gd name="T68" fmla="*/ 4 w 77"/>
                <a:gd name="T69" fmla="*/ 197 h 198"/>
                <a:gd name="T70" fmla="*/ 4 w 77"/>
                <a:gd name="T71" fmla="*/ 197 h 198"/>
                <a:gd name="T72" fmla="*/ 12 w 77"/>
                <a:gd name="T73" fmla="*/ 118 h 198"/>
                <a:gd name="T74" fmla="*/ 12 w 77"/>
                <a:gd name="T75" fmla="*/ 118 h 198"/>
                <a:gd name="T76" fmla="*/ 12 w 77"/>
                <a:gd name="T77" fmla="*/ 107 h 198"/>
                <a:gd name="T78" fmla="*/ 13 w 77"/>
                <a:gd name="T79" fmla="*/ 98 h 198"/>
                <a:gd name="T80" fmla="*/ 16 w 77"/>
                <a:gd name="T81" fmla="*/ 88 h 198"/>
                <a:gd name="T82" fmla="*/ 21 w 77"/>
                <a:gd name="T83" fmla="*/ 76 h 198"/>
                <a:gd name="T84" fmla="*/ 28 w 77"/>
                <a:gd name="T85" fmla="*/ 65 h 198"/>
                <a:gd name="T86" fmla="*/ 38 w 77"/>
                <a:gd name="T87" fmla="*/ 52 h 198"/>
                <a:gd name="T88" fmla="*/ 50 w 77"/>
                <a:gd name="T89" fmla="*/ 37 h 198"/>
                <a:gd name="T90" fmla="*/ 66 w 77"/>
                <a:gd name="T91" fmla="*/ 20 h 198"/>
                <a:gd name="T92" fmla="*/ 66 w 77"/>
                <a:gd name="T93" fmla="*/ 80 h 198"/>
                <a:gd name="T94" fmla="*/ 66 w 77"/>
                <a:gd name="T95" fmla="*/ 80 h 198"/>
                <a:gd name="T96" fmla="*/ 65 w 77"/>
                <a:gd name="T97" fmla="*/ 90 h 198"/>
                <a:gd name="T98" fmla="*/ 63 w 77"/>
                <a:gd name="T99" fmla="*/ 101 h 198"/>
                <a:gd name="T100" fmla="*/ 60 w 77"/>
                <a:gd name="T101" fmla="*/ 111 h 198"/>
                <a:gd name="T102" fmla="*/ 55 w 77"/>
                <a:gd name="T103" fmla="*/ 122 h 198"/>
                <a:gd name="T104" fmla="*/ 48 w 77"/>
                <a:gd name="T105" fmla="*/ 134 h 198"/>
                <a:gd name="T106" fmla="*/ 39 w 77"/>
                <a:gd name="T107" fmla="*/ 147 h 198"/>
                <a:gd name="T108" fmla="*/ 27 w 77"/>
                <a:gd name="T109" fmla="*/ 162 h 198"/>
                <a:gd name="T110" fmla="*/ 12 w 77"/>
                <a:gd name="T111" fmla="*/ 179 h 198"/>
                <a:gd name="T112" fmla="*/ 12 w 77"/>
                <a:gd name="T113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4" y="197"/>
                  </a:moveTo>
                  <a:lnTo>
                    <a:pt x="4" y="197"/>
                  </a:lnTo>
                  <a:lnTo>
                    <a:pt x="6" y="198"/>
                  </a:lnTo>
                  <a:lnTo>
                    <a:pt x="6" y="198"/>
                  </a:lnTo>
                  <a:lnTo>
                    <a:pt x="8" y="197"/>
                  </a:lnTo>
                  <a:lnTo>
                    <a:pt x="9" y="196"/>
                  </a:lnTo>
                  <a:lnTo>
                    <a:pt x="9" y="196"/>
                  </a:lnTo>
                  <a:lnTo>
                    <a:pt x="28" y="178"/>
                  </a:lnTo>
                  <a:lnTo>
                    <a:pt x="42" y="162"/>
                  </a:lnTo>
                  <a:lnTo>
                    <a:pt x="53" y="147"/>
                  </a:lnTo>
                  <a:lnTo>
                    <a:pt x="62" y="133"/>
                  </a:lnTo>
                  <a:lnTo>
                    <a:pt x="69" y="120"/>
                  </a:lnTo>
                  <a:lnTo>
                    <a:pt x="74" y="106"/>
                  </a:lnTo>
                  <a:lnTo>
                    <a:pt x="76" y="94"/>
                  </a:lnTo>
                  <a:lnTo>
                    <a:pt x="77" y="80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74" y="1"/>
                  </a:lnTo>
                  <a:lnTo>
                    <a:pt x="74" y="1"/>
                  </a:lnTo>
                  <a:lnTo>
                    <a:pt x="70" y="0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50" y="21"/>
                  </a:lnTo>
                  <a:lnTo>
                    <a:pt x="35" y="37"/>
                  </a:lnTo>
                  <a:lnTo>
                    <a:pt x="23" y="52"/>
                  </a:lnTo>
                  <a:lnTo>
                    <a:pt x="14" y="66"/>
                  </a:lnTo>
                  <a:lnTo>
                    <a:pt x="8" y="79"/>
                  </a:lnTo>
                  <a:lnTo>
                    <a:pt x="4" y="91"/>
                  </a:lnTo>
                  <a:lnTo>
                    <a:pt x="1" y="105"/>
                  </a:lnTo>
                  <a:lnTo>
                    <a:pt x="0" y="118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1" y="195"/>
                  </a:lnTo>
                  <a:lnTo>
                    <a:pt x="4" y="197"/>
                  </a:lnTo>
                  <a:lnTo>
                    <a:pt x="4" y="197"/>
                  </a:lnTo>
                  <a:close/>
                  <a:moveTo>
                    <a:pt x="12" y="118"/>
                  </a:moveTo>
                  <a:lnTo>
                    <a:pt x="12" y="118"/>
                  </a:lnTo>
                  <a:lnTo>
                    <a:pt x="12" y="107"/>
                  </a:lnTo>
                  <a:lnTo>
                    <a:pt x="13" y="98"/>
                  </a:lnTo>
                  <a:lnTo>
                    <a:pt x="16" y="88"/>
                  </a:lnTo>
                  <a:lnTo>
                    <a:pt x="21" y="76"/>
                  </a:lnTo>
                  <a:lnTo>
                    <a:pt x="28" y="65"/>
                  </a:lnTo>
                  <a:lnTo>
                    <a:pt x="38" y="52"/>
                  </a:lnTo>
                  <a:lnTo>
                    <a:pt x="50" y="37"/>
                  </a:lnTo>
                  <a:lnTo>
                    <a:pt x="66" y="20"/>
                  </a:lnTo>
                  <a:lnTo>
                    <a:pt x="66" y="80"/>
                  </a:lnTo>
                  <a:lnTo>
                    <a:pt x="66" y="80"/>
                  </a:lnTo>
                  <a:lnTo>
                    <a:pt x="65" y="90"/>
                  </a:lnTo>
                  <a:lnTo>
                    <a:pt x="63" y="101"/>
                  </a:lnTo>
                  <a:lnTo>
                    <a:pt x="60" y="111"/>
                  </a:lnTo>
                  <a:lnTo>
                    <a:pt x="55" y="122"/>
                  </a:lnTo>
                  <a:lnTo>
                    <a:pt x="48" y="134"/>
                  </a:lnTo>
                  <a:lnTo>
                    <a:pt x="39" y="147"/>
                  </a:lnTo>
                  <a:lnTo>
                    <a:pt x="27" y="162"/>
                  </a:lnTo>
                  <a:lnTo>
                    <a:pt x="12" y="179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5">
              <a:extLst>
                <a:ext uri="{FF2B5EF4-FFF2-40B4-BE49-F238E27FC236}">
                  <a16:creationId xmlns:a16="http://schemas.microsoft.com/office/drawing/2014/main" id="{2FD57613-7A0F-4253-949B-B6C942F97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227" y="1924835"/>
              <a:ext cx="10798" cy="606868"/>
            </a:xfrm>
            <a:custGeom>
              <a:avLst/>
              <a:gdLst>
                <a:gd name="T0" fmla="*/ 12 w 12"/>
                <a:gd name="T1" fmla="*/ 6 h 564"/>
                <a:gd name="T2" fmla="*/ 12 w 12"/>
                <a:gd name="T3" fmla="*/ 564 h 564"/>
                <a:gd name="T4" fmla="*/ 12 w 12"/>
                <a:gd name="T5" fmla="*/ 564 h 564"/>
                <a:gd name="T6" fmla="*/ 0 w 12"/>
                <a:gd name="T7" fmla="*/ 561 h 564"/>
                <a:gd name="T8" fmla="*/ 0 w 12"/>
                <a:gd name="T9" fmla="*/ 6 h 564"/>
                <a:gd name="T10" fmla="*/ 0 w 12"/>
                <a:gd name="T11" fmla="*/ 6 h 564"/>
                <a:gd name="T12" fmla="*/ 1 w 12"/>
                <a:gd name="T13" fmla="*/ 4 h 564"/>
                <a:gd name="T14" fmla="*/ 2 w 12"/>
                <a:gd name="T15" fmla="*/ 1 h 564"/>
                <a:gd name="T16" fmla="*/ 4 w 12"/>
                <a:gd name="T17" fmla="*/ 0 h 564"/>
                <a:gd name="T18" fmla="*/ 6 w 12"/>
                <a:gd name="T19" fmla="*/ 0 h 564"/>
                <a:gd name="T20" fmla="*/ 6 w 12"/>
                <a:gd name="T21" fmla="*/ 0 h 564"/>
                <a:gd name="T22" fmla="*/ 8 w 12"/>
                <a:gd name="T23" fmla="*/ 0 h 564"/>
                <a:gd name="T24" fmla="*/ 10 w 12"/>
                <a:gd name="T25" fmla="*/ 1 h 564"/>
                <a:gd name="T26" fmla="*/ 12 w 12"/>
                <a:gd name="T27" fmla="*/ 4 h 564"/>
                <a:gd name="T28" fmla="*/ 12 w 12"/>
                <a:gd name="T29" fmla="*/ 6 h 564"/>
                <a:gd name="T30" fmla="*/ 12 w 12"/>
                <a:gd name="T31" fmla="*/ 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564">
                  <a:moveTo>
                    <a:pt x="12" y="6"/>
                  </a:moveTo>
                  <a:lnTo>
                    <a:pt x="12" y="564"/>
                  </a:lnTo>
                  <a:lnTo>
                    <a:pt x="12" y="564"/>
                  </a:lnTo>
                  <a:lnTo>
                    <a:pt x="0" y="56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6">
              <a:extLst>
                <a:ext uri="{FF2B5EF4-FFF2-40B4-BE49-F238E27FC236}">
                  <a16:creationId xmlns:a16="http://schemas.microsoft.com/office/drawing/2014/main" id="{A1C64210-B0F1-4ED8-8657-FFF3AFEAB4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605" y="1624641"/>
              <a:ext cx="82068" cy="213808"/>
            </a:xfrm>
            <a:custGeom>
              <a:avLst/>
              <a:gdLst>
                <a:gd name="T0" fmla="*/ 72 w 77"/>
                <a:gd name="T1" fmla="*/ 197 h 197"/>
                <a:gd name="T2" fmla="*/ 72 w 77"/>
                <a:gd name="T3" fmla="*/ 197 h 197"/>
                <a:gd name="T4" fmla="*/ 74 w 77"/>
                <a:gd name="T5" fmla="*/ 196 h 197"/>
                <a:gd name="T6" fmla="*/ 74 w 77"/>
                <a:gd name="T7" fmla="*/ 196 h 197"/>
                <a:gd name="T8" fmla="*/ 76 w 77"/>
                <a:gd name="T9" fmla="*/ 194 h 197"/>
                <a:gd name="T10" fmla="*/ 77 w 77"/>
                <a:gd name="T11" fmla="*/ 191 h 197"/>
                <a:gd name="T12" fmla="*/ 77 w 77"/>
                <a:gd name="T13" fmla="*/ 117 h 197"/>
                <a:gd name="T14" fmla="*/ 77 w 77"/>
                <a:gd name="T15" fmla="*/ 117 h 197"/>
                <a:gd name="T16" fmla="*/ 76 w 77"/>
                <a:gd name="T17" fmla="*/ 103 h 197"/>
                <a:gd name="T18" fmla="*/ 74 w 77"/>
                <a:gd name="T19" fmla="*/ 90 h 197"/>
                <a:gd name="T20" fmla="*/ 69 w 77"/>
                <a:gd name="T21" fmla="*/ 77 h 197"/>
                <a:gd name="T22" fmla="*/ 62 w 77"/>
                <a:gd name="T23" fmla="*/ 64 h 197"/>
                <a:gd name="T24" fmla="*/ 54 w 77"/>
                <a:gd name="T25" fmla="*/ 50 h 197"/>
                <a:gd name="T26" fmla="*/ 43 w 77"/>
                <a:gd name="T27" fmla="*/ 35 h 197"/>
                <a:gd name="T28" fmla="*/ 28 w 77"/>
                <a:gd name="T29" fmla="*/ 19 h 197"/>
                <a:gd name="T30" fmla="*/ 9 w 77"/>
                <a:gd name="T31" fmla="*/ 1 h 197"/>
                <a:gd name="T32" fmla="*/ 9 w 77"/>
                <a:gd name="T33" fmla="*/ 1 h 197"/>
                <a:gd name="T34" fmla="*/ 7 w 77"/>
                <a:gd name="T35" fmla="*/ 0 h 197"/>
                <a:gd name="T36" fmla="*/ 4 w 77"/>
                <a:gd name="T37" fmla="*/ 0 h 197"/>
                <a:gd name="T38" fmla="*/ 4 w 77"/>
                <a:gd name="T39" fmla="*/ 0 h 197"/>
                <a:gd name="T40" fmla="*/ 1 w 77"/>
                <a:gd name="T41" fmla="*/ 2 h 197"/>
                <a:gd name="T42" fmla="*/ 0 w 77"/>
                <a:gd name="T43" fmla="*/ 4 h 197"/>
                <a:gd name="T44" fmla="*/ 0 w 77"/>
                <a:gd name="T45" fmla="*/ 79 h 197"/>
                <a:gd name="T46" fmla="*/ 0 w 77"/>
                <a:gd name="T47" fmla="*/ 79 h 197"/>
                <a:gd name="T48" fmla="*/ 1 w 77"/>
                <a:gd name="T49" fmla="*/ 92 h 197"/>
                <a:gd name="T50" fmla="*/ 4 w 77"/>
                <a:gd name="T51" fmla="*/ 106 h 197"/>
                <a:gd name="T52" fmla="*/ 8 w 77"/>
                <a:gd name="T53" fmla="*/ 118 h 197"/>
                <a:gd name="T54" fmla="*/ 15 w 77"/>
                <a:gd name="T55" fmla="*/ 131 h 197"/>
                <a:gd name="T56" fmla="*/ 23 w 77"/>
                <a:gd name="T57" fmla="*/ 145 h 197"/>
                <a:gd name="T58" fmla="*/ 35 w 77"/>
                <a:gd name="T59" fmla="*/ 160 h 197"/>
                <a:gd name="T60" fmla="*/ 50 w 77"/>
                <a:gd name="T61" fmla="*/ 176 h 197"/>
                <a:gd name="T62" fmla="*/ 67 w 77"/>
                <a:gd name="T63" fmla="*/ 194 h 197"/>
                <a:gd name="T64" fmla="*/ 67 w 77"/>
                <a:gd name="T65" fmla="*/ 194 h 197"/>
                <a:gd name="T66" fmla="*/ 69 w 77"/>
                <a:gd name="T67" fmla="*/ 196 h 197"/>
                <a:gd name="T68" fmla="*/ 72 w 77"/>
                <a:gd name="T69" fmla="*/ 197 h 197"/>
                <a:gd name="T70" fmla="*/ 72 w 77"/>
                <a:gd name="T71" fmla="*/ 197 h 197"/>
                <a:gd name="T72" fmla="*/ 66 w 77"/>
                <a:gd name="T73" fmla="*/ 177 h 197"/>
                <a:gd name="T74" fmla="*/ 66 w 77"/>
                <a:gd name="T75" fmla="*/ 177 h 197"/>
                <a:gd name="T76" fmla="*/ 51 w 77"/>
                <a:gd name="T77" fmla="*/ 160 h 197"/>
                <a:gd name="T78" fmla="*/ 38 w 77"/>
                <a:gd name="T79" fmla="*/ 145 h 197"/>
                <a:gd name="T80" fmla="*/ 29 w 77"/>
                <a:gd name="T81" fmla="*/ 132 h 197"/>
                <a:gd name="T82" fmla="*/ 22 w 77"/>
                <a:gd name="T83" fmla="*/ 121 h 197"/>
                <a:gd name="T84" fmla="*/ 16 w 77"/>
                <a:gd name="T85" fmla="*/ 109 h 197"/>
                <a:gd name="T86" fmla="*/ 14 w 77"/>
                <a:gd name="T87" fmla="*/ 99 h 197"/>
                <a:gd name="T88" fmla="*/ 12 w 77"/>
                <a:gd name="T89" fmla="*/ 88 h 197"/>
                <a:gd name="T90" fmla="*/ 12 w 77"/>
                <a:gd name="T91" fmla="*/ 79 h 197"/>
                <a:gd name="T92" fmla="*/ 12 w 77"/>
                <a:gd name="T93" fmla="*/ 18 h 197"/>
                <a:gd name="T94" fmla="*/ 12 w 77"/>
                <a:gd name="T95" fmla="*/ 18 h 197"/>
                <a:gd name="T96" fmla="*/ 27 w 77"/>
                <a:gd name="T97" fmla="*/ 35 h 197"/>
                <a:gd name="T98" fmla="*/ 39 w 77"/>
                <a:gd name="T99" fmla="*/ 50 h 197"/>
                <a:gd name="T100" fmla="*/ 49 w 77"/>
                <a:gd name="T101" fmla="*/ 63 h 197"/>
                <a:gd name="T102" fmla="*/ 55 w 77"/>
                <a:gd name="T103" fmla="*/ 75 h 197"/>
                <a:gd name="T104" fmla="*/ 61 w 77"/>
                <a:gd name="T105" fmla="*/ 86 h 197"/>
                <a:gd name="T106" fmla="*/ 64 w 77"/>
                <a:gd name="T107" fmla="*/ 97 h 197"/>
                <a:gd name="T108" fmla="*/ 66 w 77"/>
                <a:gd name="T109" fmla="*/ 107 h 197"/>
                <a:gd name="T110" fmla="*/ 66 w 77"/>
                <a:gd name="T111" fmla="*/ 117 h 197"/>
                <a:gd name="T112" fmla="*/ 66 w 77"/>
                <a:gd name="T113" fmla="*/ 1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72" y="197"/>
                  </a:moveTo>
                  <a:lnTo>
                    <a:pt x="72" y="197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7" y="191"/>
                  </a:lnTo>
                  <a:lnTo>
                    <a:pt x="77" y="117"/>
                  </a:lnTo>
                  <a:lnTo>
                    <a:pt x="77" y="117"/>
                  </a:lnTo>
                  <a:lnTo>
                    <a:pt x="76" y="103"/>
                  </a:lnTo>
                  <a:lnTo>
                    <a:pt x="74" y="90"/>
                  </a:lnTo>
                  <a:lnTo>
                    <a:pt x="69" y="77"/>
                  </a:lnTo>
                  <a:lnTo>
                    <a:pt x="62" y="64"/>
                  </a:lnTo>
                  <a:lnTo>
                    <a:pt x="54" y="50"/>
                  </a:lnTo>
                  <a:lnTo>
                    <a:pt x="43" y="35"/>
                  </a:lnTo>
                  <a:lnTo>
                    <a:pt x="28" y="19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1" y="92"/>
                  </a:lnTo>
                  <a:lnTo>
                    <a:pt x="4" y="106"/>
                  </a:lnTo>
                  <a:lnTo>
                    <a:pt x="8" y="118"/>
                  </a:lnTo>
                  <a:lnTo>
                    <a:pt x="15" y="131"/>
                  </a:lnTo>
                  <a:lnTo>
                    <a:pt x="23" y="145"/>
                  </a:lnTo>
                  <a:lnTo>
                    <a:pt x="35" y="160"/>
                  </a:lnTo>
                  <a:lnTo>
                    <a:pt x="50" y="176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9" y="196"/>
                  </a:lnTo>
                  <a:lnTo>
                    <a:pt x="72" y="197"/>
                  </a:lnTo>
                  <a:lnTo>
                    <a:pt x="72" y="197"/>
                  </a:lnTo>
                  <a:close/>
                  <a:moveTo>
                    <a:pt x="66" y="177"/>
                  </a:moveTo>
                  <a:lnTo>
                    <a:pt x="66" y="177"/>
                  </a:lnTo>
                  <a:lnTo>
                    <a:pt x="51" y="160"/>
                  </a:lnTo>
                  <a:lnTo>
                    <a:pt x="38" y="145"/>
                  </a:lnTo>
                  <a:lnTo>
                    <a:pt x="29" y="132"/>
                  </a:lnTo>
                  <a:lnTo>
                    <a:pt x="22" y="121"/>
                  </a:lnTo>
                  <a:lnTo>
                    <a:pt x="16" y="109"/>
                  </a:lnTo>
                  <a:lnTo>
                    <a:pt x="14" y="99"/>
                  </a:lnTo>
                  <a:lnTo>
                    <a:pt x="12" y="88"/>
                  </a:lnTo>
                  <a:lnTo>
                    <a:pt x="12" y="79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27" y="35"/>
                  </a:lnTo>
                  <a:lnTo>
                    <a:pt x="39" y="50"/>
                  </a:lnTo>
                  <a:lnTo>
                    <a:pt x="49" y="63"/>
                  </a:lnTo>
                  <a:lnTo>
                    <a:pt x="55" y="75"/>
                  </a:lnTo>
                  <a:lnTo>
                    <a:pt x="61" y="86"/>
                  </a:lnTo>
                  <a:lnTo>
                    <a:pt x="64" y="97"/>
                  </a:lnTo>
                  <a:lnTo>
                    <a:pt x="66" y="107"/>
                  </a:lnTo>
                  <a:lnTo>
                    <a:pt x="66" y="117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7">
              <a:extLst>
                <a:ext uri="{FF2B5EF4-FFF2-40B4-BE49-F238E27FC236}">
                  <a16:creationId xmlns:a16="http://schemas.microsoft.com/office/drawing/2014/main" id="{FBD95FA3-53F5-477A-BA80-CD3131962A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8387" y="1624641"/>
              <a:ext cx="82068" cy="213808"/>
            </a:xfrm>
            <a:custGeom>
              <a:avLst/>
              <a:gdLst>
                <a:gd name="T0" fmla="*/ 4 w 77"/>
                <a:gd name="T1" fmla="*/ 196 h 197"/>
                <a:gd name="T2" fmla="*/ 4 w 77"/>
                <a:gd name="T3" fmla="*/ 196 h 197"/>
                <a:gd name="T4" fmla="*/ 6 w 77"/>
                <a:gd name="T5" fmla="*/ 197 h 197"/>
                <a:gd name="T6" fmla="*/ 6 w 77"/>
                <a:gd name="T7" fmla="*/ 197 h 197"/>
                <a:gd name="T8" fmla="*/ 8 w 77"/>
                <a:gd name="T9" fmla="*/ 196 h 197"/>
                <a:gd name="T10" fmla="*/ 10 w 77"/>
                <a:gd name="T11" fmla="*/ 194 h 197"/>
                <a:gd name="T12" fmla="*/ 10 w 77"/>
                <a:gd name="T13" fmla="*/ 194 h 197"/>
                <a:gd name="T14" fmla="*/ 27 w 77"/>
                <a:gd name="T15" fmla="*/ 176 h 197"/>
                <a:gd name="T16" fmla="*/ 42 w 77"/>
                <a:gd name="T17" fmla="*/ 160 h 197"/>
                <a:gd name="T18" fmla="*/ 54 w 77"/>
                <a:gd name="T19" fmla="*/ 145 h 197"/>
                <a:gd name="T20" fmla="*/ 63 w 77"/>
                <a:gd name="T21" fmla="*/ 131 h 197"/>
                <a:gd name="T22" fmla="*/ 70 w 77"/>
                <a:gd name="T23" fmla="*/ 118 h 197"/>
                <a:gd name="T24" fmla="*/ 73 w 77"/>
                <a:gd name="T25" fmla="*/ 106 h 197"/>
                <a:gd name="T26" fmla="*/ 77 w 77"/>
                <a:gd name="T27" fmla="*/ 92 h 197"/>
                <a:gd name="T28" fmla="*/ 77 w 77"/>
                <a:gd name="T29" fmla="*/ 79 h 197"/>
                <a:gd name="T30" fmla="*/ 77 w 77"/>
                <a:gd name="T31" fmla="*/ 4 h 197"/>
                <a:gd name="T32" fmla="*/ 77 w 77"/>
                <a:gd name="T33" fmla="*/ 4 h 197"/>
                <a:gd name="T34" fmla="*/ 76 w 77"/>
                <a:gd name="T35" fmla="*/ 2 h 197"/>
                <a:gd name="T36" fmla="*/ 73 w 77"/>
                <a:gd name="T37" fmla="*/ 0 h 197"/>
                <a:gd name="T38" fmla="*/ 73 w 77"/>
                <a:gd name="T39" fmla="*/ 0 h 197"/>
                <a:gd name="T40" fmla="*/ 70 w 77"/>
                <a:gd name="T41" fmla="*/ 0 h 197"/>
                <a:gd name="T42" fmla="*/ 68 w 77"/>
                <a:gd name="T43" fmla="*/ 1 h 197"/>
                <a:gd name="T44" fmla="*/ 68 w 77"/>
                <a:gd name="T45" fmla="*/ 1 h 197"/>
                <a:gd name="T46" fmla="*/ 49 w 77"/>
                <a:gd name="T47" fmla="*/ 19 h 197"/>
                <a:gd name="T48" fmla="*/ 35 w 77"/>
                <a:gd name="T49" fmla="*/ 35 h 197"/>
                <a:gd name="T50" fmla="*/ 24 w 77"/>
                <a:gd name="T51" fmla="*/ 50 h 197"/>
                <a:gd name="T52" fmla="*/ 15 w 77"/>
                <a:gd name="T53" fmla="*/ 64 h 197"/>
                <a:gd name="T54" fmla="*/ 8 w 77"/>
                <a:gd name="T55" fmla="*/ 77 h 197"/>
                <a:gd name="T56" fmla="*/ 3 w 77"/>
                <a:gd name="T57" fmla="*/ 90 h 197"/>
                <a:gd name="T58" fmla="*/ 1 w 77"/>
                <a:gd name="T59" fmla="*/ 103 h 197"/>
                <a:gd name="T60" fmla="*/ 0 w 77"/>
                <a:gd name="T61" fmla="*/ 117 h 197"/>
                <a:gd name="T62" fmla="*/ 0 w 77"/>
                <a:gd name="T63" fmla="*/ 191 h 197"/>
                <a:gd name="T64" fmla="*/ 0 w 77"/>
                <a:gd name="T65" fmla="*/ 191 h 197"/>
                <a:gd name="T66" fmla="*/ 1 w 77"/>
                <a:gd name="T67" fmla="*/ 194 h 197"/>
                <a:gd name="T68" fmla="*/ 4 w 77"/>
                <a:gd name="T69" fmla="*/ 196 h 197"/>
                <a:gd name="T70" fmla="*/ 4 w 77"/>
                <a:gd name="T71" fmla="*/ 196 h 197"/>
                <a:gd name="T72" fmla="*/ 11 w 77"/>
                <a:gd name="T73" fmla="*/ 117 h 197"/>
                <a:gd name="T74" fmla="*/ 11 w 77"/>
                <a:gd name="T75" fmla="*/ 117 h 197"/>
                <a:gd name="T76" fmla="*/ 12 w 77"/>
                <a:gd name="T77" fmla="*/ 107 h 197"/>
                <a:gd name="T78" fmla="*/ 14 w 77"/>
                <a:gd name="T79" fmla="*/ 97 h 197"/>
                <a:gd name="T80" fmla="*/ 17 w 77"/>
                <a:gd name="T81" fmla="*/ 86 h 197"/>
                <a:gd name="T82" fmla="*/ 22 w 77"/>
                <a:gd name="T83" fmla="*/ 75 h 197"/>
                <a:gd name="T84" fmla="*/ 29 w 77"/>
                <a:gd name="T85" fmla="*/ 63 h 197"/>
                <a:gd name="T86" fmla="*/ 38 w 77"/>
                <a:gd name="T87" fmla="*/ 50 h 197"/>
                <a:gd name="T88" fmla="*/ 50 w 77"/>
                <a:gd name="T89" fmla="*/ 35 h 197"/>
                <a:gd name="T90" fmla="*/ 65 w 77"/>
                <a:gd name="T91" fmla="*/ 18 h 197"/>
                <a:gd name="T92" fmla="*/ 65 w 77"/>
                <a:gd name="T93" fmla="*/ 79 h 197"/>
                <a:gd name="T94" fmla="*/ 65 w 77"/>
                <a:gd name="T95" fmla="*/ 79 h 197"/>
                <a:gd name="T96" fmla="*/ 65 w 77"/>
                <a:gd name="T97" fmla="*/ 88 h 197"/>
                <a:gd name="T98" fmla="*/ 64 w 77"/>
                <a:gd name="T99" fmla="*/ 99 h 197"/>
                <a:gd name="T100" fmla="*/ 61 w 77"/>
                <a:gd name="T101" fmla="*/ 109 h 197"/>
                <a:gd name="T102" fmla="*/ 56 w 77"/>
                <a:gd name="T103" fmla="*/ 121 h 197"/>
                <a:gd name="T104" fmla="*/ 49 w 77"/>
                <a:gd name="T105" fmla="*/ 132 h 197"/>
                <a:gd name="T106" fmla="*/ 39 w 77"/>
                <a:gd name="T107" fmla="*/ 145 h 197"/>
                <a:gd name="T108" fmla="*/ 27 w 77"/>
                <a:gd name="T109" fmla="*/ 160 h 197"/>
                <a:gd name="T110" fmla="*/ 11 w 77"/>
                <a:gd name="T111" fmla="*/ 177 h 197"/>
                <a:gd name="T112" fmla="*/ 11 w 77"/>
                <a:gd name="T113" fmla="*/ 1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4" y="196"/>
                  </a:moveTo>
                  <a:lnTo>
                    <a:pt x="4" y="196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8" y="196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27" y="176"/>
                  </a:lnTo>
                  <a:lnTo>
                    <a:pt x="42" y="160"/>
                  </a:lnTo>
                  <a:lnTo>
                    <a:pt x="54" y="145"/>
                  </a:lnTo>
                  <a:lnTo>
                    <a:pt x="63" y="131"/>
                  </a:lnTo>
                  <a:lnTo>
                    <a:pt x="70" y="118"/>
                  </a:lnTo>
                  <a:lnTo>
                    <a:pt x="73" y="106"/>
                  </a:lnTo>
                  <a:lnTo>
                    <a:pt x="77" y="92"/>
                  </a:lnTo>
                  <a:lnTo>
                    <a:pt x="77" y="79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6" y="2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0" y="0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49" y="19"/>
                  </a:lnTo>
                  <a:lnTo>
                    <a:pt x="35" y="35"/>
                  </a:lnTo>
                  <a:lnTo>
                    <a:pt x="24" y="50"/>
                  </a:lnTo>
                  <a:lnTo>
                    <a:pt x="15" y="64"/>
                  </a:lnTo>
                  <a:lnTo>
                    <a:pt x="8" y="77"/>
                  </a:lnTo>
                  <a:lnTo>
                    <a:pt x="3" y="90"/>
                  </a:lnTo>
                  <a:lnTo>
                    <a:pt x="1" y="103"/>
                  </a:lnTo>
                  <a:lnTo>
                    <a:pt x="0" y="117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94"/>
                  </a:lnTo>
                  <a:lnTo>
                    <a:pt x="4" y="196"/>
                  </a:lnTo>
                  <a:lnTo>
                    <a:pt x="4" y="196"/>
                  </a:lnTo>
                  <a:close/>
                  <a:moveTo>
                    <a:pt x="11" y="117"/>
                  </a:moveTo>
                  <a:lnTo>
                    <a:pt x="11" y="117"/>
                  </a:lnTo>
                  <a:lnTo>
                    <a:pt x="12" y="107"/>
                  </a:lnTo>
                  <a:lnTo>
                    <a:pt x="14" y="97"/>
                  </a:lnTo>
                  <a:lnTo>
                    <a:pt x="17" y="86"/>
                  </a:lnTo>
                  <a:lnTo>
                    <a:pt x="22" y="75"/>
                  </a:lnTo>
                  <a:lnTo>
                    <a:pt x="29" y="63"/>
                  </a:lnTo>
                  <a:lnTo>
                    <a:pt x="38" y="50"/>
                  </a:lnTo>
                  <a:lnTo>
                    <a:pt x="50" y="35"/>
                  </a:lnTo>
                  <a:lnTo>
                    <a:pt x="65" y="18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65" y="88"/>
                  </a:lnTo>
                  <a:lnTo>
                    <a:pt x="64" y="99"/>
                  </a:lnTo>
                  <a:lnTo>
                    <a:pt x="61" y="109"/>
                  </a:lnTo>
                  <a:lnTo>
                    <a:pt x="56" y="121"/>
                  </a:lnTo>
                  <a:lnTo>
                    <a:pt x="49" y="132"/>
                  </a:lnTo>
                  <a:lnTo>
                    <a:pt x="39" y="145"/>
                  </a:lnTo>
                  <a:lnTo>
                    <a:pt x="27" y="160"/>
                  </a:lnTo>
                  <a:lnTo>
                    <a:pt x="11" y="177"/>
                  </a:lnTo>
                  <a:lnTo>
                    <a:pt x="11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8">
              <a:extLst>
                <a:ext uri="{FF2B5EF4-FFF2-40B4-BE49-F238E27FC236}">
                  <a16:creationId xmlns:a16="http://schemas.microsoft.com/office/drawing/2014/main" id="{243C0D8F-5BFB-4753-A9BF-CDBBAEB882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605" y="1786616"/>
              <a:ext cx="82068" cy="213808"/>
            </a:xfrm>
            <a:custGeom>
              <a:avLst/>
              <a:gdLst>
                <a:gd name="T0" fmla="*/ 72 w 77"/>
                <a:gd name="T1" fmla="*/ 197 h 197"/>
                <a:gd name="T2" fmla="*/ 72 w 77"/>
                <a:gd name="T3" fmla="*/ 197 h 197"/>
                <a:gd name="T4" fmla="*/ 74 w 77"/>
                <a:gd name="T5" fmla="*/ 197 h 197"/>
                <a:gd name="T6" fmla="*/ 74 w 77"/>
                <a:gd name="T7" fmla="*/ 197 h 197"/>
                <a:gd name="T8" fmla="*/ 76 w 77"/>
                <a:gd name="T9" fmla="*/ 194 h 197"/>
                <a:gd name="T10" fmla="*/ 77 w 77"/>
                <a:gd name="T11" fmla="*/ 191 h 197"/>
                <a:gd name="T12" fmla="*/ 77 w 77"/>
                <a:gd name="T13" fmla="*/ 117 h 197"/>
                <a:gd name="T14" fmla="*/ 77 w 77"/>
                <a:gd name="T15" fmla="*/ 117 h 197"/>
                <a:gd name="T16" fmla="*/ 76 w 77"/>
                <a:gd name="T17" fmla="*/ 103 h 197"/>
                <a:gd name="T18" fmla="*/ 74 w 77"/>
                <a:gd name="T19" fmla="*/ 91 h 197"/>
                <a:gd name="T20" fmla="*/ 69 w 77"/>
                <a:gd name="T21" fmla="*/ 78 h 197"/>
                <a:gd name="T22" fmla="*/ 62 w 77"/>
                <a:gd name="T23" fmla="*/ 64 h 197"/>
                <a:gd name="T24" fmla="*/ 54 w 77"/>
                <a:gd name="T25" fmla="*/ 50 h 197"/>
                <a:gd name="T26" fmla="*/ 43 w 77"/>
                <a:gd name="T27" fmla="*/ 36 h 197"/>
                <a:gd name="T28" fmla="*/ 28 w 77"/>
                <a:gd name="T29" fmla="*/ 19 h 197"/>
                <a:gd name="T30" fmla="*/ 9 w 77"/>
                <a:gd name="T31" fmla="*/ 1 h 197"/>
                <a:gd name="T32" fmla="*/ 9 w 77"/>
                <a:gd name="T33" fmla="*/ 1 h 197"/>
                <a:gd name="T34" fmla="*/ 7 w 77"/>
                <a:gd name="T35" fmla="*/ 0 h 197"/>
                <a:gd name="T36" fmla="*/ 4 w 77"/>
                <a:gd name="T37" fmla="*/ 0 h 197"/>
                <a:gd name="T38" fmla="*/ 4 w 77"/>
                <a:gd name="T39" fmla="*/ 0 h 197"/>
                <a:gd name="T40" fmla="*/ 1 w 77"/>
                <a:gd name="T41" fmla="*/ 2 h 197"/>
                <a:gd name="T42" fmla="*/ 0 w 77"/>
                <a:gd name="T43" fmla="*/ 5 h 197"/>
                <a:gd name="T44" fmla="*/ 0 w 77"/>
                <a:gd name="T45" fmla="*/ 79 h 197"/>
                <a:gd name="T46" fmla="*/ 0 w 77"/>
                <a:gd name="T47" fmla="*/ 79 h 197"/>
                <a:gd name="T48" fmla="*/ 1 w 77"/>
                <a:gd name="T49" fmla="*/ 93 h 197"/>
                <a:gd name="T50" fmla="*/ 4 w 77"/>
                <a:gd name="T51" fmla="*/ 106 h 197"/>
                <a:gd name="T52" fmla="*/ 8 w 77"/>
                <a:gd name="T53" fmla="*/ 118 h 197"/>
                <a:gd name="T54" fmla="*/ 15 w 77"/>
                <a:gd name="T55" fmla="*/ 132 h 197"/>
                <a:gd name="T56" fmla="*/ 23 w 77"/>
                <a:gd name="T57" fmla="*/ 146 h 197"/>
                <a:gd name="T58" fmla="*/ 35 w 77"/>
                <a:gd name="T59" fmla="*/ 161 h 197"/>
                <a:gd name="T60" fmla="*/ 50 w 77"/>
                <a:gd name="T61" fmla="*/ 177 h 197"/>
                <a:gd name="T62" fmla="*/ 67 w 77"/>
                <a:gd name="T63" fmla="*/ 195 h 197"/>
                <a:gd name="T64" fmla="*/ 67 w 77"/>
                <a:gd name="T65" fmla="*/ 195 h 197"/>
                <a:gd name="T66" fmla="*/ 69 w 77"/>
                <a:gd name="T67" fmla="*/ 197 h 197"/>
                <a:gd name="T68" fmla="*/ 72 w 77"/>
                <a:gd name="T69" fmla="*/ 197 h 197"/>
                <a:gd name="T70" fmla="*/ 72 w 77"/>
                <a:gd name="T71" fmla="*/ 197 h 197"/>
                <a:gd name="T72" fmla="*/ 66 w 77"/>
                <a:gd name="T73" fmla="*/ 177 h 197"/>
                <a:gd name="T74" fmla="*/ 66 w 77"/>
                <a:gd name="T75" fmla="*/ 177 h 197"/>
                <a:gd name="T76" fmla="*/ 51 w 77"/>
                <a:gd name="T77" fmla="*/ 161 h 197"/>
                <a:gd name="T78" fmla="*/ 38 w 77"/>
                <a:gd name="T79" fmla="*/ 146 h 197"/>
                <a:gd name="T80" fmla="*/ 29 w 77"/>
                <a:gd name="T81" fmla="*/ 133 h 197"/>
                <a:gd name="T82" fmla="*/ 22 w 77"/>
                <a:gd name="T83" fmla="*/ 121 h 197"/>
                <a:gd name="T84" fmla="*/ 16 w 77"/>
                <a:gd name="T85" fmla="*/ 110 h 197"/>
                <a:gd name="T86" fmla="*/ 14 w 77"/>
                <a:gd name="T87" fmla="*/ 100 h 197"/>
                <a:gd name="T88" fmla="*/ 12 w 77"/>
                <a:gd name="T89" fmla="*/ 89 h 197"/>
                <a:gd name="T90" fmla="*/ 12 w 77"/>
                <a:gd name="T91" fmla="*/ 79 h 197"/>
                <a:gd name="T92" fmla="*/ 12 w 77"/>
                <a:gd name="T93" fmla="*/ 19 h 197"/>
                <a:gd name="T94" fmla="*/ 12 w 77"/>
                <a:gd name="T95" fmla="*/ 19 h 197"/>
                <a:gd name="T96" fmla="*/ 27 w 77"/>
                <a:gd name="T97" fmla="*/ 36 h 197"/>
                <a:gd name="T98" fmla="*/ 39 w 77"/>
                <a:gd name="T99" fmla="*/ 50 h 197"/>
                <a:gd name="T100" fmla="*/ 49 w 77"/>
                <a:gd name="T101" fmla="*/ 64 h 197"/>
                <a:gd name="T102" fmla="*/ 55 w 77"/>
                <a:gd name="T103" fmla="*/ 76 h 197"/>
                <a:gd name="T104" fmla="*/ 61 w 77"/>
                <a:gd name="T105" fmla="*/ 86 h 197"/>
                <a:gd name="T106" fmla="*/ 64 w 77"/>
                <a:gd name="T107" fmla="*/ 96 h 197"/>
                <a:gd name="T108" fmla="*/ 66 w 77"/>
                <a:gd name="T109" fmla="*/ 107 h 197"/>
                <a:gd name="T110" fmla="*/ 66 w 77"/>
                <a:gd name="T111" fmla="*/ 117 h 197"/>
                <a:gd name="T112" fmla="*/ 66 w 77"/>
                <a:gd name="T113" fmla="*/ 17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72" y="197"/>
                  </a:moveTo>
                  <a:lnTo>
                    <a:pt x="7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6" y="194"/>
                  </a:lnTo>
                  <a:lnTo>
                    <a:pt x="77" y="191"/>
                  </a:lnTo>
                  <a:lnTo>
                    <a:pt x="77" y="117"/>
                  </a:lnTo>
                  <a:lnTo>
                    <a:pt x="77" y="117"/>
                  </a:lnTo>
                  <a:lnTo>
                    <a:pt x="76" y="103"/>
                  </a:lnTo>
                  <a:lnTo>
                    <a:pt x="74" y="91"/>
                  </a:lnTo>
                  <a:lnTo>
                    <a:pt x="69" y="78"/>
                  </a:lnTo>
                  <a:lnTo>
                    <a:pt x="62" y="64"/>
                  </a:lnTo>
                  <a:lnTo>
                    <a:pt x="54" y="50"/>
                  </a:lnTo>
                  <a:lnTo>
                    <a:pt x="43" y="36"/>
                  </a:lnTo>
                  <a:lnTo>
                    <a:pt x="28" y="19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1" y="93"/>
                  </a:lnTo>
                  <a:lnTo>
                    <a:pt x="4" y="106"/>
                  </a:lnTo>
                  <a:lnTo>
                    <a:pt x="8" y="118"/>
                  </a:lnTo>
                  <a:lnTo>
                    <a:pt x="15" y="132"/>
                  </a:lnTo>
                  <a:lnTo>
                    <a:pt x="23" y="146"/>
                  </a:lnTo>
                  <a:lnTo>
                    <a:pt x="35" y="161"/>
                  </a:lnTo>
                  <a:lnTo>
                    <a:pt x="50" y="177"/>
                  </a:lnTo>
                  <a:lnTo>
                    <a:pt x="67" y="195"/>
                  </a:lnTo>
                  <a:lnTo>
                    <a:pt x="67" y="195"/>
                  </a:lnTo>
                  <a:lnTo>
                    <a:pt x="69" y="197"/>
                  </a:lnTo>
                  <a:lnTo>
                    <a:pt x="72" y="197"/>
                  </a:lnTo>
                  <a:lnTo>
                    <a:pt x="72" y="197"/>
                  </a:lnTo>
                  <a:close/>
                  <a:moveTo>
                    <a:pt x="66" y="177"/>
                  </a:moveTo>
                  <a:lnTo>
                    <a:pt x="66" y="177"/>
                  </a:lnTo>
                  <a:lnTo>
                    <a:pt x="51" y="161"/>
                  </a:lnTo>
                  <a:lnTo>
                    <a:pt x="38" y="146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6" y="110"/>
                  </a:lnTo>
                  <a:lnTo>
                    <a:pt x="14" y="100"/>
                  </a:lnTo>
                  <a:lnTo>
                    <a:pt x="12" y="89"/>
                  </a:lnTo>
                  <a:lnTo>
                    <a:pt x="12" y="7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27" y="36"/>
                  </a:lnTo>
                  <a:lnTo>
                    <a:pt x="39" y="50"/>
                  </a:lnTo>
                  <a:lnTo>
                    <a:pt x="49" y="64"/>
                  </a:lnTo>
                  <a:lnTo>
                    <a:pt x="55" y="76"/>
                  </a:lnTo>
                  <a:lnTo>
                    <a:pt x="61" y="86"/>
                  </a:lnTo>
                  <a:lnTo>
                    <a:pt x="64" y="96"/>
                  </a:lnTo>
                  <a:lnTo>
                    <a:pt x="66" y="107"/>
                  </a:lnTo>
                  <a:lnTo>
                    <a:pt x="66" y="117"/>
                  </a:lnTo>
                  <a:lnTo>
                    <a:pt x="6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9">
              <a:extLst>
                <a:ext uri="{FF2B5EF4-FFF2-40B4-BE49-F238E27FC236}">
                  <a16:creationId xmlns:a16="http://schemas.microsoft.com/office/drawing/2014/main" id="{774A88FA-A58D-4B86-8551-3B990C3769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8387" y="1786616"/>
              <a:ext cx="82068" cy="213808"/>
            </a:xfrm>
            <a:custGeom>
              <a:avLst/>
              <a:gdLst>
                <a:gd name="T0" fmla="*/ 4 w 77"/>
                <a:gd name="T1" fmla="*/ 197 h 197"/>
                <a:gd name="T2" fmla="*/ 4 w 77"/>
                <a:gd name="T3" fmla="*/ 197 h 197"/>
                <a:gd name="T4" fmla="*/ 6 w 77"/>
                <a:gd name="T5" fmla="*/ 197 h 197"/>
                <a:gd name="T6" fmla="*/ 6 w 77"/>
                <a:gd name="T7" fmla="*/ 197 h 197"/>
                <a:gd name="T8" fmla="*/ 8 w 77"/>
                <a:gd name="T9" fmla="*/ 197 h 197"/>
                <a:gd name="T10" fmla="*/ 10 w 77"/>
                <a:gd name="T11" fmla="*/ 195 h 197"/>
                <a:gd name="T12" fmla="*/ 10 w 77"/>
                <a:gd name="T13" fmla="*/ 195 h 197"/>
                <a:gd name="T14" fmla="*/ 27 w 77"/>
                <a:gd name="T15" fmla="*/ 177 h 197"/>
                <a:gd name="T16" fmla="*/ 42 w 77"/>
                <a:gd name="T17" fmla="*/ 161 h 197"/>
                <a:gd name="T18" fmla="*/ 54 w 77"/>
                <a:gd name="T19" fmla="*/ 146 h 197"/>
                <a:gd name="T20" fmla="*/ 63 w 77"/>
                <a:gd name="T21" fmla="*/ 132 h 197"/>
                <a:gd name="T22" fmla="*/ 70 w 77"/>
                <a:gd name="T23" fmla="*/ 118 h 197"/>
                <a:gd name="T24" fmla="*/ 73 w 77"/>
                <a:gd name="T25" fmla="*/ 106 h 197"/>
                <a:gd name="T26" fmla="*/ 77 w 77"/>
                <a:gd name="T27" fmla="*/ 93 h 197"/>
                <a:gd name="T28" fmla="*/ 77 w 77"/>
                <a:gd name="T29" fmla="*/ 79 h 197"/>
                <a:gd name="T30" fmla="*/ 77 w 77"/>
                <a:gd name="T31" fmla="*/ 5 h 197"/>
                <a:gd name="T32" fmla="*/ 77 w 77"/>
                <a:gd name="T33" fmla="*/ 5 h 197"/>
                <a:gd name="T34" fmla="*/ 76 w 77"/>
                <a:gd name="T35" fmla="*/ 2 h 197"/>
                <a:gd name="T36" fmla="*/ 73 w 77"/>
                <a:gd name="T37" fmla="*/ 0 h 197"/>
                <a:gd name="T38" fmla="*/ 73 w 77"/>
                <a:gd name="T39" fmla="*/ 0 h 197"/>
                <a:gd name="T40" fmla="*/ 70 w 77"/>
                <a:gd name="T41" fmla="*/ 0 h 197"/>
                <a:gd name="T42" fmla="*/ 68 w 77"/>
                <a:gd name="T43" fmla="*/ 1 h 197"/>
                <a:gd name="T44" fmla="*/ 68 w 77"/>
                <a:gd name="T45" fmla="*/ 1 h 197"/>
                <a:gd name="T46" fmla="*/ 49 w 77"/>
                <a:gd name="T47" fmla="*/ 19 h 197"/>
                <a:gd name="T48" fmla="*/ 35 w 77"/>
                <a:gd name="T49" fmla="*/ 36 h 197"/>
                <a:gd name="T50" fmla="*/ 24 w 77"/>
                <a:gd name="T51" fmla="*/ 50 h 197"/>
                <a:gd name="T52" fmla="*/ 15 w 77"/>
                <a:gd name="T53" fmla="*/ 64 h 197"/>
                <a:gd name="T54" fmla="*/ 8 w 77"/>
                <a:gd name="T55" fmla="*/ 78 h 197"/>
                <a:gd name="T56" fmla="*/ 3 w 77"/>
                <a:gd name="T57" fmla="*/ 91 h 197"/>
                <a:gd name="T58" fmla="*/ 1 w 77"/>
                <a:gd name="T59" fmla="*/ 103 h 197"/>
                <a:gd name="T60" fmla="*/ 0 w 77"/>
                <a:gd name="T61" fmla="*/ 117 h 197"/>
                <a:gd name="T62" fmla="*/ 0 w 77"/>
                <a:gd name="T63" fmla="*/ 191 h 197"/>
                <a:gd name="T64" fmla="*/ 0 w 77"/>
                <a:gd name="T65" fmla="*/ 191 h 197"/>
                <a:gd name="T66" fmla="*/ 1 w 77"/>
                <a:gd name="T67" fmla="*/ 194 h 197"/>
                <a:gd name="T68" fmla="*/ 4 w 77"/>
                <a:gd name="T69" fmla="*/ 197 h 197"/>
                <a:gd name="T70" fmla="*/ 4 w 77"/>
                <a:gd name="T71" fmla="*/ 197 h 197"/>
                <a:gd name="T72" fmla="*/ 11 w 77"/>
                <a:gd name="T73" fmla="*/ 117 h 197"/>
                <a:gd name="T74" fmla="*/ 11 w 77"/>
                <a:gd name="T75" fmla="*/ 117 h 197"/>
                <a:gd name="T76" fmla="*/ 12 w 77"/>
                <a:gd name="T77" fmla="*/ 107 h 197"/>
                <a:gd name="T78" fmla="*/ 14 w 77"/>
                <a:gd name="T79" fmla="*/ 96 h 197"/>
                <a:gd name="T80" fmla="*/ 17 w 77"/>
                <a:gd name="T81" fmla="*/ 86 h 197"/>
                <a:gd name="T82" fmla="*/ 22 w 77"/>
                <a:gd name="T83" fmla="*/ 76 h 197"/>
                <a:gd name="T84" fmla="*/ 29 w 77"/>
                <a:gd name="T85" fmla="*/ 64 h 197"/>
                <a:gd name="T86" fmla="*/ 38 w 77"/>
                <a:gd name="T87" fmla="*/ 50 h 197"/>
                <a:gd name="T88" fmla="*/ 50 w 77"/>
                <a:gd name="T89" fmla="*/ 36 h 197"/>
                <a:gd name="T90" fmla="*/ 65 w 77"/>
                <a:gd name="T91" fmla="*/ 19 h 197"/>
                <a:gd name="T92" fmla="*/ 65 w 77"/>
                <a:gd name="T93" fmla="*/ 79 h 197"/>
                <a:gd name="T94" fmla="*/ 65 w 77"/>
                <a:gd name="T95" fmla="*/ 79 h 197"/>
                <a:gd name="T96" fmla="*/ 65 w 77"/>
                <a:gd name="T97" fmla="*/ 89 h 197"/>
                <a:gd name="T98" fmla="*/ 64 w 77"/>
                <a:gd name="T99" fmla="*/ 100 h 197"/>
                <a:gd name="T100" fmla="*/ 61 w 77"/>
                <a:gd name="T101" fmla="*/ 110 h 197"/>
                <a:gd name="T102" fmla="*/ 56 w 77"/>
                <a:gd name="T103" fmla="*/ 121 h 197"/>
                <a:gd name="T104" fmla="*/ 49 w 77"/>
                <a:gd name="T105" fmla="*/ 133 h 197"/>
                <a:gd name="T106" fmla="*/ 39 w 77"/>
                <a:gd name="T107" fmla="*/ 146 h 197"/>
                <a:gd name="T108" fmla="*/ 27 w 77"/>
                <a:gd name="T109" fmla="*/ 161 h 197"/>
                <a:gd name="T110" fmla="*/ 11 w 77"/>
                <a:gd name="T111" fmla="*/ 177 h 197"/>
                <a:gd name="T112" fmla="*/ 11 w 77"/>
                <a:gd name="T113" fmla="*/ 1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7">
                  <a:moveTo>
                    <a:pt x="4" y="197"/>
                  </a:moveTo>
                  <a:lnTo>
                    <a:pt x="4" y="19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8" y="197"/>
                  </a:lnTo>
                  <a:lnTo>
                    <a:pt x="10" y="195"/>
                  </a:lnTo>
                  <a:lnTo>
                    <a:pt x="10" y="195"/>
                  </a:lnTo>
                  <a:lnTo>
                    <a:pt x="27" y="177"/>
                  </a:lnTo>
                  <a:lnTo>
                    <a:pt x="42" y="161"/>
                  </a:lnTo>
                  <a:lnTo>
                    <a:pt x="54" y="146"/>
                  </a:lnTo>
                  <a:lnTo>
                    <a:pt x="63" y="132"/>
                  </a:lnTo>
                  <a:lnTo>
                    <a:pt x="70" y="118"/>
                  </a:lnTo>
                  <a:lnTo>
                    <a:pt x="73" y="106"/>
                  </a:lnTo>
                  <a:lnTo>
                    <a:pt x="77" y="93"/>
                  </a:lnTo>
                  <a:lnTo>
                    <a:pt x="77" y="79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76" y="2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0" y="0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49" y="19"/>
                  </a:lnTo>
                  <a:lnTo>
                    <a:pt x="35" y="36"/>
                  </a:lnTo>
                  <a:lnTo>
                    <a:pt x="24" y="50"/>
                  </a:lnTo>
                  <a:lnTo>
                    <a:pt x="15" y="64"/>
                  </a:lnTo>
                  <a:lnTo>
                    <a:pt x="8" y="78"/>
                  </a:lnTo>
                  <a:lnTo>
                    <a:pt x="3" y="91"/>
                  </a:lnTo>
                  <a:lnTo>
                    <a:pt x="1" y="103"/>
                  </a:lnTo>
                  <a:lnTo>
                    <a:pt x="0" y="117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94"/>
                  </a:lnTo>
                  <a:lnTo>
                    <a:pt x="4" y="197"/>
                  </a:lnTo>
                  <a:lnTo>
                    <a:pt x="4" y="197"/>
                  </a:lnTo>
                  <a:close/>
                  <a:moveTo>
                    <a:pt x="11" y="117"/>
                  </a:moveTo>
                  <a:lnTo>
                    <a:pt x="11" y="117"/>
                  </a:lnTo>
                  <a:lnTo>
                    <a:pt x="12" y="107"/>
                  </a:lnTo>
                  <a:lnTo>
                    <a:pt x="14" y="96"/>
                  </a:lnTo>
                  <a:lnTo>
                    <a:pt x="17" y="86"/>
                  </a:lnTo>
                  <a:lnTo>
                    <a:pt x="22" y="76"/>
                  </a:lnTo>
                  <a:lnTo>
                    <a:pt x="29" y="64"/>
                  </a:lnTo>
                  <a:lnTo>
                    <a:pt x="38" y="50"/>
                  </a:lnTo>
                  <a:lnTo>
                    <a:pt x="50" y="36"/>
                  </a:lnTo>
                  <a:lnTo>
                    <a:pt x="65" y="19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65" y="89"/>
                  </a:lnTo>
                  <a:lnTo>
                    <a:pt x="64" y="100"/>
                  </a:lnTo>
                  <a:lnTo>
                    <a:pt x="61" y="110"/>
                  </a:lnTo>
                  <a:lnTo>
                    <a:pt x="56" y="121"/>
                  </a:lnTo>
                  <a:lnTo>
                    <a:pt x="49" y="133"/>
                  </a:lnTo>
                  <a:lnTo>
                    <a:pt x="39" y="146"/>
                  </a:lnTo>
                  <a:lnTo>
                    <a:pt x="27" y="161"/>
                  </a:lnTo>
                  <a:lnTo>
                    <a:pt x="11" y="177"/>
                  </a:lnTo>
                  <a:lnTo>
                    <a:pt x="11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0">
              <a:extLst>
                <a:ext uri="{FF2B5EF4-FFF2-40B4-BE49-F238E27FC236}">
                  <a16:creationId xmlns:a16="http://schemas.microsoft.com/office/drawing/2014/main" id="{1FE9FA38-BFBB-4CB6-9067-5482D28E65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605" y="1950751"/>
              <a:ext cx="82068" cy="211648"/>
            </a:xfrm>
            <a:custGeom>
              <a:avLst/>
              <a:gdLst>
                <a:gd name="T0" fmla="*/ 72 w 77"/>
                <a:gd name="T1" fmla="*/ 198 h 198"/>
                <a:gd name="T2" fmla="*/ 72 w 77"/>
                <a:gd name="T3" fmla="*/ 198 h 198"/>
                <a:gd name="T4" fmla="*/ 74 w 77"/>
                <a:gd name="T5" fmla="*/ 198 h 198"/>
                <a:gd name="T6" fmla="*/ 74 w 77"/>
                <a:gd name="T7" fmla="*/ 198 h 198"/>
                <a:gd name="T8" fmla="*/ 76 w 77"/>
                <a:gd name="T9" fmla="*/ 195 h 198"/>
                <a:gd name="T10" fmla="*/ 77 w 77"/>
                <a:gd name="T11" fmla="*/ 192 h 198"/>
                <a:gd name="T12" fmla="*/ 77 w 77"/>
                <a:gd name="T13" fmla="*/ 118 h 198"/>
                <a:gd name="T14" fmla="*/ 77 w 77"/>
                <a:gd name="T15" fmla="*/ 118 h 198"/>
                <a:gd name="T16" fmla="*/ 76 w 77"/>
                <a:gd name="T17" fmla="*/ 104 h 198"/>
                <a:gd name="T18" fmla="*/ 74 w 77"/>
                <a:gd name="T19" fmla="*/ 92 h 198"/>
                <a:gd name="T20" fmla="*/ 69 w 77"/>
                <a:gd name="T21" fmla="*/ 78 h 198"/>
                <a:gd name="T22" fmla="*/ 62 w 77"/>
                <a:gd name="T23" fmla="*/ 65 h 198"/>
                <a:gd name="T24" fmla="*/ 54 w 77"/>
                <a:gd name="T25" fmla="*/ 51 h 198"/>
                <a:gd name="T26" fmla="*/ 43 w 77"/>
                <a:gd name="T27" fmla="*/ 36 h 198"/>
                <a:gd name="T28" fmla="*/ 28 w 77"/>
                <a:gd name="T29" fmla="*/ 20 h 198"/>
                <a:gd name="T30" fmla="*/ 9 w 77"/>
                <a:gd name="T31" fmla="*/ 2 h 198"/>
                <a:gd name="T32" fmla="*/ 9 w 77"/>
                <a:gd name="T33" fmla="*/ 2 h 198"/>
                <a:gd name="T34" fmla="*/ 7 w 77"/>
                <a:gd name="T35" fmla="*/ 0 h 198"/>
                <a:gd name="T36" fmla="*/ 4 w 77"/>
                <a:gd name="T37" fmla="*/ 0 h 198"/>
                <a:gd name="T38" fmla="*/ 4 w 77"/>
                <a:gd name="T39" fmla="*/ 0 h 198"/>
                <a:gd name="T40" fmla="*/ 1 w 77"/>
                <a:gd name="T41" fmla="*/ 3 h 198"/>
                <a:gd name="T42" fmla="*/ 0 w 77"/>
                <a:gd name="T43" fmla="*/ 6 h 198"/>
                <a:gd name="T44" fmla="*/ 0 w 77"/>
                <a:gd name="T45" fmla="*/ 80 h 198"/>
                <a:gd name="T46" fmla="*/ 0 w 77"/>
                <a:gd name="T47" fmla="*/ 80 h 198"/>
                <a:gd name="T48" fmla="*/ 1 w 77"/>
                <a:gd name="T49" fmla="*/ 94 h 198"/>
                <a:gd name="T50" fmla="*/ 4 w 77"/>
                <a:gd name="T51" fmla="*/ 107 h 198"/>
                <a:gd name="T52" fmla="*/ 8 w 77"/>
                <a:gd name="T53" fmla="*/ 119 h 198"/>
                <a:gd name="T54" fmla="*/ 15 w 77"/>
                <a:gd name="T55" fmla="*/ 133 h 198"/>
                <a:gd name="T56" fmla="*/ 23 w 77"/>
                <a:gd name="T57" fmla="*/ 146 h 198"/>
                <a:gd name="T58" fmla="*/ 35 w 77"/>
                <a:gd name="T59" fmla="*/ 161 h 198"/>
                <a:gd name="T60" fmla="*/ 50 w 77"/>
                <a:gd name="T61" fmla="*/ 178 h 198"/>
                <a:gd name="T62" fmla="*/ 67 w 77"/>
                <a:gd name="T63" fmla="*/ 195 h 198"/>
                <a:gd name="T64" fmla="*/ 67 w 77"/>
                <a:gd name="T65" fmla="*/ 195 h 198"/>
                <a:gd name="T66" fmla="*/ 69 w 77"/>
                <a:gd name="T67" fmla="*/ 198 h 198"/>
                <a:gd name="T68" fmla="*/ 72 w 77"/>
                <a:gd name="T69" fmla="*/ 198 h 198"/>
                <a:gd name="T70" fmla="*/ 72 w 77"/>
                <a:gd name="T71" fmla="*/ 198 h 198"/>
                <a:gd name="T72" fmla="*/ 66 w 77"/>
                <a:gd name="T73" fmla="*/ 178 h 198"/>
                <a:gd name="T74" fmla="*/ 66 w 77"/>
                <a:gd name="T75" fmla="*/ 178 h 198"/>
                <a:gd name="T76" fmla="*/ 51 w 77"/>
                <a:gd name="T77" fmla="*/ 161 h 198"/>
                <a:gd name="T78" fmla="*/ 38 w 77"/>
                <a:gd name="T79" fmla="*/ 147 h 198"/>
                <a:gd name="T80" fmla="*/ 29 w 77"/>
                <a:gd name="T81" fmla="*/ 133 h 198"/>
                <a:gd name="T82" fmla="*/ 22 w 77"/>
                <a:gd name="T83" fmla="*/ 121 h 198"/>
                <a:gd name="T84" fmla="*/ 16 w 77"/>
                <a:gd name="T85" fmla="*/ 111 h 198"/>
                <a:gd name="T86" fmla="*/ 14 w 77"/>
                <a:gd name="T87" fmla="*/ 101 h 198"/>
                <a:gd name="T88" fmla="*/ 12 w 77"/>
                <a:gd name="T89" fmla="*/ 90 h 198"/>
                <a:gd name="T90" fmla="*/ 12 w 77"/>
                <a:gd name="T91" fmla="*/ 80 h 198"/>
                <a:gd name="T92" fmla="*/ 12 w 77"/>
                <a:gd name="T93" fmla="*/ 20 h 198"/>
                <a:gd name="T94" fmla="*/ 12 w 77"/>
                <a:gd name="T95" fmla="*/ 20 h 198"/>
                <a:gd name="T96" fmla="*/ 27 w 77"/>
                <a:gd name="T97" fmla="*/ 36 h 198"/>
                <a:gd name="T98" fmla="*/ 39 w 77"/>
                <a:gd name="T99" fmla="*/ 51 h 198"/>
                <a:gd name="T100" fmla="*/ 49 w 77"/>
                <a:gd name="T101" fmla="*/ 64 h 198"/>
                <a:gd name="T102" fmla="*/ 55 w 77"/>
                <a:gd name="T103" fmla="*/ 77 h 198"/>
                <a:gd name="T104" fmla="*/ 61 w 77"/>
                <a:gd name="T105" fmla="*/ 87 h 198"/>
                <a:gd name="T106" fmla="*/ 64 w 77"/>
                <a:gd name="T107" fmla="*/ 97 h 198"/>
                <a:gd name="T108" fmla="*/ 66 w 77"/>
                <a:gd name="T109" fmla="*/ 108 h 198"/>
                <a:gd name="T110" fmla="*/ 66 w 77"/>
                <a:gd name="T111" fmla="*/ 118 h 198"/>
                <a:gd name="T112" fmla="*/ 66 w 77"/>
                <a:gd name="T113" fmla="*/ 17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72" y="198"/>
                  </a:moveTo>
                  <a:lnTo>
                    <a:pt x="72" y="198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6" y="195"/>
                  </a:lnTo>
                  <a:lnTo>
                    <a:pt x="77" y="192"/>
                  </a:lnTo>
                  <a:lnTo>
                    <a:pt x="77" y="118"/>
                  </a:lnTo>
                  <a:lnTo>
                    <a:pt x="77" y="118"/>
                  </a:lnTo>
                  <a:lnTo>
                    <a:pt x="76" y="104"/>
                  </a:lnTo>
                  <a:lnTo>
                    <a:pt x="74" y="92"/>
                  </a:lnTo>
                  <a:lnTo>
                    <a:pt x="69" y="78"/>
                  </a:lnTo>
                  <a:lnTo>
                    <a:pt x="62" y="65"/>
                  </a:lnTo>
                  <a:lnTo>
                    <a:pt x="54" y="51"/>
                  </a:lnTo>
                  <a:lnTo>
                    <a:pt x="43" y="36"/>
                  </a:lnTo>
                  <a:lnTo>
                    <a:pt x="28" y="20"/>
                  </a:lnTo>
                  <a:lnTo>
                    <a:pt x="9" y="2"/>
                  </a:lnTo>
                  <a:lnTo>
                    <a:pt x="9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" y="94"/>
                  </a:lnTo>
                  <a:lnTo>
                    <a:pt x="4" y="107"/>
                  </a:lnTo>
                  <a:lnTo>
                    <a:pt x="8" y="119"/>
                  </a:lnTo>
                  <a:lnTo>
                    <a:pt x="15" y="133"/>
                  </a:lnTo>
                  <a:lnTo>
                    <a:pt x="23" y="146"/>
                  </a:lnTo>
                  <a:lnTo>
                    <a:pt x="35" y="161"/>
                  </a:lnTo>
                  <a:lnTo>
                    <a:pt x="50" y="178"/>
                  </a:lnTo>
                  <a:lnTo>
                    <a:pt x="67" y="195"/>
                  </a:lnTo>
                  <a:lnTo>
                    <a:pt x="67" y="195"/>
                  </a:lnTo>
                  <a:lnTo>
                    <a:pt x="69" y="198"/>
                  </a:lnTo>
                  <a:lnTo>
                    <a:pt x="72" y="198"/>
                  </a:lnTo>
                  <a:lnTo>
                    <a:pt x="72" y="198"/>
                  </a:lnTo>
                  <a:close/>
                  <a:moveTo>
                    <a:pt x="66" y="178"/>
                  </a:moveTo>
                  <a:lnTo>
                    <a:pt x="66" y="178"/>
                  </a:lnTo>
                  <a:lnTo>
                    <a:pt x="51" y="161"/>
                  </a:lnTo>
                  <a:lnTo>
                    <a:pt x="38" y="147"/>
                  </a:lnTo>
                  <a:lnTo>
                    <a:pt x="29" y="133"/>
                  </a:lnTo>
                  <a:lnTo>
                    <a:pt x="22" y="121"/>
                  </a:lnTo>
                  <a:lnTo>
                    <a:pt x="16" y="111"/>
                  </a:lnTo>
                  <a:lnTo>
                    <a:pt x="14" y="101"/>
                  </a:lnTo>
                  <a:lnTo>
                    <a:pt x="12" y="90"/>
                  </a:lnTo>
                  <a:lnTo>
                    <a:pt x="12" y="8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7" y="36"/>
                  </a:lnTo>
                  <a:lnTo>
                    <a:pt x="39" y="51"/>
                  </a:lnTo>
                  <a:lnTo>
                    <a:pt x="49" y="64"/>
                  </a:lnTo>
                  <a:lnTo>
                    <a:pt x="55" y="77"/>
                  </a:lnTo>
                  <a:lnTo>
                    <a:pt x="61" y="87"/>
                  </a:lnTo>
                  <a:lnTo>
                    <a:pt x="64" y="97"/>
                  </a:lnTo>
                  <a:lnTo>
                    <a:pt x="66" y="108"/>
                  </a:lnTo>
                  <a:lnTo>
                    <a:pt x="66" y="118"/>
                  </a:lnTo>
                  <a:lnTo>
                    <a:pt x="66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1">
              <a:extLst>
                <a:ext uri="{FF2B5EF4-FFF2-40B4-BE49-F238E27FC236}">
                  <a16:creationId xmlns:a16="http://schemas.microsoft.com/office/drawing/2014/main" id="{1A14DC24-B755-42CA-8889-03E4C742F7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8387" y="1950751"/>
              <a:ext cx="82068" cy="211648"/>
            </a:xfrm>
            <a:custGeom>
              <a:avLst/>
              <a:gdLst>
                <a:gd name="T0" fmla="*/ 4 w 77"/>
                <a:gd name="T1" fmla="*/ 198 h 198"/>
                <a:gd name="T2" fmla="*/ 4 w 77"/>
                <a:gd name="T3" fmla="*/ 198 h 198"/>
                <a:gd name="T4" fmla="*/ 6 w 77"/>
                <a:gd name="T5" fmla="*/ 198 h 198"/>
                <a:gd name="T6" fmla="*/ 6 w 77"/>
                <a:gd name="T7" fmla="*/ 198 h 198"/>
                <a:gd name="T8" fmla="*/ 8 w 77"/>
                <a:gd name="T9" fmla="*/ 198 h 198"/>
                <a:gd name="T10" fmla="*/ 10 w 77"/>
                <a:gd name="T11" fmla="*/ 195 h 198"/>
                <a:gd name="T12" fmla="*/ 10 w 77"/>
                <a:gd name="T13" fmla="*/ 195 h 198"/>
                <a:gd name="T14" fmla="*/ 27 w 77"/>
                <a:gd name="T15" fmla="*/ 178 h 198"/>
                <a:gd name="T16" fmla="*/ 42 w 77"/>
                <a:gd name="T17" fmla="*/ 161 h 198"/>
                <a:gd name="T18" fmla="*/ 54 w 77"/>
                <a:gd name="T19" fmla="*/ 147 h 198"/>
                <a:gd name="T20" fmla="*/ 63 w 77"/>
                <a:gd name="T21" fmla="*/ 133 h 198"/>
                <a:gd name="T22" fmla="*/ 70 w 77"/>
                <a:gd name="T23" fmla="*/ 119 h 198"/>
                <a:gd name="T24" fmla="*/ 73 w 77"/>
                <a:gd name="T25" fmla="*/ 107 h 198"/>
                <a:gd name="T26" fmla="*/ 77 w 77"/>
                <a:gd name="T27" fmla="*/ 94 h 198"/>
                <a:gd name="T28" fmla="*/ 77 w 77"/>
                <a:gd name="T29" fmla="*/ 80 h 198"/>
                <a:gd name="T30" fmla="*/ 77 w 77"/>
                <a:gd name="T31" fmla="*/ 6 h 198"/>
                <a:gd name="T32" fmla="*/ 77 w 77"/>
                <a:gd name="T33" fmla="*/ 6 h 198"/>
                <a:gd name="T34" fmla="*/ 76 w 77"/>
                <a:gd name="T35" fmla="*/ 3 h 198"/>
                <a:gd name="T36" fmla="*/ 73 w 77"/>
                <a:gd name="T37" fmla="*/ 0 h 198"/>
                <a:gd name="T38" fmla="*/ 73 w 77"/>
                <a:gd name="T39" fmla="*/ 0 h 198"/>
                <a:gd name="T40" fmla="*/ 70 w 77"/>
                <a:gd name="T41" fmla="*/ 0 h 198"/>
                <a:gd name="T42" fmla="*/ 68 w 77"/>
                <a:gd name="T43" fmla="*/ 2 h 198"/>
                <a:gd name="T44" fmla="*/ 68 w 77"/>
                <a:gd name="T45" fmla="*/ 2 h 198"/>
                <a:gd name="T46" fmla="*/ 49 w 77"/>
                <a:gd name="T47" fmla="*/ 20 h 198"/>
                <a:gd name="T48" fmla="*/ 35 w 77"/>
                <a:gd name="T49" fmla="*/ 36 h 198"/>
                <a:gd name="T50" fmla="*/ 24 w 77"/>
                <a:gd name="T51" fmla="*/ 51 h 198"/>
                <a:gd name="T52" fmla="*/ 15 w 77"/>
                <a:gd name="T53" fmla="*/ 65 h 198"/>
                <a:gd name="T54" fmla="*/ 8 w 77"/>
                <a:gd name="T55" fmla="*/ 78 h 198"/>
                <a:gd name="T56" fmla="*/ 3 w 77"/>
                <a:gd name="T57" fmla="*/ 92 h 198"/>
                <a:gd name="T58" fmla="*/ 1 w 77"/>
                <a:gd name="T59" fmla="*/ 104 h 198"/>
                <a:gd name="T60" fmla="*/ 0 w 77"/>
                <a:gd name="T61" fmla="*/ 118 h 198"/>
                <a:gd name="T62" fmla="*/ 0 w 77"/>
                <a:gd name="T63" fmla="*/ 192 h 198"/>
                <a:gd name="T64" fmla="*/ 0 w 77"/>
                <a:gd name="T65" fmla="*/ 192 h 198"/>
                <a:gd name="T66" fmla="*/ 1 w 77"/>
                <a:gd name="T67" fmla="*/ 195 h 198"/>
                <a:gd name="T68" fmla="*/ 4 w 77"/>
                <a:gd name="T69" fmla="*/ 198 h 198"/>
                <a:gd name="T70" fmla="*/ 4 w 77"/>
                <a:gd name="T71" fmla="*/ 198 h 198"/>
                <a:gd name="T72" fmla="*/ 11 w 77"/>
                <a:gd name="T73" fmla="*/ 118 h 198"/>
                <a:gd name="T74" fmla="*/ 11 w 77"/>
                <a:gd name="T75" fmla="*/ 118 h 198"/>
                <a:gd name="T76" fmla="*/ 12 w 77"/>
                <a:gd name="T77" fmla="*/ 108 h 198"/>
                <a:gd name="T78" fmla="*/ 14 w 77"/>
                <a:gd name="T79" fmla="*/ 97 h 198"/>
                <a:gd name="T80" fmla="*/ 17 w 77"/>
                <a:gd name="T81" fmla="*/ 87 h 198"/>
                <a:gd name="T82" fmla="*/ 22 w 77"/>
                <a:gd name="T83" fmla="*/ 77 h 198"/>
                <a:gd name="T84" fmla="*/ 29 w 77"/>
                <a:gd name="T85" fmla="*/ 64 h 198"/>
                <a:gd name="T86" fmla="*/ 38 w 77"/>
                <a:gd name="T87" fmla="*/ 51 h 198"/>
                <a:gd name="T88" fmla="*/ 50 w 77"/>
                <a:gd name="T89" fmla="*/ 36 h 198"/>
                <a:gd name="T90" fmla="*/ 65 w 77"/>
                <a:gd name="T91" fmla="*/ 20 h 198"/>
                <a:gd name="T92" fmla="*/ 65 w 77"/>
                <a:gd name="T93" fmla="*/ 80 h 198"/>
                <a:gd name="T94" fmla="*/ 65 w 77"/>
                <a:gd name="T95" fmla="*/ 80 h 198"/>
                <a:gd name="T96" fmla="*/ 65 w 77"/>
                <a:gd name="T97" fmla="*/ 90 h 198"/>
                <a:gd name="T98" fmla="*/ 64 w 77"/>
                <a:gd name="T99" fmla="*/ 101 h 198"/>
                <a:gd name="T100" fmla="*/ 61 w 77"/>
                <a:gd name="T101" fmla="*/ 111 h 198"/>
                <a:gd name="T102" fmla="*/ 56 w 77"/>
                <a:gd name="T103" fmla="*/ 121 h 198"/>
                <a:gd name="T104" fmla="*/ 49 w 77"/>
                <a:gd name="T105" fmla="*/ 133 h 198"/>
                <a:gd name="T106" fmla="*/ 39 w 77"/>
                <a:gd name="T107" fmla="*/ 147 h 198"/>
                <a:gd name="T108" fmla="*/ 27 w 77"/>
                <a:gd name="T109" fmla="*/ 161 h 198"/>
                <a:gd name="T110" fmla="*/ 11 w 77"/>
                <a:gd name="T111" fmla="*/ 178 h 198"/>
                <a:gd name="T112" fmla="*/ 11 w 77"/>
                <a:gd name="T113" fmla="*/ 11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198">
                  <a:moveTo>
                    <a:pt x="4" y="198"/>
                  </a:moveTo>
                  <a:lnTo>
                    <a:pt x="4" y="198"/>
                  </a:lnTo>
                  <a:lnTo>
                    <a:pt x="6" y="198"/>
                  </a:lnTo>
                  <a:lnTo>
                    <a:pt x="6" y="198"/>
                  </a:lnTo>
                  <a:lnTo>
                    <a:pt x="8" y="198"/>
                  </a:lnTo>
                  <a:lnTo>
                    <a:pt x="10" y="195"/>
                  </a:lnTo>
                  <a:lnTo>
                    <a:pt x="10" y="195"/>
                  </a:lnTo>
                  <a:lnTo>
                    <a:pt x="27" y="178"/>
                  </a:lnTo>
                  <a:lnTo>
                    <a:pt x="42" y="161"/>
                  </a:lnTo>
                  <a:lnTo>
                    <a:pt x="54" y="147"/>
                  </a:lnTo>
                  <a:lnTo>
                    <a:pt x="63" y="133"/>
                  </a:lnTo>
                  <a:lnTo>
                    <a:pt x="70" y="119"/>
                  </a:lnTo>
                  <a:lnTo>
                    <a:pt x="73" y="107"/>
                  </a:lnTo>
                  <a:lnTo>
                    <a:pt x="77" y="94"/>
                  </a:lnTo>
                  <a:lnTo>
                    <a:pt x="77" y="80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6" y="3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49" y="20"/>
                  </a:lnTo>
                  <a:lnTo>
                    <a:pt x="35" y="36"/>
                  </a:lnTo>
                  <a:lnTo>
                    <a:pt x="24" y="51"/>
                  </a:lnTo>
                  <a:lnTo>
                    <a:pt x="15" y="65"/>
                  </a:lnTo>
                  <a:lnTo>
                    <a:pt x="8" y="78"/>
                  </a:lnTo>
                  <a:lnTo>
                    <a:pt x="3" y="92"/>
                  </a:lnTo>
                  <a:lnTo>
                    <a:pt x="1" y="104"/>
                  </a:lnTo>
                  <a:lnTo>
                    <a:pt x="0" y="118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95"/>
                  </a:lnTo>
                  <a:lnTo>
                    <a:pt x="4" y="198"/>
                  </a:lnTo>
                  <a:lnTo>
                    <a:pt x="4" y="198"/>
                  </a:lnTo>
                  <a:close/>
                  <a:moveTo>
                    <a:pt x="11" y="118"/>
                  </a:moveTo>
                  <a:lnTo>
                    <a:pt x="11" y="118"/>
                  </a:lnTo>
                  <a:lnTo>
                    <a:pt x="12" y="108"/>
                  </a:lnTo>
                  <a:lnTo>
                    <a:pt x="14" y="97"/>
                  </a:lnTo>
                  <a:lnTo>
                    <a:pt x="17" y="87"/>
                  </a:lnTo>
                  <a:lnTo>
                    <a:pt x="22" y="77"/>
                  </a:lnTo>
                  <a:lnTo>
                    <a:pt x="29" y="64"/>
                  </a:lnTo>
                  <a:lnTo>
                    <a:pt x="38" y="51"/>
                  </a:lnTo>
                  <a:lnTo>
                    <a:pt x="50" y="36"/>
                  </a:lnTo>
                  <a:lnTo>
                    <a:pt x="65" y="20"/>
                  </a:lnTo>
                  <a:lnTo>
                    <a:pt x="65" y="80"/>
                  </a:lnTo>
                  <a:lnTo>
                    <a:pt x="65" y="80"/>
                  </a:lnTo>
                  <a:lnTo>
                    <a:pt x="65" y="90"/>
                  </a:lnTo>
                  <a:lnTo>
                    <a:pt x="64" y="101"/>
                  </a:lnTo>
                  <a:lnTo>
                    <a:pt x="61" y="111"/>
                  </a:lnTo>
                  <a:lnTo>
                    <a:pt x="56" y="121"/>
                  </a:lnTo>
                  <a:lnTo>
                    <a:pt x="49" y="133"/>
                  </a:lnTo>
                  <a:lnTo>
                    <a:pt x="39" y="147"/>
                  </a:lnTo>
                  <a:lnTo>
                    <a:pt x="27" y="161"/>
                  </a:lnTo>
                  <a:lnTo>
                    <a:pt x="11" y="178"/>
                  </a:lnTo>
                  <a:lnTo>
                    <a:pt x="11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2">
              <a:extLst>
                <a:ext uri="{FF2B5EF4-FFF2-40B4-BE49-F238E27FC236}">
                  <a16:creationId xmlns:a16="http://schemas.microsoft.com/office/drawing/2014/main" id="{AD4A83DB-C93E-45F2-ABCB-250475DF7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631" y="1687271"/>
              <a:ext cx="12958" cy="855230"/>
            </a:xfrm>
            <a:custGeom>
              <a:avLst/>
              <a:gdLst>
                <a:gd name="T0" fmla="*/ 11 w 11"/>
                <a:gd name="T1" fmla="*/ 6 h 792"/>
                <a:gd name="T2" fmla="*/ 11 w 11"/>
                <a:gd name="T3" fmla="*/ 790 h 792"/>
                <a:gd name="T4" fmla="*/ 11 w 11"/>
                <a:gd name="T5" fmla="*/ 790 h 792"/>
                <a:gd name="T6" fmla="*/ 0 w 11"/>
                <a:gd name="T7" fmla="*/ 792 h 792"/>
                <a:gd name="T8" fmla="*/ 0 w 11"/>
                <a:gd name="T9" fmla="*/ 6 h 792"/>
                <a:gd name="T10" fmla="*/ 0 w 11"/>
                <a:gd name="T11" fmla="*/ 6 h 792"/>
                <a:gd name="T12" fmla="*/ 0 w 11"/>
                <a:gd name="T13" fmla="*/ 4 h 792"/>
                <a:gd name="T14" fmla="*/ 1 w 11"/>
                <a:gd name="T15" fmla="*/ 3 h 792"/>
                <a:gd name="T16" fmla="*/ 3 w 11"/>
                <a:gd name="T17" fmla="*/ 2 h 792"/>
                <a:gd name="T18" fmla="*/ 6 w 11"/>
                <a:gd name="T19" fmla="*/ 0 h 792"/>
                <a:gd name="T20" fmla="*/ 6 w 11"/>
                <a:gd name="T21" fmla="*/ 0 h 792"/>
                <a:gd name="T22" fmla="*/ 8 w 11"/>
                <a:gd name="T23" fmla="*/ 2 h 792"/>
                <a:gd name="T24" fmla="*/ 9 w 11"/>
                <a:gd name="T25" fmla="*/ 3 h 792"/>
                <a:gd name="T26" fmla="*/ 10 w 11"/>
                <a:gd name="T27" fmla="*/ 4 h 792"/>
                <a:gd name="T28" fmla="*/ 11 w 11"/>
                <a:gd name="T29" fmla="*/ 6 h 792"/>
                <a:gd name="T30" fmla="*/ 11 w 11"/>
                <a:gd name="T31" fmla="*/ 6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792">
                  <a:moveTo>
                    <a:pt x="11" y="6"/>
                  </a:moveTo>
                  <a:lnTo>
                    <a:pt x="11" y="790"/>
                  </a:lnTo>
                  <a:lnTo>
                    <a:pt x="11" y="790"/>
                  </a:lnTo>
                  <a:lnTo>
                    <a:pt x="0" y="79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" name="Freeform 24">
            <a:extLst>
              <a:ext uri="{FF2B5EF4-FFF2-40B4-BE49-F238E27FC236}">
                <a16:creationId xmlns:a16="http://schemas.microsoft.com/office/drawing/2014/main" id="{3CAEF163-7B75-4E74-9464-E7748CFD78C7}"/>
              </a:ext>
            </a:extLst>
          </p:cNvPr>
          <p:cNvSpPr>
            <a:spLocks/>
          </p:cNvSpPr>
          <p:nvPr/>
        </p:nvSpPr>
        <p:spPr bwMode="auto">
          <a:xfrm>
            <a:off x="7068224" y="1526200"/>
            <a:ext cx="1257630" cy="1257630"/>
          </a:xfrm>
          <a:custGeom>
            <a:avLst/>
            <a:gdLst>
              <a:gd name="T0" fmla="*/ 919 w 919"/>
              <a:gd name="T1" fmla="*/ 484 h 921"/>
              <a:gd name="T2" fmla="*/ 910 w 919"/>
              <a:gd name="T3" fmla="*/ 553 h 921"/>
              <a:gd name="T4" fmla="*/ 891 w 919"/>
              <a:gd name="T5" fmla="*/ 619 h 921"/>
              <a:gd name="T6" fmla="*/ 864 w 919"/>
              <a:gd name="T7" fmla="*/ 680 h 921"/>
              <a:gd name="T8" fmla="*/ 828 w 919"/>
              <a:gd name="T9" fmla="*/ 737 h 921"/>
              <a:gd name="T10" fmla="*/ 784 w 919"/>
              <a:gd name="T11" fmla="*/ 786 h 921"/>
              <a:gd name="T12" fmla="*/ 735 w 919"/>
              <a:gd name="T13" fmla="*/ 830 h 921"/>
              <a:gd name="T14" fmla="*/ 678 w 919"/>
              <a:gd name="T15" fmla="*/ 866 h 921"/>
              <a:gd name="T16" fmla="*/ 617 w 919"/>
              <a:gd name="T17" fmla="*/ 893 h 921"/>
              <a:gd name="T18" fmla="*/ 553 w 919"/>
              <a:gd name="T19" fmla="*/ 912 h 921"/>
              <a:gd name="T20" fmla="*/ 483 w 919"/>
              <a:gd name="T21" fmla="*/ 920 h 921"/>
              <a:gd name="T22" fmla="*/ 436 w 919"/>
              <a:gd name="T23" fmla="*/ 920 h 921"/>
              <a:gd name="T24" fmla="*/ 367 w 919"/>
              <a:gd name="T25" fmla="*/ 912 h 921"/>
              <a:gd name="T26" fmla="*/ 302 w 919"/>
              <a:gd name="T27" fmla="*/ 893 h 921"/>
              <a:gd name="T28" fmla="*/ 241 w 919"/>
              <a:gd name="T29" fmla="*/ 866 h 921"/>
              <a:gd name="T30" fmla="*/ 184 w 919"/>
              <a:gd name="T31" fmla="*/ 830 h 921"/>
              <a:gd name="T32" fmla="*/ 135 w 919"/>
              <a:gd name="T33" fmla="*/ 786 h 921"/>
              <a:gd name="T34" fmla="*/ 91 w 919"/>
              <a:gd name="T35" fmla="*/ 737 h 921"/>
              <a:gd name="T36" fmla="*/ 55 w 919"/>
              <a:gd name="T37" fmla="*/ 680 h 921"/>
              <a:gd name="T38" fmla="*/ 27 w 919"/>
              <a:gd name="T39" fmla="*/ 619 h 921"/>
              <a:gd name="T40" fmla="*/ 9 w 919"/>
              <a:gd name="T41" fmla="*/ 553 h 921"/>
              <a:gd name="T42" fmla="*/ 0 w 919"/>
              <a:gd name="T43" fmla="*/ 484 h 921"/>
              <a:gd name="T44" fmla="*/ 0 w 919"/>
              <a:gd name="T45" fmla="*/ 437 h 921"/>
              <a:gd name="T46" fmla="*/ 9 w 919"/>
              <a:gd name="T47" fmla="*/ 368 h 921"/>
              <a:gd name="T48" fmla="*/ 27 w 919"/>
              <a:gd name="T49" fmla="*/ 302 h 921"/>
              <a:gd name="T50" fmla="*/ 55 w 919"/>
              <a:gd name="T51" fmla="*/ 241 h 921"/>
              <a:gd name="T52" fmla="*/ 91 w 919"/>
              <a:gd name="T53" fmla="*/ 186 h 921"/>
              <a:gd name="T54" fmla="*/ 135 w 919"/>
              <a:gd name="T55" fmla="*/ 135 h 921"/>
              <a:gd name="T56" fmla="*/ 184 w 919"/>
              <a:gd name="T57" fmla="*/ 93 h 921"/>
              <a:gd name="T58" fmla="*/ 241 w 919"/>
              <a:gd name="T59" fmla="*/ 57 h 921"/>
              <a:gd name="T60" fmla="*/ 302 w 919"/>
              <a:gd name="T61" fmla="*/ 29 h 921"/>
              <a:gd name="T62" fmla="*/ 367 w 919"/>
              <a:gd name="T63" fmla="*/ 11 h 921"/>
              <a:gd name="T64" fmla="*/ 436 w 919"/>
              <a:gd name="T65" fmla="*/ 2 h 921"/>
              <a:gd name="T66" fmla="*/ 483 w 919"/>
              <a:gd name="T67" fmla="*/ 2 h 921"/>
              <a:gd name="T68" fmla="*/ 553 w 919"/>
              <a:gd name="T69" fmla="*/ 11 h 921"/>
              <a:gd name="T70" fmla="*/ 617 w 919"/>
              <a:gd name="T71" fmla="*/ 29 h 921"/>
              <a:gd name="T72" fmla="*/ 678 w 919"/>
              <a:gd name="T73" fmla="*/ 57 h 921"/>
              <a:gd name="T74" fmla="*/ 735 w 919"/>
              <a:gd name="T75" fmla="*/ 93 h 921"/>
              <a:gd name="T76" fmla="*/ 784 w 919"/>
              <a:gd name="T77" fmla="*/ 135 h 921"/>
              <a:gd name="T78" fmla="*/ 828 w 919"/>
              <a:gd name="T79" fmla="*/ 186 h 921"/>
              <a:gd name="T80" fmla="*/ 864 w 919"/>
              <a:gd name="T81" fmla="*/ 241 h 921"/>
              <a:gd name="T82" fmla="*/ 891 w 919"/>
              <a:gd name="T83" fmla="*/ 302 h 921"/>
              <a:gd name="T84" fmla="*/ 910 w 919"/>
              <a:gd name="T85" fmla="*/ 368 h 921"/>
              <a:gd name="T86" fmla="*/ 919 w 919"/>
              <a:gd name="T87" fmla="*/ 437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19" h="921">
                <a:moveTo>
                  <a:pt x="919" y="461"/>
                </a:moveTo>
                <a:lnTo>
                  <a:pt x="919" y="461"/>
                </a:lnTo>
                <a:lnTo>
                  <a:pt x="919" y="484"/>
                </a:lnTo>
                <a:lnTo>
                  <a:pt x="916" y="509"/>
                </a:lnTo>
                <a:lnTo>
                  <a:pt x="914" y="532"/>
                </a:lnTo>
                <a:lnTo>
                  <a:pt x="910" y="553"/>
                </a:lnTo>
                <a:lnTo>
                  <a:pt x="905" y="575"/>
                </a:lnTo>
                <a:lnTo>
                  <a:pt x="898" y="597"/>
                </a:lnTo>
                <a:lnTo>
                  <a:pt x="891" y="619"/>
                </a:lnTo>
                <a:lnTo>
                  <a:pt x="883" y="640"/>
                </a:lnTo>
                <a:lnTo>
                  <a:pt x="874" y="661"/>
                </a:lnTo>
                <a:lnTo>
                  <a:pt x="864" y="680"/>
                </a:lnTo>
                <a:lnTo>
                  <a:pt x="853" y="700"/>
                </a:lnTo>
                <a:lnTo>
                  <a:pt x="840" y="718"/>
                </a:lnTo>
                <a:lnTo>
                  <a:pt x="828" y="737"/>
                </a:lnTo>
                <a:lnTo>
                  <a:pt x="814" y="754"/>
                </a:lnTo>
                <a:lnTo>
                  <a:pt x="800" y="770"/>
                </a:lnTo>
                <a:lnTo>
                  <a:pt x="784" y="786"/>
                </a:lnTo>
                <a:lnTo>
                  <a:pt x="769" y="801"/>
                </a:lnTo>
                <a:lnTo>
                  <a:pt x="752" y="816"/>
                </a:lnTo>
                <a:lnTo>
                  <a:pt x="735" y="830"/>
                </a:lnTo>
                <a:lnTo>
                  <a:pt x="716" y="843"/>
                </a:lnTo>
                <a:lnTo>
                  <a:pt x="698" y="854"/>
                </a:lnTo>
                <a:lnTo>
                  <a:pt x="678" y="866"/>
                </a:lnTo>
                <a:lnTo>
                  <a:pt x="659" y="876"/>
                </a:lnTo>
                <a:lnTo>
                  <a:pt x="638" y="885"/>
                </a:lnTo>
                <a:lnTo>
                  <a:pt x="617" y="893"/>
                </a:lnTo>
                <a:lnTo>
                  <a:pt x="596" y="900"/>
                </a:lnTo>
                <a:lnTo>
                  <a:pt x="574" y="906"/>
                </a:lnTo>
                <a:lnTo>
                  <a:pt x="553" y="912"/>
                </a:lnTo>
                <a:lnTo>
                  <a:pt x="530" y="915"/>
                </a:lnTo>
                <a:lnTo>
                  <a:pt x="507" y="919"/>
                </a:lnTo>
                <a:lnTo>
                  <a:pt x="483" y="920"/>
                </a:lnTo>
                <a:lnTo>
                  <a:pt x="459" y="921"/>
                </a:lnTo>
                <a:lnTo>
                  <a:pt x="459" y="921"/>
                </a:lnTo>
                <a:lnTo>
                  <a:pt x="436" y="920"/>
                </a:lnTo>
                <a:lnTo>
                  <a:pt x="412" y="919"/>
                </a:lnTo>
                <a:lnTo>
                  <a:pt x="389" y="915"/>
                </a:lnTo>
                <a:lnTo>
                  <a:pt x="367" y="912"/>
                </a:lnTo>
                <a:lnTo>
                  <a:pt x="344" y="906"/>
                </a:lnTo>
                <a:lnTo>
                  <a:pt x="322" y="900"/>
                </a:lnTo>
                <a:lnTo>
                  <a:pt x="302" y="893"/>
                </a:lnTo>
                <a:lnTo>
                  <a:pt x="281" y="885"/>
                </a:lnTo>
                <a:lnTo>
                  <a:pt x="260" y="876"/>
                </a:lnTo>
                <a:lnTo>
                  <a:pt x="241" y="866"/>
                </a:lnTo>
                <a:lnTo>
                  <a:pt x="221" y="854"/>
                </a:lnTo>
                <a:lnTo>
                  <a:pt x="202" y="843"/>
                </a:lnTo>
                <a:lnTo>
                  <a:pt x="184" y="830"/>
                </a:lnTo>
                <a:lnTo>
                  <a:pt x="167" y="816"/>
                </a:lnTo>
                <a:lnTo>
                  <a:pt x="151" y="801"/>
                </a:lnTo>
                <a:lnTo>
                  <a:pt x="135" y="786"/>
                </a:lnTo>
                <a:lnTo>
                  <a:pt x="120" y="770"/>
                </a:lnTo>
                <a:lnTo>
                  <a:pt x="105" y="754"/>
                </a:lnTo>
                <a:lnTo>
                  <a:pt x="91" y="737"/>
                </a:lnTo>
                <a:lnTo>
                  <a:pt x="78" y="718"/>
                </a:lnTo>
                <a:lnTo>
                  <a:pt x="67" y="700"/>
                </a:lnTo>
                <a:lnTo>
                  <a:pt x="55" y="680"/>
                </a:lnTo>
                <a:lnTo>
                  <a:pt x="45" y="661"/>
                </a:lnTo>
                <a:lnTo>
                  <a:pt x="36" y="640"/>
                </a:lnTo>
                <a:lnTo>
                  <a:pt x="27" y="619"/>
                </a:lnTo>
                <a:lnTo>
                  <a:pt x="21" y="597"/>
                </a:lnTo>
                <a:lnTo>
                  <a:pt x="14" y="575"/>
                </a:lnTo>
                <a:lnTo>
                  <a:pt x="9" y="553"/>
                </a:lnTo>
                <a:lnTo>
                  <a:pt x="4" y="532"/>
                </a:lnTo>
                <a:lnTo>
                  <a:pt x="2" y="509"/>
                </a:lnTo>
                <a:lnTo>
                  <a:pt x="0" y="484"/>
                </a:lnTo>
                <a:lnTo>
                  <a:pt x="0" y="461"/>
                </a:lnTo>
                <a:lnTo>
                  <a:pt x="0" y="461"/>
                </a:lnTo>
                <a:lnTo>
                  <a:pt x="0" y="437"/>
                </a:lnTo>
                <a:lnTo>
                  <a:pt x="2" y="414"/>
                </a:lnTo>
                <a:lnTo>
                  <a:pt x="4" y="391"/>
                </a:lnTo>
                <a:lnTo>
                  <a:pt x="9" y="368"/>
                </a:lnTo>
                <a:lnTo>
                  <a:pt x="14" y="346"/>
                </a:lnTo>
                <a:lnTo>
                  <a:pt x="21" y="324"/>
                </a:lnTo>
                <a:lnTo>
                  <a:pt x="27" y="302"/>
                </a:lnTo>
                <a:lnTo>
                  <a:pt x="36" y="282"/>
                </a:lnTo>
                <a:lnTo>
                  <a:pt x="45" y="262"/>
                </a:lnTo>
                <a:lnTo>
                  <a:pt x="55" y="241"/>
                </a:lnTo>
                <a:lnTo>
                  <a:pt x="67" y="223"/>
                </a:lnTo>
                <a:lnTo>
                  <a:pt x="78" y="203"/>
                </a:lnTo>
                <a:lnTo>
                  <a:pt x="91" y="186"/>
                </a:lnTo>
                <a:lnTo>
                  <a:pt x="105" y="169"/>
                </a:lnTo>
                <a:lnTo>
                  <a:pt x="120" y="151"/>
                </a:lnTo>
                <a:lnTo>
                  <a:pt x="135" y="135"/>
                </a:lnTo>
                <a:lnTo>
                  <a:pt x="151" y="120"/>
                </a:lnTo>
                <a:lnTo>
                  <a:pt x="167" y="106"/>
                </a:lnTo>
                <a:lnTo>
                  <a:pt x="184" y="93"/>
                </a:lnTo>
                <a:lnTo>
                  <a:pt x="202" y="80"/>
                </a:lnTo>
                <a:lnTo>
                  <a:pt x="221" y="67"/>
                </a:lnTo>
                <a:lnTo>
                  <a:pt x="241" y="57"/>
                </a:lnTo>
                <a:lnTo>
                  <a:pt x="260" y="46"/>
                </a:lnTo>
                <a:lnTo>
                  <a:pt x="281" y="37"/>
                </a:lnTo>
                <a:lnTo>
                  <a:pt x="302" y="29"/>
                </a:lnTo>
                <a:lnTo>
                  <a:pt x="322" y="21"/>
                </a:lnTo>
                <a:lnTo>
                  <a:pt x="344" y="15"/>
                </a:lnTo>
                <a:lnTo>
                  <a:pt x="367" y="11"/>
                </a:lnTo>
                <a:lnTo>
                  <a:pt x="389" y="6"/>
                </a:lnTo>
                <a:lnTo>
                  <a:pt x="412" y="3"/>
                </a:lnTo>
                <a:lnTo>
                  <a:pt x="436" y="2"/>
                </a:lnTo>
                <a:lnTo>
                  <a:pt x="459" y="0"/>
                </a:lnTo>
                <a:lnTo>
                  <a:pt x="459" y="0"/>
                </a:lnTo>
                <a:lnTo>
                  <a:pt x="483" y="2"/>
                </a:lnTo>
                <a:lnTo>
                  <a:pt x="507" y="3"/>
                </a:lnTo>
                <a:lnTo>
                  <a:pt x="530" y="6"/>
                </a:lnTo>
                <a:lnTo>
                  <a:pt x="553" y="11"/>
                </a:lnTo>
                <a:lnTo>
                  <a:pt x="574" y="15"/>
                </a:lnTo>
                <a:lnTo>
                  <a:pt x="596" y="21"/>
                </a:lnTo>
                <a:lnTo>
                  <a:pt x="617" y="29"/>
                </a:lnTo>
                <a:lnTo>
                  <a:pt x="638" y="37"/>
                </a:lnTo>
                <a:lnTo>
                  <a:pt x="659" y="46"/>
                </a:lnTo>
                <a:lnTo>
                  <a:pt x="678" y="57"/>
                </a:lnTo>
                <a:lnTo>
                  <a:pt x="698" y="67"/>
                </a:lnTo>
                <a:lnTo>
                  <a:pt x="716" y="80"/>
                </a:lnTo>
                <a:lnTo>
                  <a:pt x="735" y="93"/>
                </a:lnTo>
                <a:lnTo>
                  <a:pt x="752" y="106"/>
                </a:lnTo>
                <a:lnTo>
                  <a:pt x="769" y="120"/>
                </a:lnTo>
                <a:lnTo>
                  <a:pt x="784" y="135"/>
                </a:lnTo>
                <a:lnTo>
                  <a:pt x="800" y="151"/>
                </a:lnTo>
                <a:lnTo>
                  <a:pt x="814" y="169"/>
                </a:lnTo>
                <a:lnTo>
                  <a:pt x="828" y="186"/>
                </a:lnTo>
                <a:lnTo>
                  <a:pt x="840" y="203"/>
                </a:lnTo>
                <a:lnTo>
                  <a:pt x="853" y="223"/>
                </a:lnTo>
                <a:lnTo>
                  <a:pt x="864" y="241"/>
                </a:lnTo>
                <a:lnTo>
                  <a:pt x="874" y="262"/>
                </a:lnTo>
                <a:lnTo>
                  <a:pt x="883" y="282"/>
                </a:lnTo>
                <a:lnTo>
                  <a:pt x="891" y="302"/>
                </a:lnTo>
                <a:lnTo>
                  <a:pt x="898" y="324"/>
                </a:lnTo>
                <a:lnTo>
                  <a:pt x="905" y="346"/>
                </a:lnTo>
                <a:lnTo>
                  <a:pt x="910" y="368"/>
                </a:lnTo>
                <a:lnTo>
                  <a:pt x="914" y="391"/>
                </a:lnTo>
                <a:lnTo>
                  <a:pt x="916" y="414"/>
                </a:lnTo>
                <a:lnTo>
                  <a:pt x="919" y="437"/>
                </a:lnTo>
                <a:lnTo>
                  <a:pt x="919" y="461"/>
                </a:lnTo>
                <a:lnTo>
                  <a:pt x="919" y="461"/>
                </a:lnTo>
                <a:close/>
              </a:path>
            </a:pathLst>
          </a:custGeom>
          <a:solidFill>
            <a:srgbClr val="4FC1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Rectangle 25">
            <a:extLst>
              <a:ext uri="{FF2B5EF4-FFF2-40B4-BE49-F238E27FC236}">
                <a16:creationId xmlns:a16="http://schemas.microsoft.com/office/drawing/2014/main" id="{1A24845C-4DF7-46A9-A005-27D266A94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267" y="1695707"/>
            <a:ext cx="333545" cy="76552"/>
          </a:xfrm>
          <a:prstGeom prst="rect">
            <a:avLst/>
          </a:prstGeom>
          <a:noFill/>
          <a:ln w="12700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26">
            <a:extLst>
              <a:ext uri="{FF2B5EF4-FFF2-40B4-BE49-F238E27FC236}">
                <a16:creationId xmlns:a16="http://schemas.microsoft.com/office/drawing/2014/main" id="{299178E9-5D97-4143-82F7-F42CDDEDBFAB}"/>
              </a:ext>
            </a:extLst>
          </p:cNvPr>
          <p:cNvSpPr>
            <a:spLocks/>
          </p:cNvSpPr>
          <p:nvPr/>
        </p:nvSpPr>
        <p:spPr bwMode="auto">
          <a:xfrm>
            <a:off x="7472852" y="1772257"/>
            <a:ext cx="448372" cy="150369"/>
          </a:xfrm>
          <a:custGeom>
            <a:avLst/>
            <a:gdLst>
              <a:gd name="T0" fmla="*/ 327 w 327"/>
              <a:gd name="T1" fmla="*/ 110 h 110"/>
              <a:gd name="T2" fmla="*/ 0 w 327"/>
              <a:gd name="T3" fmla="*/ 110 h 110"/>
              <a:gd name="T4" fmla="*/ 41 w 327"/>
              <a:gd name="T5" fmla="*/ 0 h 110"/>
              <a:gd name="T6" fmla="*/ 285 w 327"/>
              <a:gd name="T7" fmla="*/ 0 h 110"/>
              <a:gd name="T8" fmla="*/ 327 w 327"/>
              <a:gd name="T9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" h="110">
                <a:moveTo>
                  <a:pt x="327" y="110"/>
                </a:moveTo>
                <a:lnTo>
                  <a:pt x="0" y="110"/>
                </a:lnTo>
                <a:lnTo>
                  <a:pt x="41" y="0"/>
                </a:lnTo>
                <a:lnTo>
                  <a:pt x="285" y="0"/>
                </a:lnTo>
                <a:lnTo>
                  <a:pt x="327" y="11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Rectangle 27">
            <a:extLst>
              <a:ext uri="{FF2B5EF4-FFF2-40B4-BE49-F238E27FC236}">
                <a16:creationId xmlns:a16="http://schemas.microsoft.com/office/drawing/2014/main" id="{A143C913-88F1-449F-A397-9E5D79BE23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2852" y="1922626"/>
            <a:ext cx="448372" cy="688962"/>
          </a:xfrm>
          <a:prstGeom prst="rect">
            <a:avLst/>
          </a:prstGeom>
          <a:noFill/>
          <a:ln w="12700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Rectangle 28">
            <a:extLst>
              <a:ext uri="{FF2B5EF4-FFF2-40B4-BE49-F238E27FC236}">
                <a16:creationId xmlns:a16="http://schemas.microsoft.com/office/drawing/2014/main" id="{5B69BB48-7270-48BA-83F8-79D503778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2852" y="2042922"/>
            <a:ext cx="448372" cy="240590"/>
          </a:xfrm>
          <a:prstGeom prst="rect">
            <a:avLst/>
          </a:prstGeom>
          <a:noFill/>
          <a:ln w="9525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29">
            <a:extLst>
              <a:ext uri="{FF2B5EF4-FFF2-40B4-BE49-F238E27FC236}">
                <a16:creationId xmlns:a16="http://schemas.microsoft.com/office/drawing/2014/main" id="{9C9D5F80-0CB5-4F8A-A43B-37A6D154F8E9}"/>
              </a:ext>
            </a:extLst>
          </p:cNvPr>
          <p:cNvSpPr>
            <a:spLocks/>
          </p:cNvSpPr>
          <p:nvPr/>
        </p:nvSpPr>
        <p:spPr bwMode="auto">
          <a:xfrm>
            <a:off x="7508394" y="2108537"/>
            <a:ext cx="114827" cy="109359"/>
          </a:xfrm>
          <a:custGeom>
            <a:avLst/>
            <a:gdLst>
              <a:gd name="T0" fmla="*/ 43 w 84"/>
              <a:gd name="T1" fmla="*/ 29 h 79"/>
              <a:gd name="T2" fmla="*/ 75 w 84"/>
              <a:gd name="T3" fmla="*/ 0 h 79"/>
              <a:gd name="T4" fmla="*/ 84 w 84"/>
              <a:gd name="T5" fmla="*/ 0 h 79"/>
              <a:gd name="T6" fmla="*/ 84 w 84"/>
              <a:gd name="T7" fmla="*/ 79 h 79"/>
              <a:gd name="T8" fmla="*/ 63 w 84"/>
              <a:gd name="T9" fmla="*/ 79 h 79"/>
              <a:gd name="T10" fmla="*/ 63 w 84"/>
              <a:gd name="T11" fmla="*/ 38 h 79"/>
              <a:gd name="T12" fmla="*/ 43 w 84"/>
              <a:gd name="T13" fmla="*/ 57 h 79"/>
              <a:gd name="T14" fmla="*/ 21 w 84"/>
              <a:gd name="T15" fmla="*/ 38 h 79"/>
              <a:gd name="T16" fmla="*/ 21 w 84"/>
              <a:gd name="T17" fmla="*/ 79 h 79"/>
              <a:gd name="T18" fmla="*/ 0 w 84"/>
              <a:gd name="T19" fmla="*/ 79 h 79"/>
              <a:gd name="T20" fmla="*/ 0 w 84"/>
              <a:gd name="T21" fmla="*/ 0 h 79"/>
              <a:gd name="T22" fmla="*/ 9 w 84"/>
              <a:gd name="T23" fmla="*/ 0 h 79"/>
              <a:gd name="T24" fmla="*/ 43 w 84"/>
              <a:gd name="T25" fmla="*/ 2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4" h="79">
                <a:moveTo>
                  <a:pt x="43" y="29"/>
                </a:moveTo>
                <a:lnTo>
                  <a:pt x="75" y="0"/>
                </a:lnTo>
                <a:lnTo>
                  <a:pt x="84" y="0"/>
                </a:lnTo>
                <a:lnTo>
                  <a:pt x="84" y="79"/>
                </a:lnTo>
                <a:lnTo>
                  <a:pt x="63" y="79"/>
                </a:lnTo>
                <a:lnTo>
                  <a:pt x="63" y="38"/>
                </a:lnTo>
                <a:lnTo>
                  <a:pt x="43" y="57"/>
                </a:lnTo>
                <a:lnTo>
                  <a:pt x="21" y="38"/>
                </a:lnTo>
                <a:lnTo>
                  <a:pt x="21" y="79"/>
                </a:lnTo>
                <a:lnTo>
                  <a:pt x="0" y="79"/>
                </a:lnTo>
                <a:lnTo>
                  <a:pt x="0" y="0"/>
                </a:lnTo>
                <a:lnTo>
                  <a:pt x="9" y="0"/>
                </a:lnTo>
                <a:lnTo>
                  <a:pt x="43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Rectangle 30">
            <a:extLst>
              <a:ext uri="{FF2B5EF4-FFF2-40B4-BE49-F238E27FC236}">
                <a16:creationId xmlns:a16="http://schemas.microsoft.com/office/drawing/2014/main" id="{BC2F6C41-0390-4C64-94B2-41F7B7FD9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5094" y="2108537"/>
            <a:ext cx="30073" cy="1093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31">
            <a:extLst>
              <a:ext uri="{FF2B5EF4-FFF2-40B4-BE49-F238E27FC236}">
                <a16:creationId xmlns:a16="http://schemas.microsoft.com/office/drawing/2014/main" id="{EC08E3C3-AB36-493F-887B-122277B12132}"/>
              </a:ext>
            </a:extLst>
          </p:cNvPr>
          <p:cNvSpPr>
            <a:spLocks/>
          </p:cNvSpPr>
          <p:nvPr/>
        </p:nvSpPr>
        <p:spPr bwMode="auto">
          <a:xfrm>
            <a:off x="7697038" y="2108537"/>
            <a:ext cx="65615" cy="109359"/>
          </a:xfrm>
          <a:custGeom>
            <a:avLst/>
            <a:gdLst>
              <a:gd name="T0" fmla="*/ 0 w 50"/>
              <a:gd name="T1" fmla="*/ 0 h 79"/>
              <a:gd name="T2" fmla="*/ 21 w 50"/>
              <a:gd name="T3" fmla="*/ 0 h 79"/>
              <a:gd name="T4" fmla="*/ 21 w 50"/>
              <a:gd name="T5" fmla="*/ 59 h 79"/>
              <a:gd name="T6" fmla="*/ 50 w 50"/>
              <a:gd name="T7" fmla="*/ 59 h 79"/>
              <a:gd name="T8" fmla="*/ 50 w 50"/>
              <a:gd name="T9" fmla="*/ 79 h 79"/>
              <a:gd name="T10" fmla="*/ 0 w 50"/>
              <a:gd name="T11" fmla="*/ 79 h 79"/>
              <a:gd name="T12" fmla="*/ 0 w 50"/>
              <a:gd name="T1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79">
                <a:moveTo>
                  <a:pt x="0" y="0"/>
                </a:moveTo>
                <a:lnTo>
                  <a:pt x="21" y="0"/>
                </a:lnTo>
                <a:lnTo>
                  <a:pt x="21" y="59"/>
                </a:lnTo>
                <a:lnTo>
                  <a:pt x="50" y="59"/>
                </a:lnTo>
                <a:lnTo>
                  <a:pt x="50" y="79"/>
                </a:lnTo>
                <a:lnTo>
                  <a:pt x="0" y="7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32">
            <a:extLst>
              <a:ext uri="{FF2B5EF4-FFF2-40B4-BE49-F238E27FC236}">
                <a16:creationId xmlns:a16="http://schemas.microsoft.com/office/drawing/2014/main" id="{EB94E707-2215-4C3C-9D80-DD391E5555FC}"/>
              </a:ext>
            </a:extLst>
          </p:cNvPr>
          <p:cNvSpPr>
            <a:spLocks/>
          </p:cNvSpPr>
          <p:nvPr/>
        </p:nvSpPr>
        <p:spPr bwMode="auto">
          <a:xfrm>
            <a:off x="7784526" y="2108537"/>
            <a:ext cx="114827" cy="109359"/>
          </a:xfrm>
          <a:custGeom>
            <a:avLst/>
            <a:gdLst>
              <a:gd name="T0" fmla="*/ 77 w 84"/>
              <a:gd name="T1" fmla="*/ 0 h 79"/>
              <a:gd name="T2" fmla="*/ 41 w 84"/>
              <a:gd name="T3" fmla="*/ 36 h 79"/>
              <a:gd name="T4" fmla="*/ 84 w 84"/>
              <a:gd name="T5" fmla="*/ 79 h 79"/>
              <a:gd name="T6" fmla="*/ 54 w 84"/>
              <a:gd name="T7" fmla="*/ 79 h 79"/>
              <a:gd name="T8" fmla="*/ 26 w 84"/>
              <a:gd name="T9" fmla="*/ 51 h 79"/>
              <a:gd name="T10" fmla="*/ 20 w 84"/>
              <a:gd name="T11" fmla="*/ 56 h 79"/>
              <a:gd name="T12" fmla="*/ 20 w 84"/>
              <a:gd name="T13" fmla="*/ 79 h 79"/>
              <a:gd name="T14" fmla="*/ 0 w 84"/>
              <a:gd name="T15" fmla="*/ 79 h 79"/>
              <a:gd name="T16" fmla="*/ 0 w 84"/>
              <a:gd name="T17" fmla="*/ 0 h 79"/>
              <a:gd name="T18" fmla="*/ 20 w 84"/>
              <a:gd name="T19" fmla="*/ 0 h 79"/>
              <a:gd name="T20" fmla="*/ 20 w 84"/>
              <a:gd name="T21" fmla="*/ 26 h 79"/>
              <a:gd name="T22" fmla="*/ 48 w 84"/>
              <a:gd name="T23" fmla="*/ 0 h 79"/>
              <a:gd name="T24" fmla="*/ 77 w 84"/>
              <a:gd name="T25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4" h="79">
                <a:moveTo>
                  <a:pt x="77" y="0"/>
                </a:moveTo>
                <a:lnTo>
                  <a:pt x="41" y="36"/>
                </a:lnTo>
                <a:lnTo>
                  <a:pt x="84" y="79"/>
                </a:lnTo>
                <a:lnTo>
                  <a:pt x="54" y="79"/>
                </a:lnTo>
                <a:lnTo>
                  <a:pt x="26" y="51"/>
                </a:lnTo>
                <a:lnTo>
                  <a:pt x="20" y="56"/>
                </a:lnTo>
                <a:lnTo>
                  <a:pt x="20" y="79"/>
                </a:lnTo>
                <a:lnTo>
                  <a:pt x="0" y="79"/>
                </a:lnTo>
                <a:lnTo>
                  <a:pt x="0" y="0"/>
                </a:lnTo>
                <a:lnTo>
                  <a:pt x="20" y="0"/>
                </a:lnTo>
                <a:lnTo>
                  <a:pt x="20" y="26"/>
                </a:lnTo>
                <a:lnTo>
                  <a:pt x="48" y="0"/>
                </a:lnTo>
                <a:lnTo>
                  <a:pt x="7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77C9D3E-9041-4111-B6C0-63DA11DCBE98}"/>
              </a:ext>
            </a:extLst>
          </p:cNvPr>
          <p:cNvGrpSpPr/>
          <p:nvPr userDrawn="1"/>
        </p:nvGrpSpPr>
        <p:grpSpPr>
          <a:xfrm>
            <a:off x="2878729" y="1526200"/>
            <a:ext cx="1257630" cy="1257630"/>
            <a:chOff x="1616944" y="1557691"/>
            <a:chExt cx="993449" cy="993449"/>
          </a:xfrm>
        </p:grpSpPr>
        <p:sp>
          <p:nvSpPr>
            <p:cNvPr id="83" name="Freeform 23">
              <a:extLst>
                <a:ext uri="{FF2B5EF4-FFF2-40B4-BE49-F238E27FC236}">
                  <a16:creationId xmlns:a16="http://schemas.microsoft.com/office/drawing/2014/main" id="{C3C14EA4-50DC-485C-8F31-1EB6654FD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6944" y="1557691"/>
              <a:ext cx="993449" cy="993449"/>
            </a:xfrm>
            <a:custGeom>
              <a:avLst/>
              <a:gdLst>
                <a:gd name="T0" fmla="*/ 919 w 920"/>
                <a:gd name="T1" fmla="*/ 484 h 921"/>
                <a:gd name="T2" fmla="*/ 911 w 920"/>
                <a:gd name="T3" fmla="*/ 553 h 921"/>
                <a:gd name="T4" fmla="*/ 891 w 920"/>
                <a:gd name="T5" fmla="*/ 619 h 921"/>
                <a:gd name="T6" fmla="*/ 865 w 920"/>
                <a:gd name="T7" fmla="*/ 680 h 921"/>
                <a:gd name="T8" fmla="*/ 828 w 920"/>
                <a:gd name="T9" fmla="*/ 737 h 921"/>
                <a:gd name="T10" fmla="*/ 785 w 920"/>
                <a:gd name="T11" fmla="*/ 786 h 921"/>
                <a:gd name="T12" fmla="*/ 735 w 920"/>
                <a:gd name="T13" fmla="*/ 830 h 921"/>
                <a:gd name="T14" fmla="*/ 679 w 920"/>
                <a:gd name="T15" fmla="*/ 866 h 921"/>
                <a:gd name="T16" fmla="*/ 618 w 920"/>
                <a:gd name="T17" fmla="*/ 893 h 921"/>
                <a:gd name="T18" fmla="*/ 553 w 920"/>
                <a:gd name="T19" fmla="*/ 912 h 921"/>
                <a:gd name="T20" fmla="*/ 483 w 920"/>
                <a:gd name="T21" fmla="*/ 920 h 921"/>
                <a:gd name="T22" fmla="*/ 436 w 920"/>
                <a:gd name="T23" fmla="*/ 920 h 921"/>
                <a:gd name="T24" fmla="*/ 367 w 920"/>
                <a:gd name="T25" fmla="*/ 912 h 921"/>
                <a:gd name="T26" fmla="*/ 301 w 920"/>
                <a:gd name="T27" fmla="*/ 893 h 921"/>
                <a:gd name="T28" fmla="*/ 240 w 920"/>
                <a:gd name="T29" fmla="*/ 866 h 921"/>
                <a:gd name="T30" fmla="*/ 185 w 920"/>
                <a:gd name="T31" fmla="*/ 830 h 921"/>
                <a:gd name="T32" fmla="*/ 135 w 920"/>
                <a:gd name="T33" fmla="*/ 786 h 921"/>
                <a:gd name="T34" fmla="*/ 91 w 920"/>
                <a:gd name="T35" fmla="*/ 737 h 921"/>
                <a:gd name="T36" fmla="*/ 55 w 920"/>
                <a:gd name="T37" fmla="*/ 680 h 921"/>
                <a:gd name="T38" fmla="*/ 27 w 920"/>
                <a:gd name="T39" fmla="*/ 619 h 921"/>
                <a:gd name="T40" fmla="*/ 9 w 920"/>
                <a:gd name="T41" fmla="*/ 553 h 921"/>
                <a:gd name="T42" fmla="*/ 1 w 920"/>
                <a:gd name="T43" fmla="*/ 484 h 921"/>
                <a:gd name="T44" fmla="*/ 1 w 920"/>
                <a:gd name="T45" fmla="*/ 437 h 921"/>
                <a:gd name="T46" fmla="*/ 9 w 920"/>
                <a:gd name="T47" fmla="*/ 368 h 921"/>
                <a:gd name="T48" fmla="*/ 27 w 920"/>
                <a:gd name="T49" fmla="*/ 302 h 921"/>
                <a:gd name="T50" fmla="*/ 55 w 920"/>
                <a:gd name="T51" fmla="*/ 241 h 921"/>
                <a:gd name="T52" fmla="*/ 91 w 920"/>
                <a:gd name="T53" fmla="*/ 186 h 921"/>
                <a:gd name="T54" fmla="*/ 135 w 920"/>
                <a:gd name="T55" fmla="*/ 135 h 921"/>
                <a:gd name="T56" fmla="*/ 185 w 920"/>
                <a:gd name="T57" fmla="*/ 93 h 921"/>
                <a:gd name="T58" fmla="*/ 240 w 920"/>
                <a:gd name="T59" fmla="*/ 57 h 921"/>
                <a:gd name="T60" fmla="*/ 301 w 920"/>
                <a:gd name="T61" fmla="*/ 29 h 921"/>
                <a:gd name="T62" fmla="*/ 367 w 920"/>
                <a:gd name="T63" fmla="*/ 11 h 921"/>
                <a:gd name="T64" fmla="*/ 436 w 920"/>
                <a:gd name="T65" fmla="*/ 2 h 921"/>
                <a:gd name="T66" fmla="*/ 483 w 920"/>
                <a:gd name="T67" fmla="*/ 2 h 921"/>
                <a:gd name="T68" fmla="*/ 553 w 920"/>
                <a:gd name="T69" fmla="*/ 11 h 921"/>
                <a:gd name="T70" fmla="*/ 618 w 920"/>
                <a:gd name="T71" fmla="*/ 29 h 921"/>
                <a:gd name="T72" fmla="*/ 679 w 920"/>
                <a:gd name="T73" fmla="*/ 57 h 921"/>
                <a:gd name="T74" fmla="*/ 735 w 920"/>
                <a:gd name="T75" fmla="*/ 93 h 921"/>
                <a:gd name="T76" fmla="*/ 785 w 920"/>
                <a:gd name="T77" fmla="*/ 135 h 921"/>
                <a:gd name="T78" fmla="*/ 828 w 920"/>
                <a:gd name="T79" fmla="*/ 186 h 921"/>
                <a:gd name="T80" fmla="*/ 865 w 920"/>
                <a:gd name="T81" fmla="*/ 241 h 921"/>
                <a:gd name="T82" fmla="*/ 891 w 920"/>
                <a:gd name="T83" fmla="*/ 302 h 921"/>
                <a:gd name="T84" fmla="*/ 911 w 920"/>
                <a:gd name="T85" fmla="*/ 368 h 921"/>
                <a:gd name="T86" fmla="*/ 919 w 920"/>
                <a:gd name="T87" fmla="*/ 4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0" h="921">
                  <a:moveTo>
                    <a:pt x="920" y="461"/>
                  </a:moveTo>
                  <a:lnTo>
                    <a:pt x="920" y="461"/>
                  </a:lnTo>
                  <a:lnTo>
                    <a:pt x="919" y="484"/>
                  </a:lnTo>
                  <a:lnTo>
                    <a:pt x="918" y="509"/>
                  </a:lnTo>
                  <a:lnTo>
                    <a:pt x="914" y="532"/>
                  </a:lnTo>
                  <a:lnTo>
                    <a:pt x="911" y="553"/>
                  </a:lnTo>
                  <a:lnTo>
                    <a:pt x="905" y="575"/>
                  </a:lnTo>
                  <a:lnTo>
                    <a:pt x="899" y="597"/>
                  </a:lnTo>
                  <a:lnTo>
                    <a:pt x="891" y="619"/>
                  </a:lnTo>
                  <a:lnTo>
                    <a:pt x="883" y="640"/>
                  </a:lnTo>
                  <a:lnTo>
                    <a:pt x="874" y="661"/>
                  </a:lnTo>
                  <a:lnTo>
                    <a:pt x="865" y="680"/>
                  </a:lnTo>
                  <a:lnTo>
                    <a:pt x="853" y="700"/>
                  </a:lnTo>
                  <a:lnTo>
                    <a:pt x="842" y="718"/>
                  </a:lnTo>
                  <a:lnTo>
                    <a:pt x="828" y="737"/>
                  </a:lnTo>
                  <a:lnTo>
                    <a:pt x="815" y="754"/>
                  </a:lnTo>
                  <a:lnTo>
                    <a:pt x="800" y="770"/>
                  </a:lnTo>
                  <a:lnTo>
                    <a:pt x="785" y="786"/>
                  </a:lnTo>
                  <a:lnTo>
                    <a:pt x="769" y="801"/>
                  </a:lnTo>
                  <a:lnTo>
                    <a:pt x="752" y="816"/>
                  </a:lnTo>
                  <a:lnTo>
                    <a:pt x="735" y="830"/>
                  </a:lnTo>
                  <a:lnTo>
                    <a:pt x="717" y="843"/>
                  </a:lnTo>
                  <a:lnTo>
                    <a:pt x="698" y="854"/>
                  </a:lnTo>
                  <a:lnTo>
                    <a:pt x="679" y="866"/>
                  </a:lnTo>
                  <a:lnTo>
                    <a:pt x="660" y="876"/>
                  </a:lnTo>
                  <a:lnTo>
                    <a:pt x="639" y="885"/>
                  </a:lnTo>
                  <a:lnTo>
                    <a:pt x="618" y="893"/>
                  </a:lnTo>
                  <a:lnTo>
                    <a:pt x="596" y="900"/>
                  </a:lnTo>
                  <a:lnTo>
                    <a:pt x="574" y="906"/>
                  </a:lnTo>
                  <a:lnTo>
                    <a:pt x="553" y="912"/>
                  </a:lnTo>
                  <a:lnTo>
                    <a:pt x="530" y="915"/>
                  </a:lnTo>
                  <a:lnTo>
                    <a:pt x="506" y="919"/>
                  </a:lnTo>
                  <a:lnTo>
                    <a:pt x="483" y="920"/>
                  </a:lnTo>
                  <a:lnTo>
                    <a:pt x="459" y="921"/>
                  </a:lnTo>
                  <a:lnTo>
                    <a:pt x="459" y="921"/>
                  </a:lnTo>
                  <a:lnTo>
                    <a:pt x="436" y="920"/>
                  </a:lnTo>
                  <a:lnTo>
                    <a:pt x="413" y="919"/>
                  </a:lnTo>
                  <a:lnTo>
                    <a:pt x="390" y="915"/>
                  </a:lnTo>
                  <a:lnTo>
                    <a:pt x="367" y="912"/>
                  </a:lnTo>
                  <a:lnTo>
                    <a:pt x="345" y="906"/>
                  </a:lnTo>
                  <a:lnTo>
                    <a:pt x="323" y="900"/>
                  </a:lnTo>
                  <a:lnTo>
                    <a:pt x="301" y="893"/>
                  </a:lnTo>
                  <a:lnTo>
                    <a:pt x="281" y="885"/>
                  </a:lnTo>
                  <a:lnTo>
                    <a:pt x="260" y="876"/>
                  </a:lnTo>
                  <a:lnTo>
                    <a:pt x="240" y="866"/>
                  </a:lnTo>
                  <a:lnTo>
                    <a:pt x="221" y="854"/>
                  </a:lnTo>
                  <a:lnTo>
                    <a:pt x="202" y="843"/>
                  </a:lnTo>
                  <a:lnTo>
                    <a:pt x="185" y="830"/>
                  </a:lnTo>
                  <a:lnTo>
                    <a:pt x="167" y="816"/>
                  </a:lnTo>
                  <a:lnTo>
                    <a:pt x="151" y="801"/>
                  </a:lnTo>
                  <a:lnTo>
                    <a:pt x="135" y="786"/>
                  </a:lnTo>
                  <a:lnTo>
                    <a:pt x="120" y="770"/>
                  </a:lnTo>
                  <a:lnTo>
                    <a:pt x="105" y="754"/>
                  </a:lnTo>
                  <a:lnTo>
                    <a:pt x="91" y="737"/>
                  </a:lnTo>
                  <a:lnTo>
                    <a:pt x="78" y="718"/>
                  </a:lnTo>
                  <a:lnTo>
                    <a:pt x="67" y="700"/>
                  </a:lnTo>
                  <a:lnTo>
                    <a:pt x="55" y="680"/>
                  </a:lnTo>
                  <a:lnTo>
                    <a:pt x="46" y="661"/>
                  </a:lnTo>
                  <a:lnTo>
                    <a:pt x="37" y="640"/>
                  </a:lnTo>
                  <a:lnTo>
                    <a:pt x="27" y="619"/>
                  </a:lnTo>
                  <a:lnTo>
                    <a:pt x="21" y="597"/>
                  </a:lnTo>
                  <a:lnTo>
                    <a:pt x="15" y="575"/>
                  </a:lnTo>
                  <a:lnTo>
                    <a:pt x="9" y="553"/>
                  </a:lnTo>
                  <a:lnTo>
                    <a:pt x="6" y="532"/>
                  </a:lnTo>
                  <a:lnTo>
                    <a:pt x="2" y="509"/>
                  </a:lnTo>
                  <a:lnTo>
                    <a:pt x="1" y="484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1" y="437"/>
                  </a:lnTo>
                  <a:lnTo>
                    <a:pt x="2" y="414"/>
                  </a:lnTo>
                  <a:lnTo>
                    <a:pt x="6" y="391"/>
                  </a:lnTo>
                  <a:lnTo>
                    <a:pt x="9" y="368"/>
                  </a:lnTo>
                  <a:lnTo>
                    <a:pt x="15" y="346"/>
                  </a:lnTo>
                  <a:lnTo>
                    <a:pt x="21" y="324"/>
                  </a:lnTo>
                  <a:lnTo>
                    <a:pt x="27" y="302"/>
                  </a:lnTo>
                  <a:lnTo>
                    <a:pt x="37" y="282"/>
                  </a:lnTo>
                  <a:lnTo>
                    <a:pt x="46" y="262"/>
                  </a:lnTo>
                  <a:lnTo>
                    <a:pt x="55" y="241"/>
                  </a:lnTo>
                  <a:lnTo>
                    <a:pt x="67" y="223"/>
                  </a:lnTo>
                  <a:lnTo>
                    <a:pt x="78" y="203"/>
                  </a:lnTo>
                  <a:lnTo>
                    <a:pt x="91" y="186"/>
                  </a:lnTo>
                  <a:lnTo>
                    <a:pt x="105" y="169"/>
                  </a:lnTo>
                  <a:lnTo>
                    <a:pt x="120" y="151"/>
                  </a:lnTo>
                  <a:lnTo>
                    <a:pt x="135" y="135"/>
                  </a:lnTo>
                  <a:lnTo>
                    <a:pt x="151" y="120"/>
                  </a:lnTo>
                  <a:lnTo>
                    <a:pt x="167" y="106"/>
                  </a:lnTo>
                  <a:lnTo>
                    <a:pt x="185" y="93"/>
                  </a:lnTo>
                  <a:lnTo>
                    <a:pt x="202" y="80"/>
                  </a:lnTo>
                  <a:lnTo>
                    <a:pt x="221" y="67"/>
                  </a:lnTo>
                  <a:lnTo>
                    <a:pt x="240" y="57"/>
                  </a:lnTo>
                  <a:lnTo>
                    <a:pt x="260" y="46"/>
                  </a:lnTo>
                  <a:lnTo>
                    <a:pt x="281" y="37"/>
                  </a:lnTo>
                  <a:lnTo>
                    <a:pt x="301" y="29"/>
                  </a:lnTo>
                  <a:lnTo>
                    <a:pt x="323" y="21"/>
                  </a:lnTo>
                  <a:lnTo>
                    <a:pt x="345" y="15"/>
                  </a:lnTo>
                  <a:lnTo>
                    <a:pt x="367" y="11"/>
                  </a:lnTo>
                  <a:lnTo>
                    <a:pt x="390" y="6"/>
                  </a:lnTo>
                  <a:lnTo>
                    <a:pt x="413" y="4"/>
                  </a:lnTo>
                  <a:lnTo>
                    <a:pt x="436" y="2"/>
                  </a:lnTo>
                  <a:lnTo>
                    <a:pt x="459" y="0"/>
                  </a:lnTo>
                  <a:lnTo>
                    <a:pt x="459" y="0"/>
                  </a:lnTo>
                  <a:lnTo>
                    <a:pt x="483" y="2"/>
                  </a:lnTo>
                  <a:lnTo>
                    <a:pt x="506" y="4"/>
                  </a:lnTo>
                  <a:lnTo>
                    <a:pt x="530" y="6"/>
                  </a:lnTo>
                  <a:lnTo>
                    <a:pt x="553" y="11"/>
                  </a:lnTo>
                  <a:lnTo>
                    <a:pt x="574" y="15"/>
                  </a:lnTo>
                  <a:lnTo>
                    <a:pt x="596" y="21"/>
                  </a:lnTo>
                  <a:lnTo>
                    <a:pt x="618" y="29"/>
                  </a:lnTo>
                  <a:lnTo>
                    <a:pt x="639" y="37"/>
                  </a:lnTo>
                  <a:lnTo>
                    <a:pt x="660" y="46"/>
                  </a:lnTo>
                  <a:lnTo>
                    <a:pt x="679" y="57"/>
                  </a:lnTo>
                  <a:lnTo>
                    <a:pt x="698" y="67"/>
                  </a:lnTo>
                  <a:lnTo>
                    <a:pt x="717" y="80"/>
                  </a:lnTo>
                  <a:lnTo>
                    <a:pt x="735" y="93"/>
                  </a:lnTo>
                  <a:lnTo>
                    <a:pt x="752" y="106"/>
                  </a:lnTo>
                  <a:lnTo>
                    <a:pt x="769" y="120"/>
                  </a:lnTo>
                  <a:lnTo>
                    <a:pt x="785" y="135"/>
                  </a:lnTo>
                  <a:lnTo>
                    <a:pt x="800" y="151"/>
                  </a:lnTo>
                  <a:lnTo>
                    <a:pt x="815" y="169"/>
                  </a:lnTo>
                  <a:lnTo>
                    <a:pt x="828" y="186"/>
                  </a:lnTo>
                  <a:lnTo>
                    <a:pt x="842" y="203"/>
                  </a:lnTo>
                  <a:lnTo>
                    <a:pt x="853" y="223"/>
                  </a:lnTo>
                  <a:lnTo>
                    <a:pt x="865" y="241"/>
                  </a:lnTo>
                  <a:lnTo>
                    <a:pt x="874" y="262"/>
                  </a:lnTo>
                  <a:lnTo>
                    <a:pt x="883" y="282"/>
                  </a:lnTo>
                  <a:lnTo>
                    <a:pt x="891" y="302"/>
                  </a:lnTo>
                  <a:lnTo>
                    <a:pt x="899" y="324"/>
                  </a:lnTo>
                  <a:lnTo>
                    <a:pt x="905" y="346"/>
                  </a:lnTo>
                  <a:lnTo>
                    <a:pt x="911" y="368"/>
                  </a:lnTo>
                  <a:lnTo>
                    <a:pt x="914" y="391"/>
                  </a:lnTo>
                  <a:lnTo>
                    <a:pt x="918" y="414"/>
                  </a:lnTo>
                  <a:lnTo>
                    <a:pt x="919" y="437"/>
                  </a:lnTo>
                  <a:lnTo>
                    <a:pt x="920" y="461"/>
                  </a:lnTo>
                  <a:lnTo>
                    <a:pt x="920" y="461"/>
                  </a:lnTo>
                  <a:close/>
                </a:path>
              </a:pathLst>
            </a:custGeom>
            <a:solidFill>
              <a:srgbClr val="49C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33">
              <a:extLst>
                <a:ext uri="{FF2B5EF4-FFF2-40B4-BE49-F238E27FC236}">
                  <a16:creationId xmlns:a16="http://schemas.microsoft.com/office/drawing/2014/main" id="{FA649441-650A-4BFA-8A5A-8DF9650F25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6289" y="1853566"/>
              <a:ext cx="794759" cy="356346"/>
            </a:xfrm>
            <a:custGeom>
              <a:avLst/>
              <a:gdLst>
                <a:gd name="T0" fmla="*/ 3 w 736"/>
                <a:gd name="T1" fmla="*/ 93 h 328"/>
                <a:gd name="T2" fmla="*/ 45 w 736"/>
                <a:gd name="T3" fmla="*/ 169 h 328"/>
                <a:gd name="T4" fmla="*/ 38 w 736"/>
                <a:gd name="T5" fmla="*/ 214 h 328"/>
                <a:gd name="T6" fmla="*/ 0 w 736"/>
                <a:gd name="T7" fmla="*/ 304 h 328"/>
                <a:gd name="T8" fmla="*/ 6 w 736"/>
                <a:gd name="T9" fmla="*/ 311 h 328"/>
                <a:gd name="T10" fmla="*/ 72 w 736"/>
                <a:gd name="T11" fmla="*/ 289 h 328"/>
                <a:gd name="T12" fmla="*/ 124 w 736"/>
                <a:gd name="T13" fmla="*/ 238 h 328"/>
                <a:gd name="T14" fmla="*/ 182 w 736"/>
                <a:gd name="T15" fmla="*/ 235 h 328"/>
                <a:gd name="T16" fmla="*/ 366 w 736"/>
                <a:gd name="T17" fmla="*/ 313 h 328"/>
                <a:gd name="T18" fmla="*/ 540 w 736"/>
                <a:gd name="T19" fmla="*/ 325 h 328"/>
                <a:gd name="T20" fmla="*/ 669 w 736"/>
                <a:gd name="T21" fmla="*/ 279 h 328"/>
                <a:gd name="T22" fmla="*/ 732 w 736"/>
                <a:gd name="T23" fmla="*/ 215 h 328"/>
                <a:gd name="T24" fmla="*/ 732 w 736"/>
                <a:gd name="T25" fmla="*/ 214 h 328"/>
                <a:gd name="T26" fmla="*/ 733 w 736"/>
                <a:gd name="T27" fmla="*/ 212 h 328"/>
                <a:gd name="T28" fmla="*/ 732 w 736"/>
                <a:gd name="T29" fmla="*/ 209 h 328"/>
                <a:gd name="T30" fmla="*/ 732 w 736"/>
                <a:gd name="T31" fmla="*/ 208 h 328"/>
                <a:gd name="T32" fmla="*/ 716 w 736"/>
                <a:gd name="T33" fmla="*/ 191 h 328"/>
                <a:gd name="T34" fmla="*/ 736 w 736"/>
                <a:gd name="T35" fmla="*/ 171 h 328"/>
                <a:gd name="T36" fmla="*/ 736 w 736"/>
                <a:gd name="T37" fmla="*/ 170 h 328"/>
                <a:gd name="T38" fmla="*/ 736 w 736"/>
                <a:gd name="T39" fmla="*/ 168 h 328"/>
                <a:gd name="T40" fmla="*/ 736 w 736"/>
                <a:gd name="T41" fmla="*/ 166 h 328"/>
                <a:gd name="T42" fmla="*/ 682 w 736"/>
                <a:gd name="T43" fmla="*/ 107 h 328"/>
                <a:gd name="T44" fmla="*/ 561 w 736"/>
                <a:gd name="T45" fmla="*/ 54 h 328"/>
                <a:gd name="T46" fmla="*/ 500 w 736"/>
                <a:gd name="T47" fmla="*/ 18 h 328"/>
                <a:gd name="T48" fmla="*/ 400 w 736"/>
                <a:gd name="T49" fmla="*/ 2 h 328"/>
                <a:gd name="T50" fmla="*/ 328 w 736"/>
                <a:gd name="T51" fmla="*/ 15 h 328"/>
                <a:gd name="T52" fmla="*/ 326 w 736"/>
                <a:gd name="T53" fmla="*/ 17 h 328"/>
                <a:gd name="T54" fmla="*/ 325 w 736"/>
                <a:gd name="T55" fmla="*/ 18 h 328"/>
                <a:gd name="T56" fmla="*/ 325 w 736"/>
                <a:gd name="T57" fmla="*/ 19 h 328"/>
                <a:gd name="T58" fmla="*/ 325 w 736"/>
                <a:gd name="T59" fmla="*/ 22 h 328"/>
                <a:gd name="T60" fmla="*/ 325 w 736"/>
                <a:gd name="T61" fmla="*/ 23 h 328"/>
                <a:gd name="T62" fmla="*/ 327 w 736"/>
                <a:gd name="T63" fmla="*/ 25 h 328"/>
                <a:gd name="T64" fmla="*/ 360 w 736"/>
                <a:gd name="T65" fmla="*/ 37 h 328"/>
                <a:gd name="T66" fmla="*/ 357 w 736"/>
                <a:gd name="T67" fmla="*/ 65 h 328"/>
                <a:gd name="T68" fmla="*/ 175 w 736"/>
                <a:gd name="T69" fmla="*/ 145 h 328"/>
                <a:gd name="T70" fmla="*/ 124 w 736"/>
                <a:gd name="T71" fmla="*/ 137 h 328"/>
                <a:gd name="T72" fmla="*/ 72 w 736"/>
                <a:gd name="T73" fmla="*/ 87 h 328"/>
                <a:gd name="T74" fmla="*/ 3 w 736"/>
                <a:gd name="T75" fmla="*/ 65 h 328"/>
                <a:gd name="T76" fmla="*/ 62 w 736"/>
                <a:gd name="T77" fmla="*/ 281 h 328"/>
                <a:gd name="T78" fmla="*/ 19 w 736"/>
                <a:gd name="T79" fmla="*/ 272 h 328"/>
                <a:gd name="T80" fmla="*/ 61 w 736"/>
                <a:gd name="T81" fmla="*/ 207 h 328"/>
                <a:gd name="T82" fmla="*/ 113 w 736"/>
                <a:gd name="T83" fmla="*/ 191 h 328"/>
                <a:gd name="T84" fmla="*/ 113 w 736"/>
                <a:gd name="T85" fmla="*/ 236 h 328"/>
                <a:gd name="T86" fmla="*/ 497 w 736"/>
                <a:gd name="T87" fmla="*/ 35 h 328"/>
                <a:gd name="T88" fmla="*/ 428 w 736"/>
                <a:gd name="T89" fmla="*/ 38 h 328"/>
                <a:gd name="T90" fmla="*/ 434 w 736"/>
                <a:gd name="T91" fmla="*/ 11 h 328"/>
                <a:gd name="T92" fmla="*/ 487 w 736"/>
                <a:gd name="T93" fmla="*/ 60 h 328"/>
                <a:gd name="T94" fmla="*/ 621 w 736"/>
                <a:gd name="T95" fmla="*/ 84 h 328"/>
                <a:gd name="T96" fmla="*/ 712 w 736"/>
                <a:gd name="T97" fmla="*/ 153 h 328"/>
                <a:gd name="T98" fmla="*/ 701 w 736"/>
                <a:gd name="T99" fmla="*/ 193 h 328"/>
                <a:gd name="T100" fmla="*/ 670 w 736"/>
                <a:gd name="T101" fmla="*/ 262 h 328"/>
                <a:gd name="T102" fmla="*/ 558 w 736"/>
                <a:gd name="T103" fmla="*/ 310 h 328"/>
                <a:gd name="T104" fmla="*/ 393 w 736"/>
                <a:gd name="T105" fmla="*/ 306 h 328"/>
                <a:gd name="T106" fmla="*/ 212 w 736"/>
                <a:gd name="T107" fmla="*/ 238 h 328"/>
                <a:gd name="T108" fmla="*/ 212 w 736"/>
                <a:gd name="T109" fmla="*/ 137 h 328"/>
                <a:gd name="T110" fmla="*/ 393 w 736"/>
                <a:gd name="T111" fmla="*/ 69 h 328"/>
                <a:gd name="T112" fmla="*/ 105 w 736"/>
                <a:gd name="T113" fmla="*/ 129 h 328"/>
                <a:gd name="T114" fmla="*/ 119 w 736"/>
                <a:gd name="T115" fmla="*/ 181 h 328"/>
                <a:gd name="T116" fmla="*/ 76 w 736"/>
                <a:gd name="T117" fmla="*/ 178 h 328"/>
                <a:gd name="T118" fmla="*/ 29 w 736"/>
                <a:gd name="T119" fmla="*/ 127 h 328"/>
                <a:gd name="T120" fmla="*/ 39 w 736"/>
                <a:gd name="T121" fmla="*/ 8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36" h="328">
                  <a:moveTo>
                    <a:pt x="1" y="67"/>
                  </a:moveTo>
                  <a:lnTo>
                    <a:pt x="1" y="67"/>
                  </a:lnTo>
                  <a:lnTo>
                    <a:pt x="0" y="6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83"/>
                  </a:lnTo>
                  <a:lnTo>
                    <a:pt x="3" y="93"/>
                  </a:lnTo>
                  <a:lnTo>
                    <a:pt x="8" y="107"/>
                  </a:lnTo>
                  <a:lnTo>
                    <a:pt x="14" y="122"/>
                  </a:lnTo>
                  <a:lnTo>
                    <a:pt x="22" y="138"/>
                  </a:lnTo>
                  <a:lnTo>
                    <a:pt x="32" y="154"/>
                  </a:lnTo>
                  <a:lnTo>
                    <a:pt x="38" y="162"/>
                  </a:lnTo>
                  <a:lnTo>
                    <a:pt x="45" y="169"/>
                  </a:lnTo>
                  <a:lnTo>
                    <a:pt x="45" y="169"/>
                  </a:lnTo>
                  <a:lnTo>
                    <a:pt x="56" y="180"/>
                  </a:lnTo>
                  <a:lnTo>
                    <a:pt x="69" y="188"/>
                  </a:lnTo>
                  <a:lnTo>
                    <a:pt x="69" y="188"/>
                  </a:lnTo>
                  <a:lnTo>
                    <a:pt x="57" y="196"/>
                  </a:lnTo>
                  <a:lnTo>
                    <a:pt x="45" y="206"/>
                  </a:lnTo>
                  <a:lnTo>
                    <a:pt x="45" y="206"/>
                  </a:lnTo>
                  <a:lnTo>
                    <a:pt x="38" y="214"/>
                  </a:lnTo>
                  <a:lnTo>
                    <a:pt x="32" y="221"/>
                  </a:lnTo>
                  <a:lnTo>
                    <a:pt x="22" y="237"/>
                  </a:lnTo>
                  <a:lnTo>
                    <a:pt x="14" y="253"/>
                  </a:lnTo>
                  <a:lnTo>
                    <a:pt x="8" y="269"/>
                  </a:lnTo>
                  <a:lnTo>
                    <a:pt x="3" y="282"/>
                  </a:lnTo>
                  <a:lnTo>
                    <a:pt x="1" y="294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0" y="306"/>
                  </a:lnTo>
                  <a:lnTo>
                    <a:pt x="1" y="309"/>
                  </a:lnTo>
                  <a:lnTo>
                    <a:pt x="1" y="309"/>
                  </a:lnTo>
                  <a:lnTo>
                    <a:pt x="3" y="310"/>
                  </a:lnTo>
                  <a:lnTo>
                    <a:pt x="6" y="311"/>
                  </a:lnTo>
                  <a:lnTo>
                    <a:pt x="6" y="311"/>
                  </a:lnTo>
                  <a:lnTo>
                    <a:pt x="6" y="311"/>
                  </a:lnTo>
                  <a:lnTo>
                    <a:pt x="6" y="311"/>
                  </a:lnTo>
                  <a:lnTo>
                    <a:pt x="17" y="309"/>
                  </a:lnTo>
                  <a:lnTo>
                    <a:pt x="28" y="306"/>
                  </a:lnTo>
                  <a:lnTo>
                    <a:pt x="41" y="303"/>
                  </a:lnTo>
                  <a:lnTo>
                    <a:pt x="56" y="297"/>
                  </a:lnTo>
                  <a:lnTo>
                    <a:pt x="72" y="289"/>
                  </a:lnTo>
                  <a:lnTo>
                    <a:pt x="89" y="279"/>
                  </a:lnTo>
                  <a:lnTo>
                    <a:pt x="97" y="273"/>
                  </a:lnTo>
                  <a:lnTo>
                    <a:pt x="105" y="265"/>
                  </a:lnTo>
                  <a:lnTo>
                    <a:pt x="105" y="265"/>
                  </a:lnTo>
                  <a:lnTo>
                    <a:pt x="113" y="257"/>
                  </a:lnTo>
                  <a:lnTo>
                    <a:pt x="120" y="248"/>
                  </a:lnTo>
                  <a:lnTo>
                    <a:pt x="124" y="238"/>
                  </a:lnTo>
                  <a:lnTo>
                    <a:pt x="128" y="230"/>
                  </a:lnTo>
                  <a:lnTo>
                    <a:pt x="130" y="222"/>
                  </a:lnTo>
                  <a:lnTo>
                    <a:pt x="131" y="215"/>
                  </a:lnTo>
                  <a:lnTo>
                    <a:pt x="131" y="203"/>
                  </a:lnTo>
                  <a:lnTo>
                    <a:pt x="131" y="203"/>
                  </a:lnTo>
                  <a:lnTo>
                    <a:pt x="152" y="216"/>
                  </a:lnTo>
                  <a:lnTo>
                    <a:pt x="182" y="235"/>
                  </a:lnTo>
                  <a:lnTo>
                    <a:pt x="219" y="256"/>
                  </a:lnTo>
                  <a:lnTo>
                    <a:pt x="239" y="266"/>
                  </a:lnTo>
                  <a:lnTo>
                    <a:pt x="262" y="276"/>
                  </a:lnTo>
                  <a:lnTo>
                    <a:pt x="287" y="287"/>
                  </a:lnTo>
                  <a:lnTo>
                    <a:pt x="312" y="296"/>
                  </a:lnTo>
                  <a:lnTo>
                    <a:pt x="338" y="305"/>
                  </a:lnTo>
                  <a:lnTo>
                    <a:pt x="366" y="313"/>
                  </a:lnTo>
                  <a:lnTo>
                    <a:pt x="396" y="319"/>
                  </a:lnTo>
                  <a:lnTo>
                    <a:pt x="426" y="324"/>
                  </a:lnTo>
                  <a:lnTo>
                    <a:pt x="456" y="327"/>
                  </a:lnTo>
                  <a:lnTo>
                    <a:pt x="487" y="328"/>
                  </a:lnTo>
                  <a:lnTo>
                    <a:pt x="487" y="328"/>
                  </a:lnTo>
                  <a:lnTo>
                    <a:pt x="515" y="327"/>
                  </a:lnTo>
                  <a:lnTo>
                    <a:pt x="540" y="325"/>
                  </a:lnTo>
                  <a:lnTo>
                    <a:pt x="563" y="321"/>
                  </a:lnTo>
                  <a:lnTo>
                    <a:pt x="585" y="317"/>
                  </a:lnTo>
                  <a:lnTo>
                    <a:pt x="604" y="310"/>
                  </a:lnTo>
                  <a:lnTo>
                    <a:pt x="623" y="303"/>
                  </a:lnTo>
                  <a:lnTo>
                    <a:pt x="640" y="296"/>
                  </a:lnTo>
                  <a:lnTo>
                    <a:pt x="655" y="288"/>
                  </a:lnTo>
                  <a:lnTo>
                    <a:pt x="669" y="279"/>
                  </a:lnTo>
                  <a:lnTo>
                    <a:pt x="682" y="269"/>
                  </a:lnTo>
                  <a:lnTo>
                    <a:pt x="693" y="260"/>
                  </a:lnTo>
                  <a:lnTo>
                    <a:pt x="704" y="250"/>
                  </a:lnTo>
                  <a:lnTo>
                    <a:pt x="712" y="241"/>
                  </a:lnTo>
                  <a:lnTo>
                    <a:pt x="720" y="231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5"/>
                  </a:lnTo>
                  <a:lnTo>
                    <a:pt x="732" y="214"/>
                  </a:lnTo>
                  <a:lnTo>
                    <a:pt x="732" y="214"/>
                  </a:lnTo>
                  <a:lnTo>
                    <a:pt x="732" y="214"/>
                  </a:lnTo>
                  <a:lnTo>
                    <a:pt x="732" y="214"/>
                  </a:lnTo>
                  <a:lnTo>
                    <a:pt x="732" y="213"/>
                  </a:lnTo>
                  <a:lnTo>
                    <a:pt x="732" y="213"/>
                  </a:lnTo>
                  <a:lnTo>
                    <a:pt x="733" y="213"/>
                  </a:lnTo>
                  <a:lnTo>
                    <a:pt x="733" y="213"/>
                  </a:lnTo>
                  <a:lnTo>
                    <a:pt x="733" y="212"/>
                  </a:lnTo>
                  <a:lnTo>
                    <a:pt x="733" y="212"/>
                  </a:lnTo>
                  <a:lnTo>
                    <a:pt x="733" y="212"/>
                  </a:lnTo>
                  <a:lnTo>
                    <a:pt x="733" y="212"/>
                  </a:lnTo>
                  <a:lnTo>
                    <a:pt x="733" y="211"/>
                  </a:lnTo>
                  <a:lnTo>
                    <a:pt x="733" y="211"/>
                  </a:lnTo>
                  <a:lnTo>
                    <a:pt x="733" y="211"/>
                  </a:lnTo>
                  <a:lnTo>
                    <a:pt x="733" y="211"/>
                  </a:lnTo>
                  <a:lnTo>
                    <a:pt x="732" y="209"/>
                  </a:lnTo>
                  <a:lnTo>
                    <a:pt x="732" y="209"/>
                  </a:lnTo>
                  <a:lnTo>
                    <a:pt x="732" y="209"/>
                  </a:lnTo>
                  <a:lnTo>
                    <a:pt x="732" y="209"/>
                  </a:lnTo>
                  <a:lnTo>
                    <a:pt x="732" y="208"/>
                  </a:lnTo>
                  <a:lnTo>
                    <a:pt x="732" y="208"/>
                  </a:lnTo>
                  <a:lnTo>
                    <a:pt x="732" y="208"/>
                  </a:lnTo>
                  <a:lnTo>
                    <a:pt x="732" y="208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31" y="207"/>
                  </a:lnTo>
                  <a:lnTo>
                    <a:pt x="716" y="191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5" y="173"/>
                  </a:lnTo>
                  <a:lnTo>
                    <a:pt x="736" y="171"/>
                  </a:lnTo>
                  <a:lnTo>
                    <a:pt x="736" y="171"/>
                  </a:lnTo>
                  <a:lnTo>
                    <a:pt x="736" y="171"/>
                  </a:lnTo>
                  <a:lnTo>
                    <a:pt x="736" y="171"/>
                  </a:lnTo>
                  <a:lnTo>
                    <a:pt x="736" y="170"/>
                  </a:lnTo>
                  <a:lnTo>
                    <a:pt x="736" y="170"/>
                  </a:lnTo>
                  <a:lnTo>
                    <a:pt x="736" y="170"/>
                  </a:lnTo>
                  <a:lnTo>
                    <a:pt x="736" y="170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36" y="168"/>
                  </a:lnTo>
                  <a:lnTo>
                    <a:pt x="736" y="168"/>
                  </a:lnTo>
                  <a:lnTo>
                    <a:pt x="736" y="168"/>
                  </a:lnTo>
                  <a:lnTo>
                    <a:pt x="736" y="168"/>
                  </a:lnTo>
                  <a:lnTo>
                    <a:pt x="736" y="167"/>
                  </a:lnTo>
                  <a:lnTo>
                    <a:pt x="736" y="167"/>
                  </a:lnTo>
                  <a:lnTo>
                    <a:pt x="736" y="167"/>
                  </a:lnTo>
                  <a:lnTo>
                    <a:pt x="736" y="167"/>
                  </a:lnTo>
                  <a:lnTo>
                    <a:pt x="736" y="166"/>
                  </a:lnTo>
                  <a:lnTo>
                    <a:pt x="736" y="166"/>
                  </a:lnTo>
                  <a:lnTo>
                    <a:pt x="735" y="166"/>
                  </a:lnTo>
                  <a:lnTo>
                    <a:pt x="735" y="166"/>
                  </a:lnTo>
                  <a:lnTo>
                    <a:pt x="725" y="151"/>
                  </a:lnTo>
                  <a:lnTo>
                    <a:pt x="712" y="135"/>
                  </a:lnTo>
                  <a:lnTo>
                    <a:pt x="702" y="125"/>
                  </a:lnTo>
                  <a:lnTo>
                    <a:pt x="693" y="116"/>
                  </a:lnTo>
                  <a:lnTo>
                    <a:pt x="682" y="107"/>
                  </a:lnTo>
                  <a:lnTo>
                    <a:pt x="669" y="98"/>
                  </a:lnTo>
                  <a:lnTo>
                    <a:pt x="654" y="88"/>
                  </a:lnTo>
                  <a:lnTo>
                    <a:pt x="639" y="80"/>
                  </a:lnTo>
                  <a:lnTo>
                    <a:pt x="622" y="72"/>
                  </a:lnTo>
                  <a:lnTo>
                    <a:pt x="603" y="65"/>
                  </a:lnTo>
                  <a:lnTo>
                    <a:pt x="583" y="60"/>
                  </a:lnTo>
                  <a:lnTo>
                    <a:pt x="561" y="54"/>
                  </a:lnTo>
                  <a:lnTo>
                    <a:pt x="537" y="50"/>
                  </a:lnTo>
                  <a:lnTo>
                    <a:pt x="511" y="48"/>
                  </a:lnTo>
                  <a:lnTo>
                    <a:pt x="511" y="48"/>
                  </a:lnTo>
                  <a:lnTo>
                    <a:pt x="511" y="40"/>
                  </a:lnTo>
                  <a:lnTo>
                    <a:pt x="509" y="32"/>
                  </a:lnTo>
                  <a:lnTo>
                    <a:pt x="504" y="25"/>
                  </a:lnTo>
                  <a:lnTo>
                    <a:pt x="500" y="18"/>
                  </a:lnTo>
                  <a:lnTo>
                    <a:pt x="500" y="18"/>
                  </a:lnTo>
                  <a:lnTo>
                    <a:pt x="492" y="12"/>
                  </a:lnTo>
                  <a:lnTo>
                    <a:pt x="481" y="7"/>
                  </a:lnTo>
                  <a:lnTo>
                    <a:pt x="466" y="3"/>
                  </a:lnTo>
                  <a:lnTo>
                    <a:pt x="449" y="1"/>
                  </a:lnTo>
                  <a:lnTo>
                    <a:pt x="426" y="0"/>
                  </a:lnTo>
                  <a:lnTo>
                    <a:pt x="400" y="2"/>
                  </a:lnTo>
                  <a:lnTo>
                    <a:pt x="367" y="7"/>
                  </a:lnTo>
                  <a:lnTo>
                    <a:pt x="329" y="15"/>
                  </a:lnTo>
                  <a:lnTo>
                    <a:pt x="329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27" y="15"/>
                  </a:lnTo>
                  <a:lnTo>
                    <a:pt x="327" y="15"/>
                  </a:lnTo>
                  <a:lnTo>
                    <a:pt x="326" y="16"/>
                  </a:lnTo>
                  <a:lnTo>
                    <a:pt x="326" y="16"/>
                  </a:lnTo>
                  <a:lnTo>
                    <a:pt x="326" y="17"/>
                  </a:lnTo>
                  <a:lnTo>
                    <a:pt x="326" y="17"/>
                  </a:lnTo>
                  <a:lnTo>
                    <a:pt x="325" y="17"/>
                  </a:lnTo>
                  <a:lnTo>
                    <a:pt x="325" y="17"/>
                  </a:lnTo>
                  <a:lnTo>
                    <a:pt x="325" y="17"/>
                  </a:lnTo>
                  <a:lnTo>
                    <a:pt x="325" y="17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8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21"/>
                  </a:lnTo>
                  <a:lnTo>
                    <a:pt x="325" y="21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6" y="24"/>
                  </a:lnTo>
                  <a:lnTo>
                    <a:pt x="326" y="24"/>
                  </a:lnTo>
                  <a:lnTo>
                    <a:pt x="326" y="25"/>
                  </a:lnTo>
                  <a:lnTo>
                    <a:pt x="326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60" y="37"/>
                  </a:lnTo>
                  <a:lnTo>
                    <a:pt x="388" y="44"/>
                  </a:lnTo>
                  <a:lnTo>
                    <a:pt x="413" y="48"/>
                  </a:lnTo>
                  <a:lnTo>
                    <a:pt x="435" y="50"/>
                  </a:lnTo>
                  <a:lnTo>
                    <a:pt x="435" y="50"/>
                  </a:lnTo>
                  <a:lnTo>
                    <a:pt x="409" y="54"/>
                  </a:lnTo>
                  <a:lnTo>
                    <a:pt x="382" y="60"/>
                  </a:lnTo>
                  <a:lnTo>
                    <a:pt x="357" y="65"/>
                  </a:lnTo>
                  <a:lnTo>
                    <a:pt x="332" y="72"/>
                  </a:lnTo>
                  <a:lnTo>
                    <a:pt x="309" y="80"/>
                  </a:lnTo>
                  <a:lnTo>
                    <a:pt x="286" y="90"/>
                  </a:lnTo>
                  <a:lnTo>
                    <a:pt x="264" y="99"/>
                  </a:lnTo>
                  <a:lnTo>
                    <a:pt x="243" y="108"/>
                  </a:lnTo>
                  <a:lnTo>
                    <a:pt x="206" y="127"/>
                  </a:lnTo>
                  <a:lnTo>
                    <a:pt x="175" y="145"/>
                  </a:lnTo>
                  <a:lnTo>
                    <a:pt x="150" y="161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1" y="161"/>
                  </a:lnTo>
                  <a:lnTo>
                    <a:pt x="130" y="153"/>
                  </a:lnTo>
                  <a:lnTo>
                    <a:pt x="128" y="145"/>
                  </a:lnTo>
                  <a:lnTo>
                    <a:pt x="124" y="137"/>
                  </a:lnTo>
                  <a:lnTo>
                    <a:pt x="120" y="129"/>
                  </a:lnTo>
                  <a:lnTo>
                    <a:pt x="113" y="120"/>
                  </a:lnTo>
                  <a:lnTo>
                    <a:pt x="105" y="110"/>
                  </a:lnTo>
                  <a:lnTo>
                    <a:pt x="105" y="110"/>
                  </a:lnTo>
                  <a:lnTo>
                    <a:pt x="97" y="103"/>
                  </a:lnTo>
                  <a:lnTo>
                    <a:pt x="89" y="98"/>
                  </a:lnTo>
                  <a:lnTo>
                    <a:pt x="72" y="87"/>
                  </a:lnTo>
                  <a:lnTo>
                    <a:pt x="56" y="79"/>
                  </a:lnTo>
                  <a:lnTo>
                    <a:pt x="41" y="74"/>
                  </a:lnTo>
                  <a:lnTo>
                    <a:pt x="28" y="69"/>
                  </a:lnTo>
                  <a:lnTo>
                    <a:pt x="17" y="67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3" y="65"/>
                  </a:lnTo>
                  <a:lnTo>
                    <a:pt x="1" y="67"/>
                  </a:lnTo>
                  <a:lnTo>
                    <a:pt x="1" y="67"/>
                  </a:lnTo>
                  <a:close/>
                  <a:moveTo>
                    <a:pt x="95" y="257"/>
                  </a:moveTo>
                  <a:lnTo>
                    <a:pt x="95" y="257"/>
                  </a:lnTo>
                  <a:lnTo>
                    <a:pt x="85" y="267"/>
                  </a:lnTo>
                  <a:lnTo>
                    <a:pt x="74" y="275"/>
                  </a:lnTo>
                  <a:lnTo>
                    <a:pt x="62" y="281"/>
                  </a:lnTo>
                  <a:lnTo>
                    <a:pt x="49" y="287"/>
                  </a:lnTo>
                  <a:lnTo>
                    <a:pt x="39" y="291"/>
                  </a:lnTo>
                  <a:lnTo>
                    <a:pt x="29" y="294"/>
                  </a:lnTo>
                  <a:lnTo>
                    <a:pt x="13" y="298"/>
                  </a:lnTo>
                  <a:lnTo>
                    <a:pt x="13" y="298"/>
                  </a:lnTo>
                  <a:lnTo>
                    <a:pt x="16" y="282"/>
                  </a:lnTo>
                  <a:lnTo>
                    <a:pt x="19" y="272"/>
                  </a:lnTo>
                  <a:lnTo>
                    <a:pt x="23" y="260"/>
                  </a:lnTo>
                  <a:lnTo>
                    <a:pt x="29" y="249"/>
                  </a:lnTo>
                  <a:lnTo>
                    <a:pt x="36" y="237"/>
                  </a:lnTo>
                  <a:lnTo>
                    <a:pt x="44" y="226"/>
                  </a:lnTo>
                  <a:lnTo>
                    <a:pt x="53" y="214"/>
                  </a:lnTo>
                  <a:lnTo>
                    <a:pt x="53" y="214"/>
                  </a:lnTo>
                  <a:lnTo>
                    <a:pt x="61" y="207"/>
                  </a:lnTo>
                  <a:lnTo>
                    <a:pt x="68" y="203"/>
                  </a:lnTo>
                  <a:lnTo>
                    <a:pt x="75" y="198"/>
                  </a:lnTo>
                  <a:lnTo>
                    <a:pt x="82" y="195"/>
                  </a:lnTo>
                  <a:lnTo>
                    <a:pt x="93" y="191"/>
                  </a:lnTo>
                  <a:lnTo>
                    <a:pt x="104" y="191"/>
                  </a:lnTo>
                  <a:lnTo>
                    <a:pt x="104" y="191"/>
                  </a:lnTo>
                  <a:lnTo>
                    <a:pt x="113" y="191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20" y="201"/>
                  </a:lnTo>
                  <a:lnTo>
                    <a:pt x="120" y="208"/>
                  </a:lnTo>
                  <a:lnTo>
                    <a:pt x="119" y="216"/>
                  </a:lnTo>
                  <a:lnTo>
                    <a:pt x="116" y="226"/>
                  </a:lnTo>
                  <a:lnTo>
                    <a:pt x="113" y="236"/>
                  </a:lnTo>
                  <a:lnTo>
                    <a:pt x="106" y="246"/>
                  </a:lnTo>
                  <a:lnTo>
                    <a:pt x="95" y="257"/>
                  </a:lnTo>
                  <a:lnTo>
                    <a:pt x="95" y="257"/>
                  </a:lnTo>
                  <a:close/>
                  <a:moveTo>
                    <a:pt x="492" y="27"/>
                  </a:moveTo>
                  <a:lnTo>
                    <a:pt x="492" y="27"/>
                  </a:lnTo>
                  <a:lnTo>
                    <a:pt x="495" y="31"/>
                  </a:lnTo>
                  <a:lnTo>
                    <a:pt x="497" y="35"/>
                  </a:lnTo>
                  <a:lnTo>
                    <a:pt x="499" y="41"/>
                  </a:lnTo>
                  <a:lnTo>
                    <a:pt x="500" y="47"/>
                  </a:lnTo>
                  <a:lnTo>
                    <a:pt x="500" y="47"/>
                  </a:lnTo>
                  <a:lnTo>
                    <a:pt x="473" y="42"/>
                  </a:lnTo>
                  <a:lnTo>
                    <a:pt x="450" y="40"/>
                  </a:lnTo>
                  <a:lnTo>
                    <a:pt x="450" y="40"/>
                  </a:lnTo>
                  <a:lnTo>
                    <a:pt x="428" y="38"/>
                  </a:lnTo>
                  <a:lnTo>
                    <a:pt x="406" y="34"/>
                  </a:lnTo>
                  <a:lnTo>
                    <a:pt x="381" y="30"/>
                  </a:lnTo>
                  <a:lnTo>
                    <a:pt x="352" y="22"/>
                  </a:lnTo>
                  <a:lnTo>
                    <a:pt x="352" y="22"/>
                  </a:lnTo>
                  <a:lnTo>
                    <a:pt x="385" y="16"/>
                  </a:lnTo>
                  <a:lnTo>
                    <a:pt x="412" y="12"/>
                  </a:lnTo>
                  <a:lnTo>
                    <a:pt x="434" y="11"/>
                  </a:lnTo>
                  <a:lnTo>
                    <a:pt x="452" y="12"/>
                  </a:lnTo>
                  <a:lnTo>
                    <a:pt x="466" y="15"/>
                  </a:lnTo>
                  <a:lnTo>
                    <a:pt x="478" y="19"/>
                  </a:lnTo>
                  <a:lnTo>
                    <a:pt x="486" y="23"/>
                  </a:lnTo>
                  <a:lnTo>
                    <a:pt x="492" y="27"/>
                  </a:lnTo>
                  <a:lnTo>
                    <a:pt x="492" y="27"/>
                  </a:lnTo>
                  <a:close/>
                  <a:moveTo>
                    <a:pt x="487" y="60"/>
                  </a:moveTo>
                  <a:lnTo>
                    <a:pt x="487" y="60"/>
                  </a:lnTo>
                  <a:lnTo>
                    <a:pt x="515" y="61"/>
                  </a:lnTo>
                  <a:lnTo>
                    <a:pt x="539" y="63"/>
                  </a:lnTo>
                  <a:lnTo>
                    <a:pt x="562" y="67"/>
                  </a:lnTo>
                  <a:lnTo>
                    <a:pt x="583" y="71"/>
                  </a:lnTo>
                  <a:lnTo>
                    <a:pt x="602" y="77"/>
                  </a:lnTo>
                  <a:lnTo>
                    <a:pt x="621" y="84"/>
                  </a:lnTo>
                  <a:lnTo>
                    <a:pt x="637" y="92"/>
                  </a:lnTo>
                  <a:lnTo>
                    <a:pt x="652" y="100"/>
                  </a:lnTo>
                  <a:lnTo>
                    <a:pt x="664" y="109"/>
                  </a:lnTo>
                  <a:lnTo>
                    <a:pt x="677" y="118"/>
                  </a:lnTo>
                  <a:lnTo>
                    <a:pt x="687" y="127"/>
                  </a:lnTo>
                  <a:lnTo>
                    <a:pt x="697" y="136"/>
                  </a:lnTo>
                  <a:lnTo>
                    <a:pt x="712" y="153"/>
                  </a:lnTo>
                  <a:lnTo>
                    <a:pt x="723" y="168"/>
                  </a:lnTo>
                  <a:lnTo>
                    <a:pt x="704" y="188"/>
                  </a:lnTo>
                  <a:lnTo>
                    <a:pt x="704" y="188"/>
                  </a:lnTo>
                  <a:lnTo>
                    <a:pt x="701" y="190"/>
                  </a:lnTo>
                  <a:lnTo>
                    <a:pt x="701" y="191"/>
                  </a:lnTo>
                  <a:lnTo>
                    <a:pt x="701" y="191"/>
                  </a:lnTo>
                  <a:lnTo>
                    <a:pt x="701" y="193"/>
                  </a:lnTo>
                  <a:lnTo>
                    <a:pt x="704" y="196"/>
                  </a:lnTo>
                  <a:lnTo>
                    <a:pt x="720" y="212"/>
                  </a:lnTo>
                  <a:lnTo>
                    <a:pt x="720" y="212"/>
                  </a:lnTo>
                  <a:lnTo>
                    <a:pt x="707" y="228"/>
                  </a:lnTo>
                  <a:lnTo>
                    <a:pt x="691" y="245"/>
                  </a:lnTo>
                  <a:lnTo>
                    <a:pt x="682" y="254"/>
                  </a:lnTo>
                  <a:lnTo>
                    <a:pt x="670" y="262"/>
                  </a:lnTo>
                  <a:lnTo>
                    <a:pt x="659" y="272"/>
                  </a:lnTo>
                  <a:lnTo>
                    <a:pt x="645" y="280"/>
                  </a:lnTo>
                  <a:lnTo>
                    <a:pt x="630" y="287"/>
                  </a:lnTo>
                  <a:lnTo>
                    <a:pt x="615" y="294"/>
                  </a:lnTo>
                  <a:lnTo>
                    <a:pt x="598" y="301"/>
                  </a:lnTo>
                  <a:lnTo>
                    <a:pt x="578" y="305"/>
                  </a:lnTo>
                  <a:lnTo>
                    <a:pt x="558" y="310"/>
                  </a:lnTo>
                  <a:lnTo>
                    <a:pt x="537" y="313"/>
                  </a:lnTo>
                  <a:lnTo>
                    <a:pt x="512" y="315"/>
                  </a:lnTo>
                  <a:lnTo>
                    <a:pt x="487" y="317"/>
                  </a:lnTo>
                  <a:lnTo>
                    <a:pt x="487" y="317"/>
                  </a:lnTo>
                  <a:lnTo>
                    <a:pt x="455" y="315"/>
                  </a:lnTo>
                  <a:lnTo>
                    <a:pt x="423" y="312"/>
                  </a:lnTo>
                  <a:lnTo>
                    <a:pt x="393" y="306"/>
                  </a:lnTo>
                  <a:lnTo>
                    <a:pt x="363" y="299"/>
                  </a:lnTo>
                  <a:lnTo>
                    <a:pt x="334" y="291"/>
                  </a:lnTo>
                  <a:lnTo>
                    <a:pt x="306" y="282"/>
                  </a:lnTo>
                  <a:lnTo>
                    <a:pt x="280" y="272"/>
                  </a:lnTo>
                  <a:lnTo>
                    <a:pt x="256" y="261"/>
                  </a:lnTo>
                  <a:lnTo>
                    <a:pt x="233" y="250"/>
                  </a:lnTo>
                  <a:lnTo>
                    <a:pt x="212" y="238"/>
                  </a:lnTo>
                  <a:lnTo>
                    <a:pt x="176" y="218"/>
                  </a:lnTo>
                  <a:lnTo>
                    <a:pt x="150" y="200"/>
                  </a:lnTo>
                  <a:lnTo>
                    <a:pt x="132" y="188"/>
                  </a:lnTo>
                  <a:lnTo>
                    <a:pt x="132" y="188"/>
                  </a:lnTo>
                  <a:lnTo>
                    <a:pt x="150" y="176"/>
                  </a:lnTo>
                  <a:lnTo>
                    <a:pt x="176" y="158"/>
                  </a:lnTo>
                  <a:lnTo>
                    <a:pt x="212" y="137"/>
                  </a:lnTo>
                  <a:lnTo>
                    <a:pt x="233" y="125"/>
                  </a:lnTo>
                  <a:lnTo>
                    <a:pt x="256" y="115"/>
                  </a:lnTo>
                  <a:lnTo>
                    <a:pt x="280" y="105"/>
                  </a:lnTo>
                  <a:lnTo>
                    <a:pt x="306" y="94"/>
                  </a:lnTo>
                  <a:lnTo>
                    <a:pt x="334" y="85"/>
                  </a:lnTo>
                  <a:lnTo>
                    <a:pt x="363" y="76"/>
                  </a:lnTo>
                  <a:lnTo>
                    <a:pt x="393" y="69"/>
                  </a:lnTo>
                  <a:lnTo>
                    <a:pt x="423" y="64"/>
                  </a:lnTo>
                  <a:lnTo>
                    <a:pt x="455" y="61"/>
                  </a:lnTo>
                  <a:lnTo>
                    <a:pt x="487" y="60"/>
                  </a:lnTo>
                  <a:lnTo>
                    <a:pt x="487" y="60"/>
                  </a:lnTo>
                  <a:close/>
                  <a:moveTo>
                    <a:pt x="95" y="118"/>
                  </a:moveTo>
                  <a:lnTo>
                    <a:pt x="95" y="118"/>
                  </a:lnTo>
                  <a:lnTo>
                    <a:pt x="105" y="129"/>
                  </a:lnTo>
                  <a:lnTo>
                    <a:pt x="112" y="138"/>
                  </a:lnTo>
                  <a:lnTo>
                    <a:pt x="115" y="147"/>
                  </a:lnTo>
                  <a:lnTo>
                    <a:pt x="119" y="155"/>
                  </a:lnTo>
                  <a:lnTo>
                    <a:pt x="120" y="163"/>
                  </a:lnTo>
                  <a:lnTo>
                    <a:pt x="120" y="170"/>
                  </a:lnTo>
                  <a:lnTo>
                    <a:pt x="119" y="181"/>
                  </a:lnTo>
                  <a:lnTo>
                    <a:pt x="119" y="181"/>
                  </a:lnTo>
                  <a:lnTo>
                    <a:pt x="113" y="180"/>
                  </a:lnTo>
                  <a:lnTo>
                    <a:pt x="104" y="178"/>
                  </a:lnTo>
                  <a:lnTo>
                    <a:pt x="104" y="178"/>
                  </a:lnTo>
                  <a:lnTo>
                    <a:pt x="94" y="180"/>
                  </a:lnTo>
                  <a:lnTo>
                    <a:pt x="84" y="182"/>
                  </a:lnTo>
                  <a:lnTo>
                    <a:pt x="84" y="182"/>
                  </a:lnTo>
                  <a:lnTo>
                    <a:pt x="76" y="178"/>
                  </a:lnTo>
                  <a:lnTo>
                    <a:pt x="68" y="174"/>
                  </a:lnTo>
                  <a:lnTo>
                    <a:pt x="61" y="168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44" y="151"/>
                  </a:lnTo>
                  <a:lnTo>
                    <a:pt x="36" y="139"/>
                  </a:lnTo>
                  <a:lnTo>
                    <a:pt x="29" y="127"/>
                  </a:lnTo>
                  <a:lnTo>
                    <a:pt x="24" y="115"/>
                  </a:lnTo>
                  <a:lnTo>
                    <a:pt x="19" y="105"/>
                  </a:lnTo>
                  <a:lnTo>
                    <a:pt x="16" y="94"/>
                  </a:lnTo>
                  <a:lnTo>
                    <a:pt x="13" y="78"/>
                  </a:lnTo>
                  <a:lnTo>
                    <a:pt x="13" y="78"/>
                  </a:lnTo>
                  <a:lnTo>
                    <a:pt x="29" y="82"/>
                  </a:lnTo>
                  <a:lnTo>
                    <a:pt x="39" y="85"/>
                  </a:lnTo>
                  <a:lnTo>
                    <a:pt x="49" y="88"/>
                  </a:lnTo>
                  <a:lnTo>
                    <a:pt x="61" y="94"/>
                  </a:lnTo>
                  <a:lnTo>
                    <a:pt x="74" y="101"/>
                  </a:lnTo>
                  <a:lnTo>
                    <a:pt x="85" y="109"/>
                  </a:lnTo>
                  <a:lnTo>
                    <a:pt x="95" y="118"/>
                  </a:lnTo>
                  <a:lnTo>
                    <a:pt x="95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34">
              <a:extLst>
                <a:ext uri="{FF2B5EF4-FFF2-40B4-BE49-F238E27FC236}">
                  <a16:creationId xmlns:a16="http://schemas.microsoft.com/office/drawing/2014/main" id="{6394676E-5703-4DA1-98F3-500DE425F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7281" y="2024180"/>
              <a:ext cx="198690" cy="79908"/>
            </a:xfrm>
            <a:custGeom>
              <a:avLst/>
              <a:gdLst>
                <a:gd name="T0" fmla="*/ 178 w 184"/>
                <a:gd name="T1" fmla="*/ 26 h 75"/>
                <a:gd name="T2" fmla="*/ 174 w 184"/>
                <a:gd name="T3" fmla="*/ 28 h 75"/>
                <a:gd name="T4" fmla="*/ 171 w 184"/>
                <a:gd name="T5" fmla="*/ 32 h 75"/>
                <a:gd name="T6" fmla="*/ 171 w 184"/>
                <a:gd name="T7" fmla="*/ 34 h 75"/>
                <a:gd name="T8" fmla="*/ 161 w 184"/>
                <a:gd name="T9" fmla="*/ 41 h 75"/>
                <a:gd name="T10" fmla="*/ 131 w 184"/>
                <a:gd name="T11" fmla="*/ 51 h 75"/>
                <a:gd name="T12" fmla="*/ 81 w 184"/>
                <a:gd name="T13" fmla="*/ 60 h 75"/>
                <a:gd name="T14" fmla="*/ 12 w 184"/>
                <a:gd name="T15" fmla="*/ 64 h 75"/>
                <a:gd name="T16" fmla="*/ 13 w 184"/>
                <a:gd name="T17" fmla="*/ 58 h 75"/>
                <a:gd name="T18" fmla="*/ 20 w 184"/>
                <a:gd name="T19" fmla="*/ 49 h 75"/>
                <a:gd name="T20" fmla="*/ 35 w 184"/>
                <a:gd name="T21" fmla="*/ 35 h 75"/>
                <a:gd name="T22" fmla="*/ 66 w 184"/>
                <a:gd name="T23" fmla="*/ 21 h 75"/>
                <a:gd name="T24" fmla="*/ 106 w 184"/>
                <a:gd name="T25" fmla="*/ 14 h 75"/>
                <a:gd name="T26" fmla="*/ 127 w 184"/>
                <a:gd name="T27" fmla="*/ 13 h 75"/>
                <a:gd name="T28" fmla="*/ 132 w 184"/>
                <a:gd name="T29" fmla="*/ 11 h 75"/>
                <a:gd name="T30" fmla="*/ 133 w 184"/>
                <a:gd name="T31" fmla="*/ 7 h 75"/>
                <a:gd name="T32" fmla="*/ 133 w 184"/>
                <a:gd name="T33" fmla="*/ 5 h 75"/>
                <a:gd name="T34" fmla="*/ 130 w 184"/>
                <a:gd name="T35" fmla="*/ 2 h 75"/>
                <a:gd name="T36" fmla="*/ 127 w 184"/>
                <a:gd name="T37" fmla="*/ 0 h 75"/>
                <a:gd name="T38" fmla="*/ 101 w 184"/>
                <a:gd name="T39" fmla="*/ 3 h 75"/>
                <a:gd name="T40" fmla="*/ 77 w 184"/>
                <a:gd name="T41" fmla="*/ 6 h 75"/>
                <a:gd name="T42" fmla="*/ 55 w 184"/>
                <a:gd name="T43" fmla="*/ 12 h 75"/>
                <a:gd name="T44" fmla="*/ 37 w 184"/>
                <a:gd name="T45" fmla="*/ 21 h 75"/>
                <a:gd name="T46" fmla="*/ 20 w 184"/>
                <a:gd name="T47" fmla="*/ 30 h 75"/>
                <a:gd name="T48" fmla="*/ 9 w 184"/>
                <a:gd name="T49" fmla="*/ 43 h 75"/>
                <a:gd name="T50" fmla="*/ 2 w 184"/>
                <a:gd name="T51" fmla="*/ 56 h 75"/>
                <a:gd name="T52" fmla="*/ 0 w 184"/>
                <a:gd name="T53" fmla="*/ 70 h 75"/>
                <a:gd name="T54" fmla="*/ 0 w 184"/>
                <a:gd name="T55" fmla="*/ 72 h 75"/>
                <a:gd name="T56" fmla="*/ 3 w 184"/>
                <a:gd name="T57" fmla="*/ 75 h 75"/>
                <a:gd name="T58" fmla="*/ 5 w 184"/>
                <a:gd name="T59" fmla="*/ 75 h 75"/>
                <a:gd name="T60" fmla="*/ 63 w 184"/>
                <a:gd name="T61" fmla="*/ 73 h 75"/>
                <a:gd name="T62" fmla="*/ 122 w 184"/>
                <a:gd name="T63" fmla="*/ 66 h 75"/>
                <a:gd name="T64" fmla="*/ 156 w 184"/>
                <a:gd name="T65" fmla="*/ 56 h 75"/>
                <a:gd name="T66" fmla="*/ 174 w 184"/>
                <a:gd name="T67" fmla="*/ 48 h 75"/>
                <a:gd name="T68" fmla="*/ 183 w 184"/>
                <a:gd name="T69" fmla="*/ 37 h 75"/>
                <a:gd name="T70" fmla="*/ 184 w 184"/>
                <a:gd name="T71" fmla="*/ 32 h 75"/>
                <a:gd name="T72" fmla="*/ 182 w 184"/>
                <a:gd name="T73" fmla="*/ 28 h 75"/>
                <a:gd name="T74" fmla="*/ 178 w 184"/>
                <a:gd name="T75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75">
                  <a:moveTo>
                    <a:pt x="178" y="26"/>
                  </a:moveTo>
                  <a:lnTo>
                    <a:pt x="178" y="26"/>
                  </a:lnTo>
                  <a:lnTo>
                    <a:pt x="176" y="26"/>
                  </a:lnTo>
                  <a:lnTo>
                    <a:pt x="174" y="28"/>
                  </a:lnTo>
                  <a:lnTo>
                    <a:pt x="172" y="29"/>
                  </a:lnTo>
                  <a:lnTo>
                    <a:pt x="171" y="32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69" y="36"/>
                  </a:lnTo>
                  <a:lnTo>
                    <a:pt x="161" y="41"/>
                  </a:lnTo>
                  <a:lnTo>
                    <a:pt x="148" y="47"/>
                  </a:lnTo>
                  <a:lnTo>
                    <a:pt x="131" y="51"/>
                  </a:lnTo>
                  <a:lnTo>
                    <a:pt x="109" y="56"/>
                  </a:lnTo>
                  <a:lnTo>
                    <a:pt x="81" y="60"/>
                  </a:lnTo>
                  <a:lnTo>
                    <a:pt x="49" y="63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3" y="58"/>
                  </a:lnTo>
                  <a:lnTo>
                    <a:pt x="16" y="53"/>
                  </a:lnTo>
                  <a:lnTo>
                    <a:pt x="20" y="49"/>
                  </a:lnTo>
                  <a:lnTo>
                    <a:pt x="24" y="44"/>
                  </a:lnTo>
                  <a:lnTo>
                    <a:pt x="35" y="35"/>
                  </a:lnTo>
                  <a:lnTo>
                    <a:pt x="50" y="28"/>
                  </a:lnTo>
                  <a:lnTo>
                    <a:pt x="66" y="21"/>
                  </a:lnTo>
                  <a:lnTo>
                    <a:pt x="86" y="17"/>
                  </a:lnTo>
                  <a:lnTo>
                    <a:pt x="106" y="14"/>
                  </a:lnTo>
                  <a:lnTo>
                    <a:pt x="127" y="13"/>
                  </a:lnTo>
                  <a:lnTo>
                    <a:pt x="127" y="13"/>
                  </a:lnTo>
                  <a:lnTo>
                    <a:pt x="130" y="12"/>
                  </a:lnTo>
                  <a:lnTo>
                    <a:pt x="132" y="11"/>
                  </a:lnTo>
                  <a:lnTo>
                    <a:pt x="133" y="10"/>
                  </a:lnTo>
                  <a:lnTo>
                    <a:pt x="133" y="7"/>
                  </a:lnTo>
                  <a:lnTo>
                    <a:pt x="133" y="7"/>
                  </a:lnTo>
                  <a:lnTo>
                    <a:pt x="133" y="5"/>
                  </a:lnTo>
                  <a:lnTo>
                    <a:pt x="132" y="3"/>
                  </a:lnTo>
                  <a:lnTo>
                    <a:pt x="130" y="2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15" y="2"/>
                  </a:lnTo>
                  <a:lnTo>
                    <a:pt x="101" y="3"/>
                  </a:lnTo>
                  <a:lnTo>
                    <a:pt x="89" y="4"/>
                  </a:lnTo>
                  <a:lnTo>
                    <a:pt x="77" y="6"/>
                  </a:lnTo>
                  <a:lnTo>
                    <a:pt x="66" y="10"/>
                  </a:lnTo>
                  <a:lnTo>
                    <a:pt x="55" y="12"/>
                  </a:lnTo>
                  <a:lnTo>
                    <a:pt x="46" y="17"/>
                  </a:lnTo>
                  <a:lnTo>
                    <a:pt x="37" y="21"/>
                  </a:lnTo>
                  <a:lnTo>
                    <a:pt x="28" y="26"/>
                  </a:lnTo>
                  <a:lnTo>
                    <a:pt x="20" y="30"/>
                  </a:lnTo>
                  <a:lnTo>
                    <a:pt x="15" y="36"/>
                  </a:lnTo>
                  <a:lnTo>
                    <a:pt x="9" y="43"/>
                  </a:lnTo>
                  <a:lnTo>
                    <a:pt x="5" y="49"/>
                  </a:lnTo>
                  <a:lnTo>
                    <a:pt x="2" y="56"/>
                  </a:lnTo>
                  <a:lnTo>
                    <a:pt x="0" y="63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1" y="74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33" y="75"/>
                  </a:lnTo>
                  <a:lnTo>
                    <a:pt x="63" y="73"/>
                  </a:lnTo>
                  <a:lnTo>
                    <a:pt x="93" y="70"/>
                  </a:lnTo>
                  <a:lnTo>
                    <a:pt x="122" y="66"/>
                  </a:lnTo>
                  <a:lnTo>
                    <a:pt x="146" y="59"/>
                  </a:lnTo>
                  <a:lnTo>
                    <a:pt x="156" y="56"/>
                  </a:lnTo>
                  <a:lnTo>
                    <a:pt x="165" y="52"/>
                  </a:lnTo>
                  <a:lnTo>
                    <a:pt x="174" y="48"/>
                  </a:lnTo>
                  <a:lnTo>
                    <a:pt x="179" y="43"/>
                  </a:lnTo>
                  <a:lnTo>
                    <a:pt x="183" y="37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3" y="29"/>
                  </a:lnTo>
                  <a:lnTo>
                    <a:pt x="182" y="28"/>
                  </a:lnTo>
                  <a:lnTo>
                    <a:pt x="180" y="26"/>
                  </a:lnTo>
                  <a:lnTo>
                    <a:pt x="178" y="26"/>
                  </a:lnTo>
                  <a:lnTo>
                    <a:pt x="17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35">
              <a:extLst>
                <a:ext uri="{FF2B5EF4-FFF2-40B4-BE49-F238E27FC236}">
                  <a16:creationId xmlns:a16="http://schemas.microsoft.com/office/drawing/2014/main" id="{FF6B2D32-24DC-4A34-AB37-9331E60B5B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8274" y="1985306"/>
              <a:ext cx="49672" cy="51832"/>
            </a:xfrm>
            <a:custGeom>
              <a:avLst/>
              <a:gdLst>
                <a:gd name="T0" fmla="*/ 24 w 47"/>
                <a:gd name="T1" fmla="*/ 47 h 47"/>
                <a:gd name="T2" fmla="*/ 24 w 47"/>
                <a:gd name="T3" fmla="*/ 47 h 47"/>
                <a:gd name="T4" fmla="*/ 28 w 47"/>
                <a:gd name="T5" fmla="*/ 47 h 47"/>
                <a:gd name="T6" fmla="*/ 33 w 47"/>
                <a:gd name="T7" fmla="*/ 45 h 47"/>
                <a:gd name="T8" fmla="*/ 36 w 47"/>
                <a:gd name="T9" fmla="*/ 44 h 47"/>
                <a:gd name="T10" fmla="*/ 40 w 47"/>
                <a:gd name="T11" fmla="*/ 40 h 47"/>
                <a:gd name="T12" fmla="*/ 43 w 47"/>
                <a:gd name="T13" fmla="*/ 37 h 47"/>
                <a:gd name="T14" fmla="*/ 44 w 47"/>
                <a:gd name="T15" fmla="*/ 33 h 47"/>
                <a:gd name="T16" fmla="*/ 47 w 47"/>
                <a:gd name="T17" fmla="*/ 29 h 47"/>
                <a:gd name="T18" fmla="*/ 47 w 47"/>
                <a:gd name="T19" fmla="*/ 24 h 47"/>
                <a:gd name="T20" fmla="*/ 47 w 47"/>
                <a:gd name="T21" fmla="*/ 24 h 47"/>
                <a:gd name="T22" fmla="*/ 47 w 47"/>
                <a:gd name="T23" fmla="*/ 18 h 47"/>
                <a:gd name="T24" fmla="*/ 44 w 47"/>
                <a:gd name="T25" fmla="*/ 15 h 47"/>
                <a:gd name="T26" fmla="*/ 43 w 47"/>
                <a:gd name="T27" fmla="*/ 10 h 47"/>
                <a:gd name="T28" fmla="*/ 40 w 47"/>
                <a:gd name="T29" fmla="*/ 7 h 47"/>
                <a:gd name="T30" fmla="*/ 36 w 47"/>
                <a:gd name="T31" fmla="*/ 4 h 47"/>
                <a:gd name="T32" fmla="*/ 33 w 47"/>
                <a:gd name="T33" fmla="*/ 2 h 47"/>
                <a:gd name="T34" fmla="*/ 28 w 47"/>
                <a:gd name="T35" fmla="*/ 0 h 47"/>
                <a:gd name="T36" fmla="*/ 24 w 47"/>
                <a:gd name="T37" fmla="*/ 0 h 47"/>
                <a:gd name="T38" fmla="*/ 24 w 47"/>
                <a:gd name="T39" fmla="*/ 0 h 47"/>
                <a:gd name="T40" fmla="*/ 18 w 47"/>
                <a:gd name="T41" fmla="*/ 0 h 47"/>
                <a:gd name="T42" fmla="*/ 15 w 47"/>
                <a:gd name="T43" fmla="*/ 2 h 47"/>
                <a:gd name="T44" fmla="*/ 10 w 47"/>
                <a:gd name="T45" fmla="*/ 4 h 47"/>
                <a:gd name="T46" fmla="*/ 6 w 47"/>
                <a:gd name="T47" fmla="*/ 7 h 47"/>
                <a:gd name="T48" fmla="*/ 3 w 47"/>
                <a:gd name="T49" fmla="*/ 10 h 47"/>
                <a:gd name="T50" fmla="*/ 2 w 47"/>
                <a:gd name="T51" fmla="*/ 15 h 47"/>
                <a:gd name="T52" fmla="*/ 0 w 47"/>
                <a:gd name="T53" fmla="*/ 18 h 47"/>
                <a:gd name="T54" fmla="*/ 0 w 47"/>
                <a:gd name="T55" fmla="*/ 24 h 47"/>
                <a:gd name="T56" fmla="*/ 0 w 47"/>
                <a:gd name="T57" fmla="*/ 24 h 47"/>
                <a:gd name="T58" fmla="*/ 0 w 47"/>
                <a:gd name="T59" fmla="*/ 29 h 47"/>
                <a:gd name="T60" fmla="*/ 2 w 47"/>
                <a:gd name="T61" fmla="*/ 33 h 47"/>
                <a:gd name="T62" fmla="*/ 3 w 47"/>
                <a:gd name="T63" fmla="*/ 37 h 47"/>
                <a:gd name="T64" fmla="*/ 6 w 47"/>
                <a:gd name="T65" fmla="*/ 40 h 47"/>
                <a:gd name="T66" fmla="*/ 10 w 47"/>
                <a:gd name="T67" fmla="*/ 44 h 47"/>
                <a:gd name="T68" fmla="*/ 15 w 47"/>
                <a:gd name="T69" fmla="*/ 45 h 47"/>
                <a:gd name="T70" fmla="*/ 18 w 47"/>
                <a:gd name="T71" fmla="*/ 47 h 47"/>
                <a:gd name="T72" fmla="*/ 24 w 47"/>
                <a:gd name="T73" fmla="*/ 47 h 47"/>
                <a:gd name="T74" fmla="*/ 24 w 47"/>
                <a:gd name="T75" fmla="*/ 47 h 47"/>
                <a:gd name="T76" fmla="*/ 24 w 47"/>
                <a:gd name="T77" fmla="*/ 11 h 47"/>
                <a:gd name="T78" fmla="*/ 24 w 47"/>
                <a:gd name="T79" fmla="*/ 11 h 47"/>
                <a:gd name="T80" fmla="*/ 28 w 47"/>
                <a:gd name="T81" fmla="*/ 12 h 47"/>
                <a:gd name="T82" fmla="*/ 32 w 47"/>
                <a:gd name="T83" fmla="*/ 15 h 47"/>
                <a:gd name="T84" fmla="*/ 34 w 47"/>
                <a:gd name="T85" fmla="*/ 19 h 47"/>
                <a:gd name="T86" fmla="*/ 35 w 47"/>
                <a:gd name="T87" fmla="*/ 24 h 47"/>
                <a:gd name="T88" fmla="*/ 35 w 47"/>
                <a:gd name="T89" fmla="*/ 24 h 47"/>
                <a:gd name="T90" fmla="*/ 34 w 47"/>
                <a:gd name="T91" fmla="*/ 29 h 47"/>
                <a:gd name="T92" fmla="*/ 32 w 47"/>
                <a:gd name="T93" fmla="*/ 32 h 47"/>
                <a:gd name="T94" fmla="*/ 28 w 47"/>
                <a:gd name="T95" fmla="*/ 34 h 47"/>
                <a:gd name="T96" fmla="*/ 24 w 47"/>
                <a:gd name="T97" fmla="*/ 35 h 47"/>
                <a:gd name="T98" fmla="*/ 24 w 47"/>
                <a:gd name="T99" fmla="*/ 35 h 47"/>
                <a:gd name="T100" fmla="*/ 19 w 47"/>
                <a:gd name="T101" fmla="*/ 34 h 47"/>
                <a:gd name="T102" fmla="*/ 15 w 47"/>
                <a:gd name="T103" fmla="*/ 32 h 47"/>
                <a:gd name="T104" fmla="*/ 12 w 47"/>
                <a:gd name="T105" fmla="*/ 29 h 47"/>
                <a:gd name="T106" fmla="*/ 11 w 47"/>
                <a:gd name="T107" fmla="*/ 24 h 47"/>
                <a:gd name="T108" fmla="*/ 11 w 47"/>
                <a:gd name="T109" fmla="*/ 24 h 47"/>
                <a:gd name="T110" fmla="*/ 12 w 47"/>
                <a:gd name="T111" fmla="*/ 19 h 47"/>
                <a:gd name="T112" fmla="*/ 15 w 47"/>
                <a:gd name="T113" fmla="*/ 15 h 47"/>
                <a:gd name="T114" fmla="*/ 19 w 47"/>
                <a:gd name="T115" fmla="*/ 12 h 47"/>
                <a:gd name="T116" fmla="*/ 24 w 47"/>
                <a:gd name="T117" fmla="*/ 11 h 47"/>
                <a:gd name="T118" fmla="*/ 24 w 47"/>
                <a:gd name="T11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lnTo>
                    <a:pt x="24" y="47"/>
                  </a:lnTo>
                  <a:lnTo>
                    <a:pt x="28" y="47"/>
                  </a:lnTo>
                  <a:lnTo>
                    <a:pt x="33" y="45"/>
                  </a:lnTo>
                  <a:lnTo>
                    <a:pt x="36" y="44"/>
                  </a:lnTo>
                  <a:lnTo>
                    <a:pt x="40" y="40"/>
                  </a:lnTo>
                  <a:lnTo>
                    <a:pt x="43" y="37"/>
                  </a:lnTo>
                  <a:lnTo>
                    <a:pt x="44" y="33"/>
                  </a:lnTo>
                  <a:lnTo>
                    <a:pt x="47" y="29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47" y="18"/>
                  </a:lnTo>
                  <a:lnTo>
                    <a:pt x="44" y="15"/>
                  </a:lnTo>
                  <a:lnTo>
                    <a:pt x="43" y="10"/>
                  </a:lnTo>
                  <a:lnTo>
                    <a:pt x="40" y="7"/>
                  </a:lnTo>
                  <a:lnTo>
                    <a:pt x="36" y="4"/>
                  </a:lnTo>
                  <a:lnTo>
                    <a:pt x="33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6" y="7"/>
                  </a:lnTo>
                  <a:lnTo>
                    <a:pt x="3" y="10"/>
                  </a:lnTo>
                  <a:lnTo>
                    <a:pt x="2" y="15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7"/>
                  </a:lnTo>
                  <a:lnTo>
                    <a:pt x="6" y="40"/>
                  </a:lnTo>
                  <a:lnTo>
                    <a:pt x="10" y="44"/>
                  </a:lnTo>
                  <a:lnTo>
                    <a:pt x="15" y="45"/>
                  </a:lnTo>
                  <a:lnTo>
                    <a:pt x="18" y="47"/>
                  </a:lnTo>
                  <a:lnTo>
                    <a:pt x="24" y="47"/>
                  </a:lnTo>
                  <a:lnTo>
                    <a:pt x="24" y="47"/>
                  </a:lnTo>
                  <a:close/>
                  <a:moveTo>
                    <a:pt x="24" y="11"/>
                  </a:moveTo>
                  <a:lnTo>
                    <a:pt x="24" y="11"/>
                  </a:lnTo>
                  <a:lnTo>
                    <a:pt x="28" y="12"/>
                  </a:lnTo>
                  <a:lnTo>
                    <a:pt x="32" y="15"/>
                  </a:lnTo>
                  <a:lnTo>
                    <a:pt x="34" y="19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4" y="29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19" y="34"/>
                  </a:lnTo>
                  <a:lnTo>
                    <a:pt x="15" y="32"/>
                  </a:lnTo>
                  <a:lnTo>
                    <a:pt x="12" y="29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2" y="19"/>
                  </a:lnTo>
                  <a:lnTo>
                    <a:pt x="15" y="15"/>
                  </a:lnTo>
                  <a:lnTo>
                    <a:pt x="19" y="12"/>
                  </a:lnTo>
                  <a:lnTo>
                    <a:pt x="24" y="11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961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963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811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8848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1119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5497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4501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3906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2871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9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82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trition PP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12"/>
          <p:cNvSpPr>
            <a:spLocks/>
          </p:cNvSpPr>
          <p:nvPr userDrawn="1"/>
        </p:nvSpPr>
        <p:spPr bwMode="auto">
          <a:xfrm rot="5400000">
            <a:off x="-1642851" y="1642852"/>
            <a:ext cx="5143500" cy="1857796"/>
          </a:xfrm>
          <a:custGeom>
            <a:avLst/>
            <a:gdLst>
              <a:gd name="T0" fmla="*/ 11520 w 11520"/>
              <a:gd name="T1" fmla="*/ 0 h 933"/>
              <a:gd name="T2" fmla="*/ 0 w 11520"/>
              <a:gd name="T3" fmla="*/ 507 h 933"/>
              <a:gd name="T4" fmla="*/ 0 w 11520"/>
              <a:gd name="T5" fmla="*/ 933 h 933"/>
              <a:gd name="T6" fmla="*/ 11520 w 11520"/>
              <a:gd name="T7" fmla="*/ 933 h 933"/>
              <a:gd name="T8" fmla="*/ 11520 w 11520"/>
              <a:gd name="T9" fmla="*/ 0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0" h="933">
                <a:moveTo>
                  <a:pt x="11520" y="0"/>
                </a:moveTo>
                <a:lnTo>
                  <a:pt x="0" y="507"/>
                </a:lnTo>
                <a:lnTo>
                  <a:pt x="0" y="933"/>
                </a:lnTo>
                <a:lnTo>
                  <a:pt x="11520" y="933"/>
                </a:lnTo>
                <a:lnTo>
                  <a:pt x="1152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57798" y="915566"/>
            <a:ext cx="6829002" cy="857250"/>
          </a:xfrm>
        </p:spPr>
        <p:txBody>
          <a:bodyPr/>
          <a:lstStyle>
            <a:lvl1pPr algn="l">
              <a:defRPr baseline="0"/>
            </a:lvl1pPr>
          </a:lstStyle>
          <a:p>
            <a:r>
              <a:rPr lang="en-US" dirty="0"/>
              <a:t>Insert your title here</a:t>
            </a:r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FF30096-E2FA-4C53-8FFA-C198FACBBC31}" type="datetimeFigureOut">
              <a:rPr lang="en-US" smtClean="0"/>
              <a:pPr/>
              <a:t>1/6/2024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E6EB2CE-F8EE-47A0-A8D1-750600A2965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3" name="Rectangle 11"/>
          <p:cNvSpPr>
            <a:spLocks noChangeArrowheads="1"/>
          </p:cNvSpPr>
          <p:nvPr userDrawn="1"/>
        </p:nvSpPr>
        <p:spPr bwMode="auto">
          <a:xfrm>
            <a:off x="3175" y="4805363"/>
            <a:ext cx="4763" cy="338138"/>
          </a:xfrm>
          <a:prstGeom prst="rect">
            <a:avLst/>
          </a:prstGeom>
          <a:solidFill>
            <a:srgbClr val="E7E9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1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1857798" y="2057202"/>
            <a:ext cx="6818658" cy="2448272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Ut enim ad minim veniam, quis nostrud exercitation ullamco laboris nisi ut aliquip ex ea commodo consequat.</a:t>
            </a:r>
          </a:p>
          <a:p>
            <a:endParaRPr lang="en-US" dirty="0"/>
          </a:p>
          <a:p>
            <a:r>
              <a:rPr lang="en-US" dirty="0"/>
              <a:t>Lorem ipsum dolor sit amet, consectetur adipisicing elit, sed do eiusmod tempor incididunt ut labore et dolore magna aliqua.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9967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F9C0DB-4F25-45C3-9B92-5676F92FFD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35C0104-BFE2-47FD-89E3-C8D60E2888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01A698-7198-4098-AFCC-FA4BABDDE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DD85-BF3B-4561-88B8-36BF5A36E64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526D67-A2B2-4D0B-A037-230F30AE0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261CE2-D994-407E-A3EA-5743FD77C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A3A7-A752-40D8-B905-96D5735B1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5545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CA1D05-F970-4025-8430-8690AE299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DEE611-AF49-4F53-A8D2-3B077D56DE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09F253-87EF-49F7-B3A4-3F043ED15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DD85-BF3B-4561-88B8-36BF5A36E64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0D52D8-3637-4219-BF87-2F21F4CF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E2C686-24B4-483F-98BC-79DBF46FF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A3A7-A752-40D8-B905-96D5735B1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9902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66179E-A99D-4FDE-AE5B-2749FB63A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A632CE-6EF4-472A-8A41-5CEE484F24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E55650-5B95-4B7C-A484-BFE76F7AC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DD85-BF3B-4561-88B8-36BF5A36E64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DA05C4-0C58-48C3-804E-B3F297400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F84506-A722-453D-914E-375160CD2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A3A7-A752-40D8-B905-96D5735B1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6121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FA1CFC-8B28-436C-8F57-F3AED731B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716507-2D49-4A9E-B452-B7C8C892BA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2EB7C21-A3E1-4EFF-AED6-D8452C62D5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DE2F87-B79E-4BB5-A5A5-6B7CB0551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DD85-BF3B-4561-88B8-36BF5A36E64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6FADC4-1BD4-40D2-8DB1-42F7C28D6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8017C9-F51E-42FD-B67C-2FE924BED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A3A7-A752-40D8-B905-96D5735B1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0704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EC6E23-24B4-44E6-A996-27D5D4986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9884D5-16F6-4BB7-8347-8E94FD719E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A4AB91-E51A-455D-A07A-B0531B9D71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EB4245A-499C-4646-B324-45FDB5A13B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8A3557-2C0C-4AF4-9023-4BC3FCD74D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74FC156-52A3-448F-9994-2C86D4210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DD85-BF3B-4561-88B8-36BF5A36E64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0A58851-87F8-4E84-8E91-73CBFB9F0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392F972-49E8-4AA5-84BF-1A5C58885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A3A7-A752-40D8-B905-96D5735B1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8502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36C462-151A-4FE1-9DE1-73E8D1BDC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C9AD4DB-B474-43F2-A12A-C16C42F0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DD85-BF3B-4561-88B8-36BF5A36E64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82731E9-DCD6-4268-B660-F28F03E97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E1B20C8-FF49-4D12-84D7-105A94E0C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A3A7-A752-40D8-B905-96D5735B1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8989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96FEA6A-0981-4C18-BB5B-A7702DE8A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DD85-BF3B-4561-88B8-36BF5A36E64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4D13D78-4E60-4053-B817-214C7EEF4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462CE01-A550-4ACA-BC18-E215AD696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A3A7-A752-40D8-B905-96D5735B1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4519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B0E0D0-2EED-4CC0-B6B3-D82356E70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9A86B9-B58E-44C6-B5CC-359C8D579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232B9E9-401C-4BE7-9FAC-3CED5BCEBC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255B2E4-F699-42E6-99D0-B5B7F31D8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DD85-BF3B-4561-88B8-36BF5A36E64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090F7F-FF79-4102-8C52-860C539E1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0C12F54-E906-42CB-BF1B-D2BC1490D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A3A7-A752-40D8-B905-96D5735B1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5027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48C56D-6EB0-44AF-AF6E-55EE75904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0429864-A427-4EF8-8B0F-E564FECA3D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F583C5-F83C-444C-ADFE-AA6D40042E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3EDB2F4-E3CC-4F15-94FC-774943D53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DD85-BF3B-4561-88B8-36BF5A36E64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A29701B-8A81-492E-8164-8457544BD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165B61-9B5D-4240-BD74-F98396390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A3A7-A752-40D8-B905-96D5735B1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8137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FA4FBB-94D0-4D50-846C-7FD9BF384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39FD72C-CA9C-4D66-B0C6-75589DF819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957E76-EB61-47D8-919B-BF6763D46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DD85-BF3B-4561-88B8-36BF5A36E64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036563-BF9E-4109-BDD4-52B10CDB5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7BD4C07-8BC2-4296-986E-A372B3EF3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A3A7-A752-40D8-B905-96D5735B1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611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trition PPT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FF30096-E2FA-4C53-8FFA-C198FACBBC31}" type="datetimeFigureOut">
              <a:rPr lang="en-US" smtClean="0"/>
              <a:pPr/>
              <a:t>1/6/2024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E6EB2CE-F8EE-47A0-A8D1-750600A2965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3" name="Rectangle 11"/>
          <p:cNvSpPr>
            <a:spLocks noChangeArrowheads="1"/>
          </p:cNvSpPr>
          <p:nvPr userDrawn="1"/>
        </p:nvSpPr>
        <p:spPr bwMode="auto">
          <a:xfrm>
            <a:off x="3175" y="4805363"/>
            <a:ext cx="4763" cy="338138"/>
          </a:xfrm>
          <a:prstGeom prst="rect">
            <a:avLst/>
          </a:prstGeom>
          <a:solidFill>
            <a:srgbClr val="E7E9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6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your title here</a:t>
            </a:r>
            <a:endParaRPr lang="en-US" noProof="0" dirty="0"/>
          </a:p>
        </p:txBody>
      </p:sp>
      <p:sp>
        <p:nvSpPr>
          <p:cNvPr id="53" name="Freeform 5"/>
          <p:cNvSpPr>
            <a:spLocks/>
          </p:cNvSpPr>
          <p:nvPr userDrawn="1"/>
        </p:nvSpPr>
        <p:spPr bwMode="auto">
          <a:xfrm>
            <a:off x="6622372" y="2973749"/>
            <a:ext cx="297541" cy="337384"/>
          </a:xfrm>
          <a:custGeom>
            <a:avLst/>
            <a:gdLst>
              <a:gd name="T0" fmla="*/ 1838 w 1852"/>
              <a:gd name="T1" fmla="*/ 982 h 2400"/>
              <a:gd name="T2" fmla="*/ 1768 w 1852"/>
              <a:gd name="T3" fmla="*/ 1244 h 2400"/>
              <a:gd name="T4" fmla="*/ 1646 w 1852"/>
              <a:gd name="T5" fmla="*/ 1460 h 2400"/>
              <a:gd name="T6" fmla="*/ 1478 w 1852"/>
              <a:gd name="T7" fmla="*/ 1618 h 2400"/>
              <a:gd name="T8" fmla="*/ 1270 w 1852"/>
              <a:gd name="T9" fmla="*/ 1710 h 2400"/>
              <a:gd name="T10" fmla="*/ 1082 w 1852"/>
              <a:gd name="T11" fmla="*/ 1726 h 2400"/>
              <a:gd name="T12" fmla="*/ 928 w 1852"/>
              <a:gd name="T13" fmla="*/ 1688 h 2400"/>
              <a:gd name="T14" fmla="*/ 810 w 1852"/>
              <a:gd name="T15" fmla="*/ 1606 h 2400"/>
              <a:gd name="T16" fmla="*/ 678 w 1852"/>
              <a:gd name="T17" fmla="*/ 1934 h 2400"/>
              <a:gd name="T18" fmla="*/ 570 w 1852"/>
              <a:gd name="T19" fmla="*/ 2128 h 2400"/>
              <a:gd name="T20" fmla="*/ 378 w 1852"/>
              <a:gd name="T21" fmla="*/ 2330 h 2400"/>
              <a:gd name="T22" fmla="*/ 402 w 1852"/>
              <a:gd name="T23" fmla="*/ 1854 h 2400"/>
              <a:gd name="T24" fmla="*/ 556 w 1852"/>
              <a:gd name="T25" fmla="*/ 1046 h 2400"/>
              <a:gd name="T26" fmla="*/ 536 w 1852"/>
              <a:gd name="T27" fmla="*/ 850 h 2400"/>
              <a:gd name="T28" fmla="*/ 594 w 1852"/>
              <a:gd name="T29" fmla="*/ 660 h 2400"/>
              <a:gd name="T30" fmla="*/ 720 w 1852"/>
              <a:gd name="T31" fmla="*/ 548 h 2400"/>
              <a:gd name="T32" fmla="*/ 844 w 1852"/>
              <a:gd name="T33" fmla="*/ 536 h 2400"/>
              <a:gd name="T34" fmla="*/ 940 w 1852"/>
              <a:gd name="T35" fmla="*/ 594 h 2400"/>
              <a:gd name="T36" fmla="*/ 982 w 1852"/>
              <a:gd name="T37" fmla="*/ 698 h 2400"/>
              <a:gd name="T38" fmla="*/ 972 w 1852"/>
              <a:gd name="T39" fmla="*/ 844 h 2400"/>
              <a:gd name="T40" fmla="*/ 864 w 1852"/>
              <a:gd name="T41" fmla="*/ 1226 h 2400"/>
              <a:gd name="T42" fmla="*/ 880 w 1852"/>
              <a:gd name="T43" fmla="*/ 1374 h 2400"/>
              <a:gd name="T44" fmla="*/ 980 w 1852"/>
              <a:gd name="T45" fmla="*/ 1470 h 2400"/>
              <a:gd name="T46" fmla="*/ 1104 w 1852"/>
              <a:gd name="T47" fmla="*/ 1490 h 2400"/>
              <a:gd name="T48" fmla="*/ 1238 w 1852"/>
              <a:gd name="T49" fmla="*/ 1446 h 2400"/>
              <a:gd name="T50" fmla="*/ 1350 w 1852"/>
              <a:gd name="T51" fmla="*/ 1344 h 2400"/>
              <a:gd name="T52" fmla="*/ 1446 w 1852"/>
              <a:gd name="T53" fmla="*/ 1166 h 2400"/>
              <a:gd name="T54" fmla="*/ 1516 w 1852"/>
              <a:gd name="T55" fmla="*/ 760 h 2400"/>
              <a:gd name="T56" fmla="*/ 1502 w 1852"/>
              <a:gd name="T57" fmla="*/ 626 h 2400"/>
              <a:gd name="T58" fmla="*/ 1446 w 1852"/>
              <a:gd name="T59" fmla="*/ 482 h 2400"/>
              <a:gd name="T60" fmla="*/ 1350 w 1852"/>
              <a:gd name="T61" fmla="*/ 368 h 2400"/>
              <a:gd name="T62" fmla="*/ 1216 w 1852"/>
              <a:gd name="T63" fmla="*/ 284 h 2400"/>
              <a:gd name="T64" fmla="*/ 1044 w 1852"/>
              <a:gd name="T65" fmla="*/ 240 h 2400"/>
              <a:gd name="T66" fmla="*/ 868 w 1852"/>
              <a:gd name="T67" fmla="*/ 238 h 2400"/>
              <a:gd name="T68" fmla="*/ 662 w 1852"/>
              <a:gd name="T69" fmla="*/ 288 h 2400"/>
              <a:gd name="T70" fmla="*/ 496 w 1852"/>
              <a:gd name="T71" fmla="*/ 390 h 2400"/>
              <a:gd name="T72" fmla="*/ 372 w 1852"/>
              <a:gd name="T73" fmla="*/ 532 h 2400"/>
              <a:gd name="T74" fmla="*/ 294 w 1852"/>
              <a:gd name="T75" fmla="*/ 702 h 2400"/>
              <a:gd name="T76" fmla="*/ 268 w 1852"/>
              <a:gd name="T77" fmla="*/ 892 h 2400"/>
              <a:gd name="T78" fmla="*/ 306 w 1852"/>
              <a:gd name="T79" fmla="*/ 1078 h 2400"/>
              <a:gd name="T80" fmla="*/ 378 w 1852"/>
              <a:gd name="T81" fmla="*/ 1190 h 2400"/>
              <a:gd name="T82" fmla="*/ 350 w 1852"/>
              <a:gd name="T83" fmla="*/ 1348 h 2400"/>
              <a:gd name="T84" fmla="*/ 314 w 1852"/>
              <a:gd name="T85" fmla="*/ 1386 h 2400"/>
              <a:gd name="T86" fmla="*/ 214 w 1852"/>
              <a:gd name="T87" fmla="*/ 1348 h 2400"/>
              <a:gd name="T88" fmla="*/ 70 w 1852"/>
              <a:gd name="T89" fmla="*/ 1180 h 2400"/>
              <a:gd name="T90" fmla="*/ 4 w 1852"/>
              <a:gd name="T91" fmla="*/ 944 h 2400"/>
              <a:gd name="T92" fmla="*/ 10 w 1852"/>
              <a:gd name="T93" fmla="*/ 746 h 2400"/>
              <a:gd name="T94" fmla="*/ 78 w 1852"/>
              <a:gd name="T95" fmla="*/ 522 h 2400"/>
              <a:gd name="T96" fmla="*/ 216 w 1852"/>
              <a:gd name="T97" fmla="*/ 314 h 2400"/>
              <a:gd name="T98" fmla="*/ 424 w 1852"/>
              <a:gd name="T99" fmla="*/ 144 h 2400"/>
              <a:gd name="T100" fmla="*/ 700 w 1852"/>
              <a:gd name="T101" fmla="*/ 32 h 2400"/>
              <a:gd name="T102" fmla="*/ 982 w 1852"/>
              <a:gd name="T103" fmla="*/ 0 h 2400"/>
              <a:gd name="T104" fmla="*/ 1258 w 1852"/>
              <a:gd name="T105" fmla="*/ 38 h 2400"/>
              <a:gd name="T106" fmla="*/ 1488 w 1852"/>
              <a:gd name="T107" fmla="*/ 142 h 2400"/>
              <a:gd name="T108" fmla="*/ 1668 w 1852"/>
              <a:gd name="T109" fmla="*/ 298 h 2400"/>
              <a:gd name="T110" fmla="*/ 1790 w 1852"/>
              <a:gd name="T111" fmla="*/ 492 h 2400"/>
              <a:gd name="T112" fmla="*/ 1848 w 1852"/>
              <a:gd name="T113" fmla="*/ 710 h 2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52" h="2400">
                <a:moveTo>
                  <a:pt x="1852" y="786"/>
                </a:moveTo>
                <a:lnTo>
                  <a:pt x="1852" y="786"/>
                </a:lnTo>
                <a:lnTo>
                  <a:pt x="1850" y="836"/>
                </a:lnTo>
                <a:lnTo>
                  <a:pt x="1848" y="886"/>
                </a:lnTo>
                <a:lnTo>
                  <a:pt x="1844" y="934"/>
                </a:lnTo>
                <a:lnTo>
                  <a:pt x="1838" y="982"/>
                </a:lnTo>
                <a:lnTo>
                  <a:pt x="1830" y="1028"/>
                </a:lnTo>
                <a:lnTo>
                  <a:pt x="1822" y="1074"/>
                </a:lnTo>
                <a:lnTo>
                  <a:pt x="1810" y="1118"/>
                </a:lnTo>
                <a:lnTo>
                  <a:pt x="1798" y="1160"/>
                </a:lnTo>
                <a:lnTo>
                  <a:pt x="1784" y="1202"/>
                </a:lnTo>
                <a:lnTo>
                  <a:pt x="1768" y="1244"/>
                </a:lnTo>
                <a:lnTo>
                  <a:pt x="1752" y="1284"/>
                </a:lnTo>
                <a:lnTo>
                  <a:pt x="1734" y="1322"/>
                </a:lnTo>
                <a:lnTo>
                  <a:pt x="1714" y="1358"/>
                </a:lnTo>
                <a:lnTo>
                  <a:pt x="1692" y="1394"/>
                </a:lnTo>
                <a:lnTo>
                  <a:pt x="1670" y="1426"/>
                </a:lnTo>
                <a:lnTo>
                  <a:pt x="1646" y="1460"/>
                </a:lnTo>
                <a:lnTo>
                  <a:pt x="1622" y="1490"/>
                </a:lnTo>
                <a:lnTo>
                  <a:pt x="1596" y="1520"/>
                </a:lnTo>
                <a:lnTo>
                  <a:pt x="1568" y="1546"/>
                </a:lnTo>
                <a:lnTo>
                  <a:pt x="1538" y="1572"/>
                </a:lnTo>
                <a:lnTo>
                  <a:pt x="1510" y="1596"/>
                </a:lnTo>
                <a:lnTo>
                  <a:pt x="1478" y="1618"/>
                </a:lnTo>
                <a:lnTo>
                  <a:pt x="1446" y="1638"/>
                </a:lnTo>
                <a:lnTo>
                  <a:pt x="1412" y="1656"/>
                </a:lnTo>
                <a:lnTo>
                  <a:pt x="1378" y="1672"/>
                </a:lnTo>
                <a:lnTo>
                  <a:pt x="1342" y="1688"/>
                </a:lnTo>
                <a:lnTo>
                  <a:pt x="1306" y="1700"/>
                </a:lnTo>
                <a:lnTo>
                  <a:pt x="1270" y="1710"/>
                </a:lnTo>
                <a:lnTo>
                  <a:pt x="1230" y="1718"/>
                </a:lnTo>
                <a:lnTo>
                  <a:pt x="1192" y="1724"/>
                </a:lnTo>
                <a:lnTo>
                  <a:pt x="1152" y="1726"/>
                </a:lnTo>
                <a:lnTo>
                  <a:pt x="1110" y="1728"/>
                </a:lnTo>
                <a:lnTo>
                  <a:pt x="1110" y="1728"/>
                </a:lnTo>
                <a:lnTo>
                  <a:pt x="1082" y="1726"/>
                </a:lnTo>
                <a:lnTo>
                  <a:pt x="1056" y="1724"/>
                </a:lnTo>
                <a:lnTo>
                  <a:pt x="1028" y="1720"/>
                </a:lnTo>
                <a:lnTo>
                  <a:pt x="1002" y="1714"/>
                </a:lnTo>
                <a:lnTo>
                  <a:pt x="976" y="1706"/>
                </a:lnTo>
                <a:lnTo>
                  <a:pt x="952" y="1698"/>
                </a:lnTo>
                <a:lnTo>
                  <a:pt x="928" y="1688"/>
                </a:lnTo>
                <a:lnTo>
                  <a:pt x="904" y="1676"/>
                </a:lnTo>
                <a:lnTo>
                  <a:pt x="884" y="1664"/>
                </a:lnTo>
                <a:lnTo>
                  <a:pt x="862" y="1650"/>
                </a:lnTo>
                <a:lnTo>
                  <a:pt x="844" y="1636"/>
                </a:lnTo>
                <a:lnTo>
                  <a:pt x="826" y="1622"/>
                </a:lnTo>
                <a:lnTo>
                  <a:pt x="810" y="1606"/>
                </a:lnTo>
                <a:lnTo>
                  <a:pt x="796" y="1590"/>
                </a:lnTo>
                <a:lnTo>
                  <a:pt x="784" y="1574"/>
                </a:lnTo>
                <a:lnTo>
                  <a:pt x="774" y="1556"/>
                </a:lnTo>
                <a:lnTo>
                  <a:pt x="774" y="1556"/>
                </a:lnTo>
                <a:lnTo>
                  <a:pt x="732" y="1722"/>
                </a:lnTo>
                <a:lnTo>
                  <a:pt x="678" y="1934"/>
                </a:lnTo>
                <a:lnTo>
                  <a:pt x="678" y="1934"/>
                </a:lnTo>
                <a:lnTo>
                  <a:pt x="670" y="1956"/>
                </a:lnTo>
                <a:lnTo>
                  <a:pt x="658" y="1984"/>
                </a:lnTo>
                <a:lnTo>
                  <a:pt x="640" y="2016"/>
                </a:lnTo>
                <a:lnTo>
                  <a:pt x="620" y="2052"/>
                </a:lnTo>
                <a:lnTo>
                  <a:pt x="570" y="2128"/>
                </a:lnTo>
                <a:lnTo>
                  <a:pt x="518" y="2206"/>
                </a:lnTo>
                <a:lnTo>
                  <a:pt x="466" y="2280"/>
                </a:lnTo>
                <a:lnTo>
                  <a:pt x="420" y="2342"/>
                </a:lnTo>
                <a:lnTo>
                  <a:pt x="378" y="2400"/>
                </a:lnTo>
                <a:lnTo>
                  <a:pt x="378" y="2400"/>
                </a:lnTo>
                <a:lnTo>
                  <a:pt x="378" y="2330"/>
                </a:lnTo>
                <a:lnTo>
                  <a:pt x="380" y="2166"/>
                </a:lnTo>
                <a:lnTo>
                  <a:pt x="384" y="2072"/>
                </a:lnTo>
                <a:lnTo>
                  <a:pt x="388" y="1984"/>
                </a:lnTo>
                <a:lnTo>
                  <a:pt x="394" y="1908"/>
                </a:lnTo>
                <a:lnTo>
                  <a:pt x="398" y="1878"/>
                </a:lnTo>
                <a:lnTo>
                  <a:pt x="402" y="1854"/>
                </a:lnTo>
                <a:lnTo>
                  <a:pt x="402" y="1854"/>
                </a:lnTo>
                <a:lnTo>
                  <a:pt x="578" y="1106"/>
                </a:lnTo>
                <a:lnTo>
                  <a:pt x="578" y="1106"/>
                </a:lnTo>
                <a:lnTo>
                  <a:pt x="572" y="1090"/>
                </a:lnTo>
                <a:lnTo>
                  <a:pt x="564" y="1070"/>
                </a:lnTo>
                <a:lnTo>
                  <a:pt x="556" y="1046"/>
                </a:lnTo>
                <a:lnTo>
                  <a:pt x="548" y="1014"/>
                </a:lnTo>
                <a:lnTo>
                  <a:pt x="542" y="976"/>
                </a:lnTo>
                <a:lnTo>
                  <a:pt x="536" y="934"/>
                </a:lnTo>
                <a:lnTo>
                  <a:pt x="534" y="888"/>
                </a:lnTo>
                <a:lnTo>
                  <a:pt x="534" y="888"/>
                </a:lnTo>
                <a:lnTo>
                  <a:pt x="536" y="850"/>
                </a:lnTo>
                <a:lnTo>
                  <a:pt x="540" y="814"/>
                </a:lnTo>
                <a:lnTo>
                  <a:pt x="546" y="780"/>
                </a:lnTo>
                <a:lnTo>
                  <a:pt x="556" y="746"/>
                </a:lnTo>
                <a:lnTo>
                  <a:pt x="566" y="716"/>
                </a:lnTo>
                <a:lnTo>
                  <a:pt x="580" y="686"/>
                </a:lnTo>
                <a:lnTo>
                  <a:pt x="594" y="660"/>
                </a:lnTo>
                <a:lnTo>
                  <a:pt x="612" y="634"/>
                </a:lnTo>
                <a:lnTo>
                  <a:pt x="630" y="612"/>
                </a:lnTo>
                <a:lnTo>
                  <a:pt x="652" y="592"/>
                </a:lnTo>
                <a:lnTo>
                  <a:pt x="674" y="574"/>
                </a:lnTo>
                <a:lnTo>
                  <a:pt x="696" y="560"/>
                </a:lnTo>
                <a:lnTo>
                  <a:pt x="720" y="548"/>
                </a:lnTo>
                <a:lnTo>
                  <a:pt x="746" y="540"/>
                </a:lnTo>
                <a:lnTo>
                  <a:pt x="772" y="534"/>
                </a:lnTo>
                <a:lnTo>
                  <a:pt x="800" y="532"/>
                </a:lnTo>
                <a:lnTo>
                  <a:pt x="800" y="532"/>
                </a:lnTo>
                <a:lnTo>
                  <a:pt x="822" y="534"/>
                </a:lnTo>
                <a:lnTo>
                  <a:pt x="844" y="536"/>
                </a:lnTo>
                <a:lnTo>
                  <a:pt x="864" y="542"/>
                </a:lnTo>
                <a:lnTo>
                  <a:pt x="882" y="550"/>
                </a:lnTo>
                <a:lnTo>
                  <a:pt x="898" y="558"/>
                </a:lnTo>
                <a:lnTo>
                  <a:pt x="914" y="568"/>
                </a:lnTo>
                <a:lnTo>
                  <a:pt x="926" y="580"/>
                </a:lnTo>
                <a:lnTo>
                  <a:pt x="940" y="594"/>
                </a:lnTo>
                <a:lnTo>
                  <a:pt x="950" y="608"/>
                </a:lnTo>
                <a:lnTo>
                  <a:pt x="960" y="624"/>
                </a:lnTo>
                <a:lnTo>
                  <a:pt x="968" y="642"/>
                </a:lnTo>
                <a:lnTo>
                  <a:pt x="974" y="660"/>
                </a:lnTo>
                <a:lnTo>
                  <a:pt x="978" y="678"/>
                </a:lnTo>
                <a:lnTo>
                  <a:pt x="982" y="698"/>
                </a:lnTo>
                <a:lnTo>
                  <a:pt x="984" y="718"/>
                </a:lnTo>
                <a:lnTo>
                  <a:pt x="984" y="738"/>
                </a:lnTo>
                <a:lnTo>
                  <a:pt x="984" y="738"/>
                </a:lnTo>
                <a:lnTo>
                  <a:pt x="984" y="762"/>
                </a:lnTo>
                <a:lnTo>
                  <a:pt x="982" y="788"/>
                </a:lnTo>
                <a:lnTo>
                  <a:pt x="972" y="844"/>
                </a:lnTo>
                <a:lnTo>
                  <a:pt x="958" y="902"/>
                </a:lnTo>
                <a:lnTo>
                  <a:pt x="940" y="964"/>
                </a:lnTo>
                <a:lnTo>
                  <a:pt x="900" y="1094"/>
                </a:lnTo>
                <a:lnTo>
                  <a:pt x="880" y="1160"/>
                </a:lnTo>
                <a:lnTo>
                  <a:pt x="864" y="1226"/>
                </a:lnTo>
                <a:lnTo>
                  <a:pt x="864" y="1226"/>
                </a:lnTo>
                <a:lnTo>
                  <a:pt x="858" y="1254"/>
                </a:lnTo>
                <a:lnTo>
                  <a:pt x="858" y="1280"/>
                </a:lnTo>
                <a:lnTo>
                  <a:pt x="858" y="1304"/>
                </a:lnTo>
                <a:lnTo>
                  <a:pt x="862" y="1328"/>
                </a:lnTo>
                <a:lnTo>
                  <a:pt x="870" y="1352"/>
                </a:lnTo>
                <a:lnTo>
                  <a:pt x="880" y="1374"/>
                </a:lnTo>
                <a:lnTo>
                  <a:pt x="892" y="1394"/>
                </a:lnTo>
                <a:lnTo>
                  <a:pt x="906" y="1414"/>
                </a:lnTo>
                <a:lnTo>
                  <a:pt x="922" y="1430"/>
                </a:lnTo>
                <a:lnTo>
                  <a:pt x="940" y="1446"/>
                </a:lnTo>
                <a:lnTo>
                  <a:pt x="960" y="1458"/>
                </a:lnTo>
                <a:lnTo>
                  <a:pt x="980" y="1470"/>
                </a:lnTo>
                <a:lnTo>
                  <a:pt x="1004" y="1478"/>
                </a:lnTo>
                <a:lnTo>
                  <a:pt x="1028" y="1486"/>
                </a:lnTo>
                <a:lnTo>
                  <a:pt x="1054" y="1490"/>
                </a:lnTo>
                <a:lnTo>
                  <a:pt x="1080" y="1490"/>
                </a:lnTo>
                <a:lnTo>
                  <a:pt x="1080" y="1490"/>
                </a:lnTo>
                <a:lnTo>
                  <a:pt x="1104" y="1490"/>
                </a:lnTo>
                <a:lnTo>
                  <a:pt x="1128" y="1486"/>
                </a:lnTo>
                <a:lnTo>
                  <a:pt x="1152" y="1482"/>
                </a:lnTo>
                <a:lnTo>
                  <a:pt x="1174" y="1476"/>
                </a:lnTo>
                <a:lnTo>
                  <a:pt x="1196" y="1468"/>
                </a:lnTo>
                <a:lnTo>
                  <a:pt x="1218" y="1458"/>
                </a:lnTo>
                <a:lnTo>
                  <a:pt x="1238" y="1446"/>
                </a:lnTo>
                <a:lnTo>
                  <a:pt x="1258" y="1432"/>
                </a:lnTo>
                <a:lnTo>
                  <a:pt x="1278" y="1418"/>
                </a:lnTo>
                <a:lnTo>
                  <a:pt x="1296" y="1402"/>
                </a:lnTo>
                <a:lnTo>
                  <a:pt x="1314" y="1384"/>
                </a:lnTo>
                <a:lnTo>
                  <a:pt x="1332" y="1364"/>
                </a:lnTo>
                <a:lnTo>
                  <a:pt x="1350" y="1344"/>
                </a:lnTo>
                <a:lnTo>
                  <a:pt x="1366" y="1322"/>
                </a:lnTo>
                <a:lnTo>
                  <a:pt x="1380" y="1298"/>
                </a:lnTo>
                <a:lnTo>
                  <a:pt x="1396" y="1274"/>
                </a:lnTo>
                <a:lnTo>
                  <a:pt x="1410" y="1248"/>
                </a:lnTo>
                <a:lnTo>
                  <a:pt x="1422" y="1222"/>
                </a:lnTo>
                <a:lnTo>
                  <a:pt x="1446" y="1166"/>
                </a:lnTo>
                <a:lnTo>
                  <a:pt x="1468" y="1106"/>
                </a:lnTo>
                <a:lnTo>
                  <a:pt x="1484" y="1042"/>
                </a:lnTo>
                <a:lnTo>
                  <a:pt x="1498" y="974"/>
                </a:lnTo>
                <a:lnTo>
                  <a:pt x="1508" y="906"/>
                </a:lnTo>
                <a:lnTo>
                  <a:pt x="1514" y="834"/>
                </a:lnTo>
                <a:lnTo>
                  <a:pt x="1516" y="760"/>
                </a:lnTo>
                <a:lnTo>
                  <a:pt x="1516" y="760"/>
                </a:lnTo>
                <a:lnTo>
                  <a:pt x="1516" y="732"/>
                </a:lnTo>
                <a:lnTo>
                  <a:pt x="1514" y="704"/>
                </a:lnTo>
                <a:lnTo>
                  <a:pt x="1510" y="678"/>
                </a:lnTo>
                <a:lnTo>
                  <a:pt x="1506" y="652"/>
                </a:lnTo>
                <a:lnTo>
                  <a:pt x="1502" y="626"/>
                </a:lnTo>
                <a:lnTo>
                  <a:pt x="1494" y="600"/>
                </a:lnTo>
                <a:lnTo>
                  <a:pt x="1486" y="576"/>
                </a:lnTo>
                <a:lnTo>
                  <a:pt x="1478" y="552"/>
                </a:lnTo>
                <a:lnTo>
                  <a:pt x="1468" y="528"/>
                </a:lnTo>
                <a:lnTo>
                  <a:pt x="1458" y="506"/>
                </a:lnTo>
                <a:lnTo>
                  <a:pt x="1446" y="482"/>
                </a:lnTo>
                <a:lnTo>
                  <a:pt x="1432" y="462"/>
                </a:lnTo>
                <a:lnTo>
                  <a:pt x="1418" y="442"/>
                </a:lnTo>
                <a:lnTo>
                  <a:pt x="1402" y="422"/>
                </a:lnTo>
                <a:lnTo>
                  <a:pt x="1386" y="402"/>
                </a:lnTo>
                <a:lnTo>
                  <a:pt x="1368" y="384"/>
                </a:lnTo>
                <a:lnTo>
                  <a:pt x="1350" y="368"/>
                </a:lnTo>
                <a:lnTo>
                  <a:pt x="1330" y="352"/>
                </a:lnTo>
                <a:lnTo>
                  <a:pt x="1310" y="336"/>
                </a:lnTo>
                <a:lnTo>
                  <a:pt x="1288" y="322"/>
                </a:lnTo>
                <a:lnTo>
                  <a:pt x="1264" y="308"/>
                </a:lnTo>
                <a:lnTo>
                  <a:pt x="1240" y="296"/>
                </a:lnTo>
                <a:lnTo>
                  <a:pt x="1216" y="284"/>
                </a:lnTo>
                <a:lnTo>
                  <a:pt x="1190" y="274"/>
                </a:lnTo>
                <a:lnTo>
                  <a:pt x="1162" y="264"/>
                </a:lnTo>
                <a:lnTo>
                  <a:pt x="1134" y="256"/>
                </a:lnTo>
                <a:lnTo>
                  <a:pt x="1104" y="250"/>
                </a:lnTo>
                <a:lnTo>
                  <a:pt x="1074" y="244"/>
                </a:lnTo>
                <a:lnTo>
                  <a:pt x="1044" y="240"/>
                </a:lnTo>
                <a:lnTo>
                  <a:pt x="1012" y="236"/>
                </a:lnTo>
                <a:lnTo>
                  <a:pt x="978" y="234"/>
                </a:lnTo>
                <a:lnTo>
                  <a:pt x="944" y="234"/>
                </a:lnTo>
                <a:lnTo>
                  <a:pt x="944" y="234"/>
                </a:lnTo>
                <a:lnTo>
                  <a:pt x="906" y="236"/>
                </a:lnTo>
                <a:lnTo>
                  <a:pt x="868" y="238"/>
                </a:lnTo>
                <a:lnTo>
                  <a:pt x="832" y="242"/>
                </a:lnTo>
                <a:lnTo>
                  <a:pt x="796" y="248"/>
                </a:lnTo>
                <a:lnTo>
                  <a:pt x="760" y="256"/>
                </a:lnTo>
                <a:lnTo>
                  <a:pt x="728" y="266"/>
                </a:lnTo>
                <a:lnTo>
                  <a:pt x="694" y="276"/>
                </a:lnTo>
                <a:lnTo>
                  <a:pt x="662" y="288"/>
                </a:lnTo>
                <a:lnTo>
                  <a:pt x="632" y="302"/>
                </a:lnTo>
                <a:lnTo>
                  <a:pt x="602" y="316"/>
                </a:lnTo>
                <a:lnTo>
                  <a:pt x="574" y="334"/>
                </a:lnTo>
                <a:lnTo>
                  <a:pt x="548" y="350"/>
                </a:lnTo>
                <a:lnTo>
                  <a:pt x="522" y="370"/>
                </a:lnTo>
                <a:lnTo>
                  <a:pt x="496" y="390"/>
                </a:lnTo>
                <a:lnTo>
                  <a:pt x="472" y="410"/>
                </a:lnTo>
                <a:lnTo>
                  <a:pt x="450" y="432"/>
                </a:lnTo>
                <a:lnTo>
                  <a:pt x="428" y="456"/>
                </a:lnTo>
                <a:lnTo>
                  <a:pt x="408" y="480"/>
                </a:lnTo>
                <a:lnTo>
                  <a:pt x="390" y="506"/>
                </a:lnTo>
                <a:lnTo>
                  <a:pt x="372" y="532"/>
                </a:lnTo>
                <a:lnTo>
                  <a:pt x="356" y="558"/>
                </a:lnTo>
                <a:lnTo>
                  <a:pt x="342" y="586"/>
                </a:lnTo>
                <a:lnTo>
                  <a:pt x="328" y="614"/>
                </a:lnTo>
                <a:lnTo>
                  <a:pt x="316" y="642"/>
                </a:lnTo>
                <a:lnTo>
                  <a:pt x="304" y="672"/>
                </a:lnTo>
                <a:lnTo>
                  <a:pt x="294" y="702"/>
                </a:lnTo>
                <a:lnTo>
                  <a:pt x="286" y="732"/>
                </a:lnTo>
                <a:lnTo>
                  <a:pt x="280" y="764"/>
                </a:lnTo>
                <a:lnTo>
                  <a:pt x="274" y="796"/>
                </a:lnTo>
                <a:lnTo>
                  <a:pt x="272" y="828"/>
                </a:lnTo>
                <a:lnTo>
                  <a:pt x="268" y="860"/>
                </a:lnTo>
                <a:lnTo>
                  <a:pt x="268" y="892"/>
                </a:lnTo>
                <a:lnTo>
                  <a:pt x="268" y="892"/>
                </a:lnTo>
                <a:lnTo>
                  <a:pt x="270" y="936"/>
                </a:lnTo>
                <a:lnTo>
                  <a:pt x="274" y="976"/>
                </a:lnTo>
                <a:lnTo>
                  <a:pt x="282" y="1012"/>
                </a:lnTo>
                <a:lnTo>
                  <a:pt x="292" y="1046"/>
                </a:lnTo>
                <a:lnTo>
                  <a:pt x="306" y="1078"/>
                </a:lnTo>
                <a:lnTo>
                  <a:pt x="322" y="1108"/>
                </a:lnTo>
                <a:lnTo>
                  <a:pt x="338" y="1136"/>
                </a:lnTo>
                <a:lnTo>
                  <a:pt x="358" y="1162"/>
                </a:lnTo>
                <a:lnTo>
                  <a:pt x="358" y="1162"/>
                </a:lnTo>
                <a:lnTo>
                  <a:pt x="374" y="1182"/>
                </a:lnTo>
                <a:lnTo>
                  <a:pt x="378" y="1190"/>
                </a:lnTo>
                <a:lnTo>
                  <a:pt x="382" y="1198"/>
                </a:lnTo>
                <a:lnTo>
                  <a:pt x="382" y="1206"/>
                </a:lnTo>
                <a:lnTo>
                  <a:pt x="382" y="1216"/>
                </a:lnTo>
                <a:lnTo>
                  <a:pt x="378" y="1238"/>
                </a:lnTo>
                <a:lnTo>
                  <a:pt x="378" y="1238"/>
                </a:lnTo>
                <a:lnTo>
                  <a:pt x="350" y="1348"/>
                </a:lnTo>
                <a:lnTo>
                  <a:pt x="350" y="1348"/>
                </a:lnTo>
                <a:lnTo>
                  <a:pt x="346" y="1360"/>
                </a:lnTo>
                <a:lnTo>
                  <a:pt x="340" y="1370"/>
                </a:lnTo>
                <a:lnTo>
                  <a:pt x="332" y="1378"/>
                </a:lnTo>
                <a:lnTo>
                  <a:pt x="324" y="1384"/>
                </a:lnTo>
                <a:lnTo>
                  <a:pt x="314" y="1386"/>
                </a:lnTo>
                <a:lnTo>
                  <a:pt x="304" y="1388"/>
                </a:lnTo>
                <a:lnTo>
                  <a:pt x="294" y="1386"/>
                </a:lnTo>
                <a:lnTo>
                  <a:pt x="282" y="1382"/>
                </a:lnTo>
                <a:lnTo>
                  <a:pt x="282" y="1382"/>
                </a:lnTo>
                <a:lnTo>
                  <a:pt x="246" y="1366"/>
                </a:lnTo>
                <a:lnTo>
                  <a:pt x="214" y="1348"/>
                </a:lnTo>
                <a:lnTo>
                  <a:pt x="184" y="1326"/>
                </a:lnTo>
                <a:lnTo>
                  <a:pt x="156" y="1300"/>
                </a:lnTo>
                <a:lnTo>
                  <a:pt x="132" y="1274"/>
                </a:lnTo>
                <a:lnTo>
                  <a:pt x="108" y="1244"/>
                </a:lnTo>
                <a:lnTo>
                  <a:pt x="88" y="1212"/>
                </a:lnTo>
                <a:lnTo>
                  <a:pt x="70" y="1180"/>
                </a:lnTo>
                <a:lnTo>
                  <a:pt x="52" y="1144"/>
                </a:lnTo>
                <a:lnTo>
                  <a:pt x="38" y="1106"/>
                </a:lnTo>
                <a:lnTo>
                  <a:pt x="26" y="1068"/>
                </a:lnTo>
                <a:lnTo>
                  <a:pt x="18" y="1028"/>
                </a:lnTo>
                <a:lnTo>
                  <a:pt x="10" y="988"/>
                </a:lnTo>
                <a:lnTo>
                  <a:pt x="4" y="944"/>
                </a:lnTo>
                <a:lnTo>
                  <a:pt x="2" y="902"/>
                </a:lnTo>
                <a:lnTo>
                  <a:pt x="0" y="858"/>
                </a:lnTo>
                <a:lnTo>
                  <a:pt x="0" y="858"/>
                </a:lnTo>
                <a:lnTo>
                  <a:pt x="2" y="820"/>
                </a:lnTo>
                <a:lnTo>
                  <a:pt x="4" y="784"/>
                </a:lnTo>
                <a:lnTo>
                  <a:pt x="10" y="746"/>
                </a:lnTo>
                <a:lnTo>
                  <a:pt x="16" y="708"/>
                </a:lnTo>
                <a:lnTo>
                  <a:pt x="24" y="672"/>
                </a:lnTo>
                <a:lnTo>
                  <a:pt x="36" y="634"/>
                </a:lnTo>
                <a:lnTo>
                  <a:pt x="48" y="596"/>
                </a:lnTo>
                <a:lnTo>
                  <a:pt x="62" y="560"/>
                </a:lnTo>
                <a:lnTo>
                  <a:pt x="78" y="522"/>
                </a:lnTo>
                <a:lnTo>
                  <a:pt x="96" y="486"/>
                </a:lnTo>
                <a:lnTo>
                  <a:pt x="116" y="450"/>
                </a:lnTo>
                <a:lnTo>
                  <a:pt x="138" y="414"/>
                </a:lnTo>
                <a:lnTo>
                  <a:pt x="162" y="380"/>
                </a:lnTo>
                <a:lnTo>
                  <a:pt x="188" y="346"/>
                </a:lnTo>
                <a:lnTo>
                  <a:pt x="216" y="314"/>
                </a:lnTo>
                <a:lnTo>
                  <a:pt x="246" y="282"/>
                </a:lnTo>
                <a:lnTo>
                  <a:pt x="278" y="252"/>
                </a:lnTo>
                <a:lnTo>
                  <a:pt x="312" y="222"/>
                </a:lnTo>
                <a:lnTo>
                  <a:pt x="348" y="194"/>
                </a:lnTo>
                <a:lnTo>
                  <a:pt x="384" y="168"/>
                </a:lnTo>
                <a:lnTo>
                  <a:pt x="424" y="144"/>
                </a:lnTo>
                <a:lnTo>
                  <a:pt x="466" y="120"/>
                </a:lnTo>
                <a:lnTo>
                  <a:pt x="508" y="98"/>
                </a:lnTo>
                <a:lnTo>
                  <a:pt x="554" y="78"/>
                </a:lnTo>
                <a:lnTo>
                  <a:pt x="600" y="62"/>
                </a:lnTo>
                <a:lnTo>
                  <a:pt x="650" y="46"/>
                </a:lnTo>
                <a:lnTo>
                  <a:pt x="700" y="32"/>
                </a:lnTo>
                <a:lnTo>
                  <a:pt x="752" y="20"/>
                </a:lnTo>
                <a:lnTo>
                  <a:pt x="808" y="12"/>
                </a:lnTo>
                <a:lnTo>
                  <a:pt x="864" y="4"/>
                </a:lnTo>
                <a:lnTo>
                  <a:pt x="922" y="2"/>
                </a:lnTo>
                <a:lnTo>
                  <a:pt x="982" y="0"/>
                </a:lnTo>
                <a:lnTo>
                  <a:pt x="982" y="0"/>
                </a:lnTo>
                <a:lnTo>
                  <a:pt x="1030" y="0"/>
                </a:lnTo>
                <a:lnTo>
                  <a:pt x="1078" y="4"/>
                </a:lnTo>
                <a:lnTo>
                  <a:pt x="1124" y="10"/>
                </a:lnTo>
                <a:lnTo>
                  <a:pt x="1170" y="16"/>
                </a:lnTo>
                <a:lnTo>
                  <a:pt x="1214" y="26"/>
                </a:lnTo>
                <a:lnTo>
                  <a:pt x="1258" y="38"/>
                </a:lnTo>
                <a:lnTo>
                  <a:pt x="1298" y="50"/>
                </a:lnTo>
                <a:lnTo>
                  <a:pt x="1340" y="66"/>
                </a:lnTo>
                <a:lnTo>
                  <a:pt x="1378" y="82"/>
                </a:lnTo>
                <a:lnTo>
                  <a:pt x="1416" y="100"/>
                </a:lnTo>
                <a:lnTo>
                  <a:pt x="1452" y="120"/>
                </a:lnTo>
                <a:lnTo>
                  <a:pt x="1488" y="142"/>
                </a:lnTo>
                <a:lnTo>
                  <a:pt x="1522" y="164"/>
                </a:lnTo>
                <a:lnTo>
                  <a:pt x="1554" y="188"/>
                </a:lnTo>
                <a:lnTo>
                  <a:pt x="1584" y="214"/>
                </a:lnTo>
                <a:lnTo>
                  <a:pt x="1614" y="240"/>
                </a:lnTo>
                <a:lnTo>
                  <a:pt x="1642" y="268"/>
                </a:lnTo>
                <a:lnTo>
                  <a:pt x="1668" y="298"/>
                </a:lnTo>
                <a:lnTo>
                  <a:pt x="1692" y="328"/>
                </a:lnTo>
                <a:lnTo>
                  <a:pt x="1714" y="358"/>
                </a:lnTo>
                <a:lnTo>
                  <a:pt x="1736" y="390"/>
                </a:lnTo>
                <a:lnTo>
                  <a:pt x="1756" y="424"/>
                </a:lnTo>
                <a:lnTo>
                  <a:pt x="1774" y="458"/>
                </a:lnTo>
                <a:lnTo>
                  <a:pt x="1790" y="492"/>
                </a:lnTo>
                <a:lnTo>
                  <a:pt x="1804" y="526"/>
                </a:lnTo>
                <a:lnTo>
                  <a:pt x="1816" y="562"/>
                </a:lnTo>
                <a:lnTo>
                  <a:pt x="1828" y="598"/>
                </a:lnTo>
                <a:lnTo>
                  <a:pt x="1836" y="636"/>
                </a:lnTo>
                <a:lnTo>
                  <a:pt x="1842" y="674"/>
                </a:lnTo>
                <a:lnTo>
                  <a:pt x="1848" y="710"/>
                </a:lnTo>
                <a:lnTo>
                  <a:pt x="1850" y="748"/>
                </a:lnTo>
                <a:lnTo>
                  <a:pt x="1852" y="786"/>
                </a:lnTo>
                <a:lnTo>
                  <a:pt x="1852" y="7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Text Placeholder 4"/>
          <p:cNvSpPr>
            <a:spLocks noGrp="1"/>
          </p:cNvSpPr>
          <p:nvPr>
            <p:ph type="body" sz="quarter" idx="39" hasCustomPrompt="1"/>
          </p:nvPr>
        </p:nvSpPr>
        <p:spPr>
          <a:xfrm>
            <a:off x="4067944" y="1746440"/>
            <a:ext cx="4608512" cy="505509"/>
          </a:xfrm>
        </p:spPr>
        <p:txBody>
          <a:bodyPr anchor="ctr">
            <a:noAutofit/>
          </a:bodyPr>
          <a:lstStyle>
            <a:lvl1pPr marL="0" indent="0" algn="l">
              <a:buNone/>
              <a:defRPr sz="2800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Insert your text here</a:t>
            </a:r>
          </a:p>
        </p:txBody>
      </p:sp>
      <p:sp>
        <p:nvSpPr>
          <p:cNvPr id="55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4067944" y="2459046"/>
            <a:ext cx="4608512" cy="2003544"/>
          </a:xfrm>
        </p:spPr>
        <p:txBody>
          <a:bodyPr anchor="t">
            <a:no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Lorem ipsum dolor sit amet, consectetur adipisicing elit, sed do eiusmod tempor incididunt ut labore et dolore magna aliqua.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A3B7AE-67D6-4754-9758-F0B24C952F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30279"/>
            <a:ext cx="3396414" cy="268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408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65C4B2F-E466-440A-860A-2BE939B5A2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9EC26D-119B-4CC9-9B62-B605782F65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21C89D-55D5-4665-A00D-AD166FC24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DD85-BF3B-4561-88B8-36BF5A36E64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DB3310-3C21-499A-BF75-C675F79C9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CF6D6E-AE53-4990-9C92-86A488ADC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A3A7-A752-40D8-B905-96D5735B1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6749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00066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66203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47761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99316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74164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43992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6997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78613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114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trition PP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Freeform 12"/>
          <p:cNvSpPr>
            <a:spLocks/>
          </p:cNvSpPr>
          <p:nvPr userDrawn="1"/>
        </p:nvSpPr>
        <p:spPr bwMode="auto">
          <a:xfrm>
            <a:off x="0" y="4402138"/>
            <a:ext cx="9144000" cy="741363"/>
          </a:xfrm>
          <a:custGeom>
            <a:avLst/>
            <a:gdLst>
              <a:gd name="T0" fmla="*/ 11520 w 11520"/>
              <a:gd name="T1" fmla="*/ 0 h 933"/>
              <a:gd name="T2" fmla="*/ 0 w 11520"/>
              <a:gd name="T3" fmla="*/ 507 h 933"/>
              <a:gd name="T4" fmla="*/ 0 w 11520"/>
              <a:gd name="T5" fmla="*/ 933 h 933"/>
              <a:gd name="T6" fmla="*/ 11520 w 11520"/>
              <a:gd name="T7" fmla="*/ 933 h 933"/>
              <a:gd name="T8" fmla="*/ 11520 w 11520"/>
              <a:gd name="T9" fmla="*/ 0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0" h="933">
                <a:moveTo>
                  <a:pt x="11520" y="0"/>
                </a:moveTo>
                <a:lnTo>
                  <a:pt x="0" y="507"/>
                </a:lnTo>
                <a:lnTo>
                  <a:pt x="0" y="933"/>
                </a:lnTo>
                <a:lnTo>
                  <a:pt x="11520" y="933"/>
                </a:lnTo>
                <a:lnTo>
                  <a:pt x="1152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FF30096-E2FA-4C53-8FFA-C198FACBBC31}" type="datetimeFigureOut">
              <a:rPr lang="en-US" smtClean="0"/>
              <a:pPr/>
              <a:t>1/6/2024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6EB2CE-F8EE-47A0-A8D1-750600A2965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3" name="Rectangle 11"/>
          <p:cNvSpPr>
            <a:spLocks noChangeArrowheads="1"/>
          </p:cNvSpPr>
          <p:nvPr userDrawn="1"/>
        </p:nvSpPr>
        <p:spPr bwMode="auto">
          <a:xfrm>
            <a:off x="3175" y="4805363"/>
            <a:ext cx="4763" cy="338138"/>
          </a:xfrm>
          <a:prstGeom prst="rect">
            <a:avLst/>
          </a:prstGeom>
          <a:solidFill>
            <a:srgbClr val="E7E9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your title here</a:t>
            </a:r>
            <a:endParaRPr lang="en-US" noProof="0" dirty="0"/>
          </a:p>
        </p:txBody>
      </p:sp>
      <p:sp>
        <p:nvSpPr>
          <p:cNvPr id="238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467544" y="1419622"/>
            <a:ext cx="8208912" cy="2982516"/>
          </a:xfrm>
        </p:spPr>
        <p:txBody>
          <a:bodyPr anchor="t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Ut enim ad minim veniam, quis nostrud exercitation ullamco laboris nisi ut aliquip ex ea commodo consequat.</a:t>
            </a:r>
          </a:p>
          <a:p>
            <a:r>
              <a:rPr lang="en-US" dirty="0"/>
              <a:t>Ut enim ad minim veniam, quis nostrud exercitation ullamco laboris nisi ut aliquip ex ea commodo consequat.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4247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56003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1135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5775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0D91D-999E-46A2-BAC2-87F880899BAC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F3F67-7ABF-42D1-94AC-C0E1D302A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821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554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77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FFF30096-E2FA-4C53-8FFA-C198FACBBC31}" type="datetimeFigureOut">
              <a:rPr lang="en-US" smtClean="0"/>
              <a:pPr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E6EB2CE-F8EE-47A0-A8D1-750600A296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417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1" r:id="rId2"/>
    <p:sldLayoutId id="2147483678" r:id="rId3"/>
    <p:sldLayoutId id="2147483679" r:id="rId4"/>
    <p:sldLayoutId id="2147483680" r:id="rId5"/>
    <p:sldLayoutId id="2147483730" r:id="rId6"/>
    <p:sldLayoutId id="2147483731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22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92236-7631-4AEE-A524-9BC0FA54FE3D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6EE4C-AD78-41CF-9F0D-1FD13EA57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96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576136-0738-425B-9383-ABFD8F50F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93685D-C0C5-4620-A834-F60A5C36F6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7F63D4-E9AE-40D4-9F67-6B40CD67C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4DD85-BF3B-4561-88B8-36BF5A36E64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8802C2-2217-436E-8A36-4F56AA3D44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2FCD8B-8296-47B4-B558-D059AB8321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3A3A7-A752-40D8-B905-96D5735B1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46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3A9A6-A7C6-4281-A39F-5DC6615D86C6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F8C33-7088-481A-939B-C850E0D4CDC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007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3.png"/><Relationship Id="rId5" Type="http://schemas.microsoft.com/office/2007/relationships/hdphoto" Target="../media/hdphoto1.wdp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18" Type="http://schemas.openxmlformats.org/officeDocument/2006/relationships/image" Target="../media/image58.png"/><Relationship Id="rId3" Type="http://schemas.openxmlformats.org/officeDocument/2006/relationships/image" Target="../media/image44.png"/><Relationship Id="rId21" Type="http://schemas.openxmlformats.org/officeDocument/2006/relationships/image" Target="../media/image60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5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6.png"/><Relationship Id="rId20" Type="http://schemas.microsoft.com/office/2007/relationships/hdphoto" Target="../media/hdphoto3.wdp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24" Type="http://schemas.microsoft.com/office/2007/relationships/hdphoto" Target="../media/hdphoto5.wdp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23" Type="http://schemas.openxmlformats.org/officeDocument/2006/relationships/image" Target="../media/image61.png"/><Relationship Id="rId10" Type="http://schemas.openxmlformats.org/officeDocument/2006/relationships/image" Target="../media/image50.png"/><Relationship Id="rId19" Type="http://schemas.openxmlformats.org/officeDocument/2006/relationships/image" Target="../media/image59.png"/><Relationship Id="rId4" Type="http://schemas.microsoft.com/office/2007/relationships/hdphoto" Target="../media/hdphoto2.wdp"/><Relationship Id="rId9" Type="http://schemas.openxmlformats.org/officeDocument/2006/relationships/image" Target="../media/image49.png"/><Relationship Id="rId14" Type="http://schemas.openxmlformats.org/officeDocument/2006/relationships/image" Target="../media/image54.png"/><Relationship Id="rId22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18" Type="http://schemas.openxmlformats.org/officeDocument/2006/relationships/image" Target="../media/image58.png"/><Relationship Id="rId3" Type="http://schemas.openxmlformats.org/officeDocument/2006/relationships/image" Target="../media/image44.png"/><Relationship Id="rId21" Type="http://schemas.openxmlformats.org/officeDocument/2006/relationships/image" Target="../media/image60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6.png"/><Relationship Id="rId20" Type="http://schemas.microsoft.com/office/2007/relationships/hdphoto" Target="../media/hdphoto3.wdp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24" Type="http://schemas.microsoft.com/office/2007/relationships/hdphoto" Target="../media/hdphoto5.wdp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23" Type="http://schemas.openxmlformats.org/officeDocument/2006/relationships/image" Target="../media/image61.png"/><Relationship Id="rId10" Type="http://schemas.openxmlformats.org/officeDocument/2006/relationships/image" Target="../media/image50.png"/><Relationship Id="rId19" Type="http://schemas.openxmlformats.org/officeDocument/2006/relationships/image" Target="../media/image59.png"/><Relationship Id="rId4" Type="http://schemas.microsoft.com/office/2007/relationships/hdphoto" Target="../media/hdphoto2.wdp"/><Relationship Id="rId9" Type="http://schemas.openxmlformats.org/officeDocument/2006/relationships/image" Target="../media/image49.png"/><Relationship Id="rId14" Type="http://schemas.openxmlformats.org/officeDocument/2006/relationships/image" Target="../media/image54.png"/><Relationship Id="rId22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18" Type="http://schemas.openxmlformats.org/officeDocument/2006/relationships/image" Target="../media/image58.png"/><Relationship Id="rId3" Type="http://schemas.openxmlformats.org/officeDocument/2006/relationships/image" Target="../media/image44.png"/><Relationship Id="rId21" Type="http://schemas.openxmlformats.org/officeDocument/2006/relationships/image" Target="../media/image60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57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6.png"/><Relationship Id="rId20" Type="http://schemas.microsoft.com/office/2007/relationships/hdphoto" Target="../media/hdphoto3.wdp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24" Type="http://schemas.microsoft.com/office/2007/relationships/hdphoto" Target="../media/hdphoto5.wdp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23" Type="http://schemas.openxmlformats.org/officeDocument/2006/relationships/image" Target="../media/image61.png"/><Relationship Id="rId10" Type="http://schemas.openxmlformats.org/officeDocument/2006/relationships/image" Target="../media/image50.png"/><Relationship Id="rId19" Type="http://schemas.openxmlformats.org/officeDocument/2006/relationships/image" Target="../media/image59.png"/><Relationship Id="rId4" Type="http://schemas.microsoft.com/office/2007/relationships/hdphoto" Target="../media/hdphoto2.wdp"/><Relationship Id="rId9" Type="http://schemas.openxmlformats.org/officeDocument/2006/relationships/image" Target="../media/image49.png"/><Relationship Id="rId14" Type="http://schemas.openxmlformats.org/officeDocument/2006/relationships/image" Target="../media/image54.png"/><Relationship Id="rId22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44.png"/><Relationship Id="rId21" Type="http://schemas.microsoft.com/office/2007/relationships/hdphoto" Target="../media/hdphoto4.wdp"/><Relationship Id="rId7" Type="http://schemas.openxmlformats.org/officeDocument/2006/relationships/image" Target="../media/image47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7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6.png"/><Relationship Id="rId11" Type="http://schemas.openxmlformats.org/officeDocument/2006/relationships/image" Target="../media/image52.png"/><Relationship Id="rId24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6.png"/><Relationship Id="rId23" Type="http://schemas.microsoft.com/office/2007/relationships/hdphoto" Target="../media/hdphoto5.wdp"/><Relationship Id="rId10" Type="http://schemas.openxmlformats.org/officeDocument/2006/relationships/image" Target="../media/image50.png"/><Relationship Id="rId19" Type="http://schemas.microsoft.com/office/2007/relationships/hdphoto" Target="../media/hdphoto3.wdp"/><Relationship Id="rId4" Type="http://schemas.microsoft.com/office/2007/relationships/hdphoto" Target="../media/hdphoto2.wdp"/><Relationship Id="rId9" Type="http://schemas.openxmlformats.org/officeDocument/2006/relationships/image" Target="../media/image49.png"/><Relationship Id="rId14" Type="http://schemas.openxmlformats.org/officeDocument/2006/relationships/image" Target="../media/image55.png"/><Relationship Id="rId22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44.png"/><Relationship Id="rId21" Type="http://schemas.microsoft.com/office/2007/relationships/hdphoto" Target="../media/hdphoto4.wdp"/><Relationship Id="rId7" Type="http://schemas.openxmlformats.org/officeDocument/2006/relationships/image" Target="../media/image47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7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6.png"/><Relationship Id="rId11" Type="http://schemas.openxmlformats.org/officeDocument/2006/relationships/image" Target="../media/image52.png"/><Relationship Id="rId24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6.png"/><Relationship Id="rId23" Type="http://schemas.microsoft.com/office/2007/relationships/hdphoto" Target="../media/hdphoto5.wdp"/><Relationship Id="rId10" Type="http://schemas.openxmlformats.org/officeDocument/2006/relationships/image" Target="../media/image50.png"/><Relationship Id="rId19" Type="http://schemas.microsoft.com/office/2007/relationships/hdphoto" Target="../media/hdphoto3.wdp"/><Relationship Id="rId4" Type="http://schemas.microsoft.com/office/2007/relationships/hdphoto" Target="../media/hdphoto2.wdp"/><Relationship Id="rId9" Type="http://schemas.openxmlformats.org/officeDocument/2006/relationships/image" Target="../media/image49.png"/><Relationship Id="rId14" Type="http://schemas.openxmlformats.org/officeDocument/2006/relationships/image" Target="../media/image55.png"/><Relationship Id="rId22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44.png"/><Relationship Id="rId21" Type="http://schemas.microsoft.com/office/2007/relationships/hdphoto" Target="../media/hdphoto4.wdp"/><Relationship Id="rId7" Type="http://schemas.openxmlformats.org/officeDocument/2006/relationships/image" Target="../media/image47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7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6.png"/><Relationship Id="rId11" Type="http://schemas.openxmlformats.org/officeDocument/2006/relationships/image" Target="../media/image52.png"/><Relationship Id="rId24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6.png"/><Relationship Id="rId23" Type="http://schemas.microsoft.com/office/2007/relationships/hdphoto" Target="../media/hdphoto5.wdp"/><Relationship Id="rId10" Type="http://schemas.openxmlformats.org/officeDocument/2006/relationships/image" Target="../media/image50.png"/><Relationship Id="rId19" Type="http://schemas.microsoft.com/office/2007/relationships/hdphoto" Target="../media/hdphoto3.wdp"/><Relationship Id="rId4" Type="http://schemas.microsoft.com/office/2007/relationships/hdphoto" Target="../media/hdphoto2.wdp"/><Relationship Id="rId9" Type="http://schemas.openxmlformats.org/officeDocument/2006/relationships/image" Target="../media/image49.png"/><Relationship Id="rId14" Type="http://schemas.openxmlformats.org/officeDocument/2006/relationships/image" Target="../media/image55.png"/><Relationship Id="rId22" Type="http://schemas.openxmlformats.org/officeDocument/2006/relationships/image" Target="../media/image6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44.png"/><Relationship Id="rId21" Type="http://schemas.microsoft.com/office/2007/relationships/hdphoto" Target="../media/hdphoto4.wdp"/><Relationship Id="rId7" Type="http://schemas.openxmlformats.org/officeDocument/2006/relationships/image" Target="../media/image47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7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6.png"/><Relationship Id="rId11" Type="http://schemas.openxmlformats.org/officeDocument/2006/relationships/image" Target="../media/image52.png"/><Relationship Id="rId24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6.png"/><Relationship Id="rId23" Type="http://schemas.microsoft.com/office/2007/relationships/hdphoto" Target="../media/hdphoto5.wdp"/><Relationship Id="rId10" Type="http://schemas.openxmlformats.org/officeDocument/2006/relationships/image" Target="../media/image50.png"/><Relationship Id="rId19" Type="http://schemas.microsoft.com/office/2007/relationships/hdphoto" Target="../media/hdphoto3.wdp"/><Relationship Id="rId4" Type="http://schemas.microsoft.com/office/2007/relationships/hdphoto" Target="../media/hdphoto2.wdp"/><Relationship Id="rId9" Type="http://schemas.openxmlformats.org/officeDocument/2006/relationships/image" Target="../media/image49.png"/><Relationship Id="rId14" Type="http://schemas.openxmlformats.org/officeDocument/2006/relationships/image" Target="../media/image55.png"/><Relationship Id="rId22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5.png"/><Relationship Id="rId18" Type="http://schemas.microsoft.com/office/2007/relationships/hdphoto" Target="../media/hdphoto3.wdp"/><Relationship Id="rId3" Type="http://schemas.openxmlformats.org/officeDocument/2006/relationships/image" Target="../media/image44.png"/><Relationship Id="rId21" Type="http://schemas.openxmlformats.org/officeDocument/2006/relationships/image" Target="../media/image61.png"/><Relationship Id="rId7" Type="http://schemas.openxmlformats.org/officeDocument/2006/relationships/image" Target="../media/image47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58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6.png"/><Relationship Id="rId11" Type="http://schemas.openxmlformats.org/officeDocument/2006/relationships/image" Target="../media/image53.png"/><Relationship Id="rId24" Type="http://schemas.openxmlformats.org/officeDocument/2006/relationships/image" Target="../media/image48.png"/><Relationship Id="rId5" Type="http://schemas.openxmlformats.org/officeDocument/2006/relationships/image" Target="../media/image45.png"/><Relationship Id="rId15" Type="http://schemas.openxmlformats.org/officeDocument/2006/relationships/image" Target="../media/image57.png"/><Relationship Id="rId23" Type="http://schemas.openxmlformats.org/officeDocument/2006/relationships/image" Target="../media/image51.png"/><Relationship Id="rId10" Type="http://schemas.openxmlformats.org/officeDocument/2006/relationships/image" Target="../media/image52.png"/><Relationship Id="rId19" Type="http://schemas.openxmlformats.org/officeDocument/2006/relationships/image" Target="../media/image60.png"/><Relationship Id="rId4" Type="http://schemas.microsoft.com/office/2007/relationships/hdphoto" Target="../media/hdphoto2.wdp"/><Relationship Id="rId9" Type="http://schemas.openxmlformats.org/officeDocument/2006/relationships/image" Target="../media/image50.png"/><Relationship Id="rId14" Type="http://schemas.openxmlformats.org/officeDocument/2006/relationships/image" Target="../media/image56.png"/><Relationship Id="rId22" Type="http://schemas.microsoft.com/office/2007/relationships/hdphoto" Target="../media/hdphoto5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5.png"/><Relationship Id="rId18" Type="http://schemas.microsoft.com/office/2007/relationships/hdphoto" Target="../media/hdphoto3.wdp"/><Relationship Id="rId3" Type="http://schemas.openxmlformats.org/officeDocument/2006/relationships/image" Target="../media/image44.png"/><Relationship Id="rId21" Type="http://schemas.openxmlformats.org/officeDocument/2006/relationships/image" Target="../media/image61.png"/><Relationship Id="rId7" Type="http://schemas.openxmlformats.org/officeDocument/2006/relationships/image" Target="../media/image47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58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6.png"/><Relationship Id="rId11" Type="http://schemas.openxmlformats.org/officeDocument/2006/relationships/image" Target="../media/image53.png"/><Relationship Id="rId24" Type="http://schemas.openxmlformats.org/officeDocument/2006/relationships/image" Target="../media/image48.png"/><Relationship Id="rId5" Type="http://schemas.openxmlformats.org/officeDocument/2006/relationships/image" Target="../media/image45.png"/><Relationship Id="rId15" Type="http://schemas.openxmlformats.org/officeDocument/2006/relationships/image" Target="../media/image57.png"/><Relationship Id="rId23" Type="http://schemas.openxmlformats.org/officeDocument/2006/relationships/image" Target="../media/image51.png"/><Relationship Id="rId10" Type="http://schemas.openxmlformats.org/officeDocument/2006/relationships/image" Target="../media/image52.png"/><Relationship Id="rId19" Type="http://schemas.openxmlformats.org/officeDocument/2006/relationships/image" Target="../media/image60.png"/><Relationship Id="rId4" Type="http://schemas.microsoft.com/office/2007/relationships/hdphoto" Target="../media/hdphoto2.wdp"/><Relationship Id="rId9" Type="http://schemas.openxmlformats.org/officeDocument/2006/relationships/image" Target="../media/image50.png"/><Relationship Id="rId14" Type="http://schemas.openxmlformats.org/officeDocument/2006/relationships/image" Target="../media/image56.png"/><Relationship Id="rId22" Type="http://schemas.microsoft.com/office/2007/relationships/hdphoto" Target="../media/hdphoto5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5.png"/><Relationship Id="rId18" Type="http://schemas.microsoft.com/office/2007/relationships/hdphoto" Target="../media/hdphoto3.wdp"/><Relationship Id="rId3" Type="http://schemas.openxmlformats.org/officeDocument/2006/relationships/image" Target="../media/image44.png"/><Relationship Id="rId21" Type="http://schemas.openxmlformats.org/officeDocument/2006/relationships/image" Target="../media/image61.png"/><Relationship Id="rId7" Type="http://schemas.openxmlformats.org/officeDocument/2006/relationships/image" Target="../media/image47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58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6.png"/><Relationship Id="rId11" Type="http://schemas.openxmlformats.org/officeDocument/2006/relationships/image" Target="../media/image53.png"/><Relationship Id="rId24" Type="http://schemas.openxmlformats.org/officeDocument/2006/relationships/image" Target="../media/image48.png"/><Relationship Id="rId5" Type="http://schemas.openxmlformats.org/officeDocument/2006/relationships/image" Target="../media/image45.png"/><Relationship Id="rId15" Type="http://schemas.openxmlformats.org/officeDocument/2006/relationships/image" Target="../media/image57.png"/><Relationship Id="rId23" Type="http://schemas.openxmlformats.org/officeDocument/2006/relationships/image" Target="../media/image51.png"/><Relationship Id="rId10" Type="http://schemas.openxmlformats.org/officeDocument/2006/relationships/image" Target="../media/image52.png"/><Relationship Id="rId19" Type="http://schemas.openxmlformats.org/officeDocument/2006/relationships/image" Target="../media/image60.png"/><Relationship Id="rId4" Type="http://schemas.microsoft.com/office/2007/relationships/hdphoto" Target="../media/hdphoto2.wdp"/><Relationship Id="rId9" Type="http://schemas.openxmlformats.org/officeDocument/2006/relationships/image" Target="../media/image50.png"/><Relationship Id="rId14" Type="http://schemas.openxmlformats.org/officeDocument/2006/relationships/image" Target="../media/image56.png"/><Relationship Id="rId22" Type="http://schemas.microsoft.com/office/2007/relationships/hdphoto" Target="../media/hdphoto5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6.png"/><Relationship Id="rId18" Type="http://schemas.openxmlformats.org/officeDocument/2006/relationships/image" Target="../media/image60.png"/><Relationship Id="rId3" Type="http://schemas.openxmlformats.org/officeDocument/2006/relationships/image" Target="../media/image44.png"/><Relationship Id="rId21" Type="http://schemas.microsoft.com/office/2007/relationships/hdphoto" Target="../media/hdphoto5.wdp"/><Relationship Id="rId7" Type="http://schemas.openxmlformats.org/officeDocument/2006/relationships/image" Target="../media/image49.png"/><Relationship Id="rId12" Type="http://schemas.openxmlformats.org/officeDocument/2006/relationships/image" Target="../media/image55.png"/><Relationship Id="rId17" Type="http://schemas.microsoft.com/office/2007/relationships/hdphoto" Target="../media/hdphoto3.wdp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59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7.png"/><Relationship Id="rId11" Type="http://schemas.openxmlformats.org/officeDocument/2006/relationships/image" Target="../media/image54.png"/><Relationship Id="rId24" Type="http://schemas.openxmlformats.org/officeDocument/2006/relationships/image" Target="../media/image45.png"/><Relationship Id="rId5" Type="http://schemas.openxmlformats.org/officeDocument/2006/relationships/image" Target="../media/image46.png"/><Relationship Id="rId15" Type="http://schemas.openxmlformats.org/officeDocument/2006/relationships/image" Target="../media/image58.png"/><Relationship Id="rId23" Type="http://schemas.openxmlformats.org/officeDocument/2006/relationships/image" Target="../media/image48.png"/><Relationship Id="rId10" Type="http://schemas.openxmlformats.org/officeDocument/2006/relationships/image" Target="../media/image53.png"/><Relationship Id="rId19" Type="http://schemas.microsoft.com/office/2007/relationships/hdphoto" Target="../media/hdphoto4.wdp"/><Relationship Id="rId4" Type="http://schemas.microsoft.com/office/2007/relationships/hdphoto" Target="../media/hdphoto2.wdp"/><Relationship Id="rId9" Type="http://schemas.openxmlformats.org/officeDocument/2006/relationships/image" Target="../media/image52.png"/><Relationship Id="rId14" Type="http://schemas.openxmlformats.org/officeDocument/2006/relationships/image" Target="../media/image57.png"/><Relationship Id="rId22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6.png"/><Relationship Id="rId18" Type="http://schemas.openxmlformats.org/officeDocument/2006/relationships/image" Target="../media/image60.png"/><Relationship Id="rId26" Type="http://schemas.openxmlformats.org/officeDocument/2006/relationships/image" Target="../media/image63.png"/><Relationship Id="rId3" Type="http://schemas.openxmlformats.org/officeDocument/2006/relationships/image" Target="../media/image44.png"/><Relationship Id="rId21" Type="http://schemas.microsoft.com/office/2007/relationships/hdphoto" Target="../media/hdphoto5.wdp"/><Relationship Id="rId7" Type="http://schemas.openxmlformats.org/officeDocument/2006/relationships/image" Target="../media/image49.png"/><Relationship Id="rId12" Type="http://schemas.openxmlformats.org/officeDocument/2006/relationships/image" Target="../media/image55.png"/><Relationship Id="rId17" Type="http://schemas.microsoft.com/office/2007/relationships/hdphoto" Target="../media/hdphoto3.wdp"/><Relationship Id="rId25" Type="http://schemas.openxmlformats.org/officeDocument/2006/relationships/image" Target="../media/image62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59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7.png"/><Relationship Id="rId11" Type="http://schemas.openxmlformats.org/officeDocument/2006/relationships/image" Target="../media/image54.png"/><Relationship Id="rId24" Type="http://schemas.openxmlformats.org/officeDocument/2006/relationships/image" Target="../media/image45.png"/><Relationship Id="rId5" Type="http://schemas.openxmlformats.org/officeDocument/2006/relationships/image" Target="../media/image46.png"/><Relationship Id="rId15" Type="http://schemas.openxmlformats.org/officeDocument/2006/relationships/image" Target="../media/image58.png"/><Relationship Id="rId23" Type="http://schemas.openxmlformats.org/officeDocument/2006/relationships/image" Target="../media/image48.png"/><Relationship Id="rId10" Type="http://schemas.openxmlformats.org/officeDocument/2006/relationships/image" Target="../media/image53.png"/><Relationship Id="rId19" Type="http://schemas.microsoft.com/office/2007/relationships/hdphoto" Target="../media/hdphoto4.wdp"/><Relationship Id="rId4" Type="http://schemas.microsoft.com/office/2007/relationships/hdphoto" Target="../media/hdphoto2.wdp"/><Relationship Id="rId9" Type="http://schemas.openxmlformats.org/officeDocument/2006/relationships/image" Target="../media/image52.png"/><Relationship Id="rId14" Type="http://schemas.openxmlformats.org/officeDocument/2006/relationships/image" Target="../media/image57.png"/><Relationship Id="rId22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6.png"/><Relationship Id="rId18" Type="http://schemas.openxmlformats.org/officeDocument/2006/relationships/image" Target="../media/image60.png"/><Relationship Id="rId3" Type="http://schemas.openxmlformats.org/officeDocument/2006/relationships/image" Target="../media/image44.png"/><Relationship Id="rId21" Type="http://schemas.openxmlformats.org/officeDocument/2006/relationships/image" Target="../media/image65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microsoft.com/office/2007/relationships/hdphoto" Target="../media/hdphoto3.wdp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59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24" Type="http://schemas.microsoft.com/office/2007/relationships/hdphoto" Target="../media/hdphoto6.wdp"/><Relationship Id="rId5" Type="http://schemas.openxmlformats.org/officeDocument/2006/relationships/image" Target="../media/image45.png"/><Relationship Id="rId15" Type="http://schemas.openxmlformats.org/officeDocument/2006/relationships/image" Target="../media/image58.png"/><Relationship Id="rId23" Type="http://schemas.openxmlformats.org/officeDocument/2006/relationships/image" Target="../media/image66.png"/><Relationship Id="rId10" Type="http://schemas.openxmlformats.org/officeDocument/2006/relationships/image" Target="../media/image51.png"/><Relationship Id="rId19" Type="http://schemas.microsoft.com/office/2007/relationships/hdphoto" Target="../media/hdphoto4.wdp"/><Relationship Id="rId4" Type="http://schemas.microsoft.com/office/2007/relationships/hdphoto" Target="../media/hdphoto2.wdp"/><Relationship Id="rId9" Type="http://schemas.openxmlformats.org/officeDocument/2006/relationships/image" Target="../media/image50.png"/><Relationship Id="rId14" Type="http://schemas.openxmlformats.org/officeDocument/2006/relationships/image" Target="../media/image57.png"/><Relationship Id="rId22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6.png"/><Relationship Id="rId18" Type="http://schemas.openxmlformats.org/officeDocument/2006/relationships/image" Target="../media/image60.png"/><Relationship Id="rId3" Type="http://schemas.openxmlformats.org/officeDocument/2006/relationships/image" Target="../media/image44.png"/><Relationship Id="rId21" Type="http://schemas.openxmlformats.org/officeDocument/2006/relationships/image" Target="../media/image65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microsoft.com/office/2007/relationships/hdphoto" Target="../media/hdphoto3.wdp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59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24" Type="http://schemas.microsoft.com/office/2007/relationships/hdphoto" Target="../media/hdphoto6.wdp"/><Relationship Id="rId5" Type="http://schemas.openxmlformats.org/officeDocument/2006/relationships/image" Target="../media/image45.png"/><Relationship Id="rId15" Type="http://schemas.openxmlformats.org/officeDocument/2006/relationships/image" Target="../media/image58.png"/><Relationship Id="rId23" Type="http://schemas.openxmlformats.org/officeDocument/2006/relationships/image" Target="../media/image66.png"/><Relationship Id="rId10" Type="http://schemas.openxmlformats.org/officeDocument/2006/relationships/image" Target="../media/image51.png"/><Relationship Id="rId19" Type="http://schemas.microsoft.com/office/2007/relationships/hdphoto" Target="../media/hdphoto4.wdp"/><Relationship Id="rId4" Type="http://schemas.microsoft.com/office/2007/relationships/hdphoto" Target="../media/hdphoto2.wdp"/><Relationship Id="rId9" Type="http://schemas.openxmlformats.org/officeDocument/2006/relationships/image" Target="../media/image50.png"/><Relationship Id="rId14" Type="http://schemas.openxmlformats.org/officeDocument/2006/relationships/image" Target="../media/image57.png"/><Relationship Id="rId22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6.png"/><Relationship Id="rId18" Type="http://schemas.openxmlformats.org/officeDocument/2006/relationships/image" Target="../media/image65.png"/><Relationship Id="rId3" Type="http://schemas.openxmlformats.org/officeDocument/2006/relationships/image" Target="../media/image44.png"/><Relationship Id="rId21" Type="http://schemas.openxmlformats.org/officeDocument/2006/relationships/image" Target="../media/image59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64.png"/><Relationship Id="rId2" Type="http://schemas.openxmlformats.org/officeDocument/2006/relationships/notesSlide" Target="../notesSlides/notesSlide17.xml"/><Relationship Id="rId16" Type="http://schemas.microsoft.com/office/2007/relationships/hdphoto" Target="../media/hdphoto4.wdp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24" Type="http://schemas.microsoft.com/office/2007/relationships/hdphoto" Target="../media/hdphoto6.wdp"/><Relationship Id="rId5" Type="http://schemas.openxmlformats.org/officeDocument/2006/relationships/image" Target="../media/image45.png"/><Relationship Id="rId15" Type="http://schemas.openxmlformats.org/officeDocument/2006/relationships/image" Target="../media/image60.png"/><Relationship Id="rId23" Type="http://schemas.openxmlformats.org/officeDocument/2006/relationships/image" Target="../media/image66.png"/><Relationship Id="rId10" Type="http://schemas.openxmlformats.org/officeDocument/2006/relationships/image" Target="../media/image51.png"/><Relationship Id="rId19" Type="http://schemas.openxmlformats.org/officeDocument/2006/relationships/image" Target="../media/image46.png"/><Relationship Id="rId4" Type="http://schemas.microsoft.com/office/2007/relationships/hdphoto" Target="../media/hdphoto2.wdp"/><Relationship Id="rId9" Type="http://schemas.openxmlformats.org/officeDocument/2006/relationships/image" Target="../media/image50.png"/><Relationship Id="rId14" Type="http://schemas.openxmlformats.org/officeDocument/2006/relationships/image" Target="../media/image57.png"/><Relationship Id="rId22" Type="http://schemas.microsoft.com/office/2007/relationships/hdphoto" Target="../media/hdphoto3.wdp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6.png"/><Relationship Id="rId18" Type="http://schemas.openxmlformats.org/officeDocument/2006/relationships/image" Target="../media/image65.png"/><Relationship Id="rId3" Type="http://schemas.openxmlformats.org/officeDocument/2006/relationships/image" Target="../media/image44.png"/><Relationship Id="rId21" Type="http://schemas.openxmlformats.org/officeDocument/2006/relationships/image" Target="../media/image59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64.png"/><Relationship Id="rId2" Type="http://schemas.openxmlformats.org/officeDocument/2006/relationships/notesSlide" Target="../notesSlides/notesSlide18.xml"/><Relationship Id="rId16" Type="http://schemas.microsoft.com/office/2007/relationships/hdphoto" Target="../media/hdphoto4.wdp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24" Type="http://schemas.microsoft.com/office/2007/relationships/hdphoto" Target="../media/hdphoto6.wdp"/><Relationship Id="rId5" Type="http://schemas.openxmlformats.org/officeDocument/2006/relationships/image" Target="../media/image45.png"/><Relationship Id="rId15" Type="http://schemas.openxmlformats.org/officeDocument/2006/relationships/image" Target="../media/image60.png"/><Relationship Id="rId23" Type="http://schemas.openxmlformats.org/officeDocument/2006/relationships/image" Target="../media/image66.png"/><Relationship Id="rId10" Type="http://schemas.openxmlformats.org/officeDocument/2006/relationships/image" Target="../media/image51.png"/><Relationship Id="rId19" Type="http://schemas.openxmlformats.org/officeDocument/2006/relationships/image" Target="../media/image46.png"/><Relationship Id="rId4" Type="http://schemas.microsoft.com/office/2007/relationships/hdphoto" Target="../media/hdphoto2.wdp"/><Relationship Id="rId9" Type="http://schemas.openxmlformats.org/officeDocument/2006/relationships/image" Target="../media/image50.png"/><Relationship Id="rId14" Type="http://schemas.openxmlformats.org/officeDocument/2006/relationships/image" Target="../media/image57.png"/><Relationship Id="rId22" Type="http://schemas.microsoft.com/office/2007/relationships/hdphoto" Target="../media/hdphoto3.wdp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66.png"/><Relationship Id="rId18" Type="http://schemas.microsoft.com/office/2007/relationships/hdphoto" Target="../media/hdphoto4.wdp"/><Relationship Id="rId3" Type="http://schemas.openxmlformats.org/officeDocument/2006/relationships/image" Target="../media/image44.png"/><Relationship Id="rId21" Type="http://schemas.openxmlformats.org/officeDocument/2006/relationships/image" Target="../media/image46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57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24" Type="http://schemas.microsoft.com/office/2007/relationships/hdphoto" Target="../media/hdphoto3.wdp"/><Relationship Id="rId5" Type="http://schemas.openxmlformats.org/officeDocument/2006/relationships/image" Target="../media/image45.png"/><Relationship Id="rId15" Type="http://schemas.openxmlformats.org/officeDocument/2006/relationships/image" Target="../media/image56.png"/><Relationship Id="rId23" Type="http://schemas.openxmlformats.org/officeDocument/2006/relationships/image" Target="../media/image59.png"/><Relationship Id="rId10" Type="http://schemas.openxmlformats.org/officeDocument/2006/relationships/image" Target="../media/image51.png"/><Relationship Id="rId19" Type="http://schemas.openxmlformats.org/officeDocument/2006/relationships/image" Target="../media/image64.png"/><Relationship Id="rId4" Type="http://schemas.microsoft.com/office/2007/relationships/hdphoto" Target="../media/hdphoto2.wdp"/><Relationship Id="rId9" Type="http://schemas.openxmlformats.org/officeDocument/2006/relationships/image" Target="../media/image50.png"/><Relationship Id="rId14" Type="http://schemas.microsoft.com/office/2007/relationships/hdphoto" Target="../media/hdphoto6.wdp"/><Relationship Id="rId22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66.png"/><Relationship Id="rId18" Type="http://schemas.microsoft.com/office/2007/relationships/hdphoto" Target="../media/hdphoto4.wdp"/><Relationship Id="rId3" Type="http://schemas.openxmlformats.org/officeDocument/2006/relationships/image" Target="../media/image44.png"/><Relationship Id="rId21" Type="http://schemas.openxmlformats.org/officeDocument/2006/relationships/image" Target="../media/image58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57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24" Type="http://schemas.openxmlformats.org/officeDocument/2006/relationships/image" Target="../media/image65.png"/><Relationship Id="rId5" Type="http://schemas.openxmlformats.org/officeDocument/2006/relationships/image" Target="../media/image45.png"/><Relationship Id="rId15" Type="http://schemas.openxmlformats.org/officeDocument/2006/relationships/image" Target="../media/image56.png"/><Relationship Id="rId23" Type="http://schemas.microsoft.com/office/2007/relationships/hdphoto" Target="../media/hdphoto3.wdp"/><Relationship Id="rId10" Type="http://schemas.openxmlformats.org/officeDocument/2006/relationships/image" Target="../media/image51.png"/><Relationship Id="rId19" Type="http://schemas.openxmlformats.org/officeDocument/2006/relationships/image" Target="../media/image64.png"/><Relationship Id="rId4" Type="http://schemas.microsoft.com/office/2007/relationships/hdphoto" Target="../media/hdphoto2.wdp"/><Relationship Id="rId9" Type="http://schemas.openxmlformats.org/officeDocument/2006/relationships/image" Target="../media/image50.png"/><Relationship Id="rId14" Type="http://schemas.microsoft.com/office/2007/relationships/hdphoto" Target="../media/hdphoto6.wdp"/><Relationship Id="rId22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66.png"/><Relationship Id="rId18" Type="http://schemas.openxmlformats.org/officeDocument/2006/relationships/image" Target="../media/image46.png"/><Relationship Id="rId3" Type="http://schemas.openxmlformats.org/officeDocument/2006/relationships/image" Target="../media/image44.png"/><Relationship Id="rId21" Type="http://schemas.microsoft.com/office/2007/relationships/hdphoto" Target="../media/hdphoto3.wdp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64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57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24" Type="http://schemas.microsoft.com/office/2007/relationships/hdphoto" Target="../media/hdphoto4.wdp"/><Relationship Id="rId5" Type="http://schemas.openxmlformats.org/officeDocument/2006/relationships/image" Target="../media/image45.png"/><Relationship Id="rId15" Type="http://schemas.openxmlformats.org/officeDocument/2006/relationships/image" Target="../media/image56.png"/><Relationship Id="rId23" Type="http://schemas.openxmlformats.org/officeDocument/2006/relationships/image" Target="../media/image60.png"/><Relationship Id="rId10" Type="http://schemas.openxmlformats.org/officeDocument/2006/relationships/image" Target="../media/image51.png"/><Relationship Id="rId19" Type="http://schemas.openxmlformats.org/officeDocument/2006/relationships/image" Target="../media/image58.png"/><Relationship Id="rId4" Type="http://schemas.microsoft.com/office/2007/relationships/hdphoto" Target="../media/hdphoto2.wdp"/><Relationship Id="rId9" Type="http://schemas.openxmlformats.org/officeDocument/2006/relationships/image" Target="../media/image50.png"/><Relationship Id="rId14" Type="http://schemas.microsoft.com/office/2007/relationships/hdphoto" Target="../media/hdphoto6.wdp"/><Relationship Id="rId22" Type="http://schemas.openxmlformats.org/officeDocument/2006/relationships/image" Target="../media/image6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66.png"/><Relationship Id="rId18" Type="http://schemas.openxmlformats.org/officeDocument/2006/relationships/image" Target="../media/image46.png"/><Relationship Id="rId26" Type="http://schemas.microsoft.com/office/2007/relationships/hdphoto" Target="../media/hdphoto7.wdp"/><Relationship Id="rId3" Type="http://schemas.openxmlformats.org/officeDocument/2006/relationships/image" Target="../media/image44.png"/><Relationship Id="rId21" Type="http://schemas.microsoft.com/office/2007/relationships/hdphoto" Target="../media/hdphoto3.wdp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64.png"/><Relationship Id="rId25" Type="http://schemas.openxmlformats.org/officeDocument/2006/relationships/image" Target="../media/image67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57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24" Type="http://schemas.microsoft.com/office/2007/relationships/hdphoto" Target="../media/hdphoto4.wdp"/><Relationship Id="rId5" Type="http://schemas.openxmlformats.org/officeDocument/2006/relationships/image" Target="../media/image45.png"/><Relationship Id="rId15" Type="http://schemas.openxmlformats.org/officeDocument/2006/relationships/image" Target="../media/image56.png"/><Relationship Id="rId23" Type="http://schemas.openxmlformats.org/officeDocument/2006/relationships/image" Target="../media/image60.png"/><Relationship Id="rId10" Type="http://schemas.openxmlformats.org/officeDocument/2006/relationships/image" Target="../media/image51.png"/><Relationship Id="rId19" Type="http://schemas.openxmlformats.org/officeDocument/2006/relationships/image" Target="../media/image58.png"/><Relationship Id="rId4" Type="http://schemas.microsoft.com/office/2007/relationships/hdphoto" Target="../media/hdphoto2.wdp"/><Relationship Id="rId9" Type="http://schemas.openxmlformats.org/officeDocument/2006/relationships/image" Target="../media/image50.png"/><Relationship Id="rId14" Type="http://schemas.microsoft.com/office/2007/relationships/hdphoto" Target="../media/hdphoto6.wdp"/><Relationship Id="rId22" Type="http://schemas.openxmlformats.org/officeDocument/2006/relationships/image" Target="../media/image65.png"/><Relationship Id="rId27" Type="http://schemas.openxmlformats.org/officeDocument/2006/relationships/image" Target="../media/image68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microsoft.com/office/2007/relationships/hdphoto" Target="../media/hdphoto10.wdp"/><Relationship Id="rId3" Type="http://schemas.openxmlformats.org/officeDocument/2006/relationships/image" Target="../media/image69.png"/><Relationship Id="rId7" Type="http://schemas.microsoft.com/office/2007/relationships/hdphoto" Target="../media/hdphoto8.wdp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2.png"/><Relationship Id="rId11" Type="http://schemas.microsoft.com/office/2007/relationships/hdphoto" Target="../media/hdphoto9.wdp"/><Relationship Id="rId5" Type="http://schemas.openxmlformats.org/officeDocument/2006/relationships/image" Target="../media/image71.png"/><Relationship Id="rId15" Type="http://schemas.openxmlformats.org/officeDocument/2006/relationships/image" Target="../media/image78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microsoft.com/office/2007/relationships/hdphoto" Target="../media/hdphoto10.wdp"/><Relationship Id="rId3" Type="http://schemas.openxmlformats.org/officeDocument/2006/relationships/image" Target="../media/image69.png"/><Relationship Id="rId7" Type="http://schemas.microsoft.com/office/2007/relationships/hdphoto" Target="../media/hdphoto8.wdp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2.png"/><Relationship Id="rId11" Type="http://schemas.microsoft.com/office/2007/relationships/hdphoto" Target="../media/hdphoto9.wdp"/><Relationship Id="rId5" Type="http://schemas.openxmlformats.org/officeDocument/2006/relationships/image" Target="../media/image71.png"/><Relationship Id="rId15" Type="http://schemas.openxmlformats.org/officeDocument/2006/relationships/image" Target="../media/image78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microsoft.com/office/2007/relationships/hdphoto" Target="../media/hdphoto10.wdp"/><Relationship Id="rId3" Type="http://schemas.openxmlformats.org/officeDocument/2006/relationships/image" Target="../media/image69.png"/><Relationship Id="rId7" Type="http://schemas.microsoft.com/office/2007/relationships/hdphoto" Target="../media/hdphoto8.wdp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2.png"/><Relationship Id="rId11" Type="http://schemas.microsoft.com/office/2007/relationships/hdphoto" Target="../media/hdphoto9.wdp"/><Relationship Id="rId5" Type="http://schemas.openxmlformats.org/officeDocument/2006/relationships/image" Target="../media/image71.png"/><Relationship Id="rId15" Type="http://schemas.openxmlformats.org/officeDocument/2006/relationships/image" Target="../media/image78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microsoft.com/office/2007/relationships/hdphoto" Target="../media/hdphoto10.wdp"/><Relationship Id="rId3" Type="http://schemas.openxmlformats.org/officeDocument/2006/relationships/image" Target="../media/image69.png"/><Relationship Id="rId7" Type="http://schemas.microsoft.com/office/2007/relationships/hdphoto" Target="../media/hdphoto8.wdp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2.png"/><Relationship Id="rId11" Type="http://schemas.microsoft.com/office/2007/relationships/hdphoto" Target="../media/hdphoto9.wdp"/><Relationship Id="rId5" Type="http://schemas.openxmlformats.org/officeDocument/2006/relationships/image" Target="../media/image71.png"/><Relationship Id="rId15" Type="http://schemas.openxmlformats.org/officeDocument/2006/relationships/image" Target="../media/image78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microsoft.com/office/2007/relationships/hdphoto" Target="../media/hdphoto10.wdp"/><Relationship Id="rId3" Type="http://schemas.openxmlformats.org/officeDocument/2006/relationships/image" Target="../media/image69.png"/><Relationship Id="rId7" Type="http://schemas.microsoft.com/office/2007/relationships/hdphoto" Target="../media/hdphoto8.wdp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2.png"/><Relationship Id="rId11" Type="http://schemas.microsoft.com/office/2007/relationships/hdphoto" Target="../media/hdphoto9.wdp"/><Relationship Id="rId5" Type="http://schemas.openxmlformats.org/officeDocument/2006/relationships/image" Target="../media/image71.png"/><Relationship Id="rId15" Type="http://schemas.openxmlformats.org/officeDocument/2006/relationships/image" Target="../media/image78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microsoft.com/office/2007/relationships/hdphoto" Target="../media/hdphoto10.wdp"/><Relationship Id="rId3" Type="http://schemas.openxmlformats.org/officeDocument/2006/relationships/image" Target="../media/image69.png"/><Relationship Id="rId7" Type="http://schemas.microsoft.com/office/2007/relationships/hdphoto" Target="../media/hdphoto8.wdp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2.png"/><Relationship Id="rId11" Type="http://schemas.microsoft.com/office/2007/relationships/hdphoto" Target="../media/hdphoto9.wdp"/><Relationship Id="rId5" Type="http://schemas.openxmlformats.org/officeDocument/2006/relationships/image" Target="../media/image71.png"/><Relationship Id="rId15" Type="http://schemas.openxmlformats.org/officeDocument/2006/relationships/image" Target="../media/image78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microsoft.com/office/2007/relationships/hdphoto" Target="../media/hdphoto10.wdp"/><Relationship Id="rId3" Type="http://schemas.openxmlformats.org/officeDocument/2006/relationships/image" Target="../media/image69.png"/><Relationship Id="rId7" Type="http://schemas.microsoft.com/office/2007/relationships/hdphoto" Target="../media/hdphoto8.wdp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2.png"/><Relationship Id="rId11" Type="http://schemas.microsoft.com/office/2007/relationships/hdphoto" Target="../media/hdphoto9.wdp"/><Relationship Id="rId5" Type="http://schemas.openxmlformats.org/officeDocument/2006/relationships/image" Target="../media/image71.png"/><Relationship Id="rId15" Type="http://schemas.openxmlformats.org/officeDocument/2006/relationships/image" Target="../media/image78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microsoft.com/office/2007/relationships/hdphoto" Target="../media/hdphoto10.wdp"/><Relationship Id="rId3" Type="http://schemas.openxmlformats.org/officeDocument/2006/relationships/image" Target="../media/image69.png"/><Relationship Id="rId7" Type="http://schemas.microsoft.com/office/2007/relationships/hdphoto" Target="../media/hdphoto8.wdp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2.png"/><Relationship Id="rId11" Type="http://schemas.microsoft.com/office/2007/relationships/hdphoto" Target="../media/hdphoto9.wdp"/><Relationship Id="rId5" Type="http://schemas.openxmlformats.org/officeDocument/2006/relationships/image" Target="../media/image71.png"/><Relationship Id="rId15" Type="http://schemas.openxmlformats.org/officeDocument/2006/relationships/image" Target="../media/image78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microsoft.com/office/2007/relationships/hdphoto" Target="../media/hdphoto10.wdp"/><Relationship Id="rId3" Type="http://schemas.openxmlformats.org/officeDocument/2006/relationships/image" Target="../media/image69.png"/><Relationship Id="rId7" Type="http://schemas.microsoft.com/office/2007/relationships/hdphoto" Target="../media/hdphoto8.wdp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2.png"/><Relationship Id="rId11" Type="http://schemas.microsoft.com/office/2007/relationships/hdphoto" Target="../media/hdphoto9.wdp"/><Relationship Id="rId5" Type="http://schemas.openxmlformats.org/officeDocument/2006/relationships/image" Target="../media/image71.png"/><Relationship Id="rId15" Type="http://schemas.openxmlformats.org/officeDocument/2006/relationships/image" Target="../media/image78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microsoft.com/office/2007/relationships/hdphoto" Target="../media/hdphoto10.wdp"/><Relationship Id="rId3" Type="http://schemas.openxmlformats.org/officeDocument/2006/relationships/image" Target="../media/image69.png"/><Relationship Id="rId7" Type="http://schemas.microsoft.com/office/2007/relationships/hdphoto" Target="../media/hdphoto8.wdp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2.png"/><Relationship Id="rId11" Type="http://schemas.microsoft.com/office/2007/relationships/hdphoto" Target="../media/hdphoto9.wdp"/><Relationship Id="rId5" Type="http://schemas.openxmlformats.org/officeDocument/2006/relationships/image" Target="../media/image71.png"/><Relationship Id="rId15" Type="http://schemas.openxmlformats.org/officeDocument/2006/relationships/image" Target="../media/image78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microsoft.com/office/2007/relationships/hdphoto" Target="../media/hdphoto10.wdp"/><Relationship Id="rId3" Type="http://schemas.openxmlformats.org/officeDocument/2006/relationships/image" Target="../media/image69.png"/><Relationship Id="rId7" Type="http://schemas.microsoft.com/office/2007/relationships/hdphoto" Target="../media/hdphoto8.wdp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2.png"/><Relationship Id="rId11" Type="http://schemas.microsoft.com/office/2007/relationships/hdphoto" Target="../media/hdphoto9.wdp"/><Relationship Id="rId5" Type="http://schemas.openxmlformats.org/officeDocument/2006/relationships/image" Target="../media/image71.png"/><Relationship Id="rId15" Type="http://schemas.openxmlformats.org/officeDocument/2006/relationships/image" Target="../media/image78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69.png"/><Relationship Id="rId18" Type="http://schemas.openxmlformats.org/officeDocument/2006/relationships/image" Target="../media/image87.png"/><Relationship Id="rId3" Type="http://schemas.openxmlformats.org/officeDocument/2006/relationships/image" Target="../media/image47.png"/><Relationship Id="rId21" Type="http://schemas.microsoft.com/office/2007/relationships/hdphoto" Target="../media/hdphoto13.wdp"/><Relationship Id="rId7" Type="http://schemas.openxmlformats.org/officeDocument/2006/relationships/image" Target="../media/image80.png"/><Relationship Id="rId12" Type="http://schemas.openxmlformats.org/officeDocument/2006/relationships/image" Target="../media/image83.png"/><Relationship Id="rId17" Type="http://schemas.openxmlformats.org/officeDocument/2006/relationships/image" Target="../media/image86.png"/><Relationship Id="rId2" Type="http://schemas.openxmlformats.org/officeDocument/2006/relationships/notesSlide" Target="../notesSlides/notesSlide34.xml"/><Relationship Id="rId16" Type="http://schemas.microsoft.com/office/2007/relationships/hdphoto" Target="../media/hdphoto11.wdp"/><Relationship Id="rId20" Type="http://schemas.openxmlformats.org/officeDocument/2006/relationships/image" Target="../media/image88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3.png"/><Relationship Id="rId11" Type="http://schemas.openxmlformats.org/officeDocument/2006/relationships/image" Target="../media/image82.png"/><Relationship Id="rId5" Type="http://schemas.openxmlformats.org/officeDocument/2006/relationships/image" Target="../media/image52.png"/><Relationship Id="rId15" Type="http://schemas.openxmlformats.org/officeDocument/2006/relationships/image" Target="../media/image85.png"/><Relationship Id="rId10" Type="http://schemas.openxmlformats.org/officeDocument/2006/relationships/image" Target="../media/image81.png"/><Relationship Id="rId19" Type="http://schemas.microsoft.com/office/2007/relationships/hdphoto" Target="../media/hdphoto12.wdp"/><Relationship Id="rId4" Type="http://schemas.openxmlformats.org/officeDocument/2006/relationships/image" Target="../media/image79.png"/><Relationship Id="rId9" Type="http://schemas.microsoft.com/office/2007/relationships/hdphoto" Target="../media/hdphoto10.wdp"/><Relationship Id="rId14" Type="http://schemas.openxmlformats.org/officeDocument/2006/relationships/image" Target="../media/image8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1.xml"/><Relationship Id="rId6" Type="http://schemas.microsoft.com/office/2007/relationships/hdphoto" Target="../media/hdphoto15.wdp"/><Relationship Id="rId5" Type="http://schemas.openxmlformats.org/officeDocument/2006/relationships/image" Target="../media/image90.png"/><Relationship Id="rId4" Type="http://schemas.microsoft.com/office/2007/relationships/hdphoto" Target="../media/hdphoto14.wdp"/></Relationships>
</file>

<file path=ppt/slides/_rels/slide51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89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1.xml"/><Relationship Id="rId6" Type="http://schemas.microsoft.com/office/2007/relationships/hdphoto" Target="../media/hdphoto15.wdp"/><Relationship Id="rId5" Type="http://schemas.openxmlformats.org/officeDocument/2006/relationships/image" Target="../media/image90.png"/><Relationship Id="rId4" Type="http://schemas.microsoft.com/office/2007/relationships/hdphoto" Target="../media/hdphoto14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9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9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1.xml"/><Relationship Id="rId6" Type="http://schemas.microsoft.com/office/2007/relationships/hdphoto" Target="../media/hdphoto15.wdp"/><Relationship Id="rId5" Type="http://schemas.openxmlformats.org/officeDocument/2006/relationships/image" Target="../media/image90.png"/><Relationship Id="rId4" Type="http://schemas.microsoft.com/office/2007/relationships/hdphoto" Target="../media/hdphoto14.wdp"/></Relationships>
</file>

<file path=ppt/slides/_rels/slide55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89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1.xml"/><Relationship Id="rId6" Type="http://schemas.microsoft.com/office/2007/relationships/hdphoto" Target="../media/hdphoto15.wdp"/><Relationship Id="rId5" Type="http://schemas.openxmlformats.org/officeDocument/2006/relationships/image" Target="../media/image90.png"/><Relationship Id="rId4" Type="http://schemas.microsoft.com/office/2007/relationships/hdphoto" Target="../media/hdphoto14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1.xml"/><Relationship Id="rId6" Type="http://schemas.microsoft.com/office/2007/relationships/hdphoto" Target="../media/hdphoto15.wdp"/><Relationship Id="rId5" Type="http://schemas.openxmlformats.org/officeDocument/2006/relationships/image" Target="../media/image90.png"/><Relationship Id="rId4" Type="http://schemas.microsoft.com/office/2007/relationships/hdphoto" Target="../media/hdphoto14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1.xml"/><Relationship Id="rId6" Type="http://schemas.microsoft.com/office/2007/relationships/hdphoto" Target="../media/hdphoto15.wdp"/><Relationship Id="rId5" Type="http://schemas.openxmlformats.org/officeDocument/2006/relationships/image" Target="../media/image90.png"/><Relationship Id="rId4" Type="http://schemas.microsoft.com/office/2007/relationships/hdphoto" Target="../media/hdphoto1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1.xml"/><Relationship Id="rId6" Type="http://schemas.microsoft.com/office/2007/relationships/hdphoto" Target="../media/hdphoto15.wdp"/><Relationship Id="rId5" Type="http://schemas.openxmlformats.org/officeDocument/2006/relationships/image" Target="../media/image90.png"/><Relationship Id="rId4" Type="http://schemas.microsoft.com/office/2007/relationships/hdphoto" Target="../media/hdphoto14.wdp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1.xml"/><Relationship Id="rId6" Type="http://schemas.microsoft.com/office/2007/relationships/hdphoto" Target="../media/hdphoto15.wdp"/><Relationship Id="rId5" Type="http://schemas.openxmlformats.org/officeDocument/2006/relationships/image" Target="../media/image90.png"/><Relationship Id="rId4" Type="http://schemas.microsoft.com/office/2007/relationships/hdphoto" Target="../media/hdphoto14.wdp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microsoft.com/office/2007/relationships/hdphoto" Target="../media/hdphoto18.wdp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microsoft.com/office/2007/relationships/hdphoto" Target="../media/hdphoto19.wdp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1.xml"/><Relationship Id="rId6" Type="http://schemas.microsoft.com/office/2007/relationships/hdphoto" Target="../media/hdphoto15.wdp"/><Relationship Id="rId5" Type="http://schemas.openxmlformats.org/officeDocument/2006/relationships/image" Target="../media/image90.png"/><Relationship Id="rId4" Type="http://schemas.microsoft.com/office/2007/relationships/hdphoto" Target="../media/hdphoto14.wdp"/></Relationships>
</file>

<file path=ppt/slides/_rels/slide67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openxmlformats.org/officeDocument/2006/relationships/image" Target="../media/image89.png"/><Relationship Id="rId7" Type="http://schemas.openxmlformats.org/officeDocument/2006/relationships/image" Target="../media/image11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1.xml"/><Relationship Id="rId6" Type="http://schemas.microsoft.com/office/2007/relationships/hdphoto" Target="../media/hdphoto15.wdp"/><Relationship Id="rId5" Type="http://schemas.openxmlformats.org/officeDocument/2006/relationships/image" Target="../media/image90.png"/><Relationship Id="rId4" Type="http://schemas.microsoft.com/office/2007/relationships/hdphoto" Target="../media/hdphoto14.wdp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5.png"/><Relationship Id="rId7" Type="http://schemas.openxmlformats.org/officeDocument/2006/relationships/image" Target="../media/image11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microsoft.com/office/2007/relationships/hdphoto" Target="../media/hdphoto21.wdp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5.png"/><Relationship Id="rId7" Type="http://schemas.openxmlformats.org/officeDocument/2006/relationships/image" Target="../media/image11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microsoft.com/office/2007/relationships/hdphoto" Target="../media/hdphoto2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emf"/><Relationship Id="rId3" Type="http://schemas.openxmlformats.org/officeDocument/2006/relationships/image" Target="../media/image121.emf"/><Relationship Id="rId7" Type="http://schemas.openxmlformats.org/officeDocument/2006/relationships/image" Target="../media/image125.emf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4.emf"/><Relationship Id="rId5" Type="http://schemas.openxmlformats.org/officeDocument/2006/relationships/image" Target="../media/image123.emf"/><Relationship Id="rId10" Type="http://schemas.openxmlformats.org/officeDocument/2006/relationships/image" Target="../media/image128.emf"/><Relationship Id="rId4" Type="http://schemas.openxmlformats.org/officeDocument/2006/relationships/image" Target="../media/image122.emf"/><Relationship Id="rId9" Type="http://schemas.openxmlformats.org/officeDocument/2006/relationships/image" Target="../media/image12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2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9992" y="843558"/>
            <a:ext cx="4608512" cy="857250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Arial Rounded MT Bold" panose="020F0704030504030204" pitchFamily="34" charset="0"/>
              </a:rPr>
              <a:t>TASTY TREATS</a:t>
            </a:r>
            <a:r>
              <a:rPr lang="ru-RU" sz="4400" dirty="0"/>
              <a:t>!</a:t>
            </a:r>
            <a:endParaRPr lang="en-US" sz="4400" dirty="0">
              <a:latin typeface="Arial Rounded MT Bold" panose="020F07040305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/>
          </p:nvPr>
        </p:nvSpPr>
        <p:spPr>
          <a:xfrm>
            <a:off x="5940152" y="1779662"/>
            <a:ext cx="1547775" cy="452437"/>
          </a:xfrm>
        </p:spPr>
        <p:txBody>
          <a:bodyPr/>
          <a:lstStyle/>
          <a:p>
            <a:r>
              <a:rPr lang="en-US" sz="2400" dirty="0">
                <a:latin typeface="Arial Rounded MT Bold" panose="020F0704030504030204" pitchFamily="34" charset="0"/>
              </a:rPr>
              <a:t>Module 3</a:t>
            </a:r>
          </a:p>
        </p:txBody>
      </p:sp>
    </p:spTree>
    <p:extLst>
      <p:ext uri="{BB962C8B-B14F-4D97-AF65-F5344CB8AC3E}">
        <p14:creationId xmlns:p14="http://schemas.microsoft.com/office/powerpoint/2010/main" val="414844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B0BD0402-48A2-4820-928C-9CFBDA30CDF0}"/>
              </a:ext>
            </a:extLst>
          </p:cNvPr>
          <p:cNvSpPr txBox="1"/>
          <p:nvPr/>
        </p:nvSpPr>
        <p:spPr>
          <a:xfrm>
            <a:off x="344120" y="727999"/>
            <a:ext cx="2753032" cy="3687503"/>
          </a:xfrm>
          <a:prstGeom prst="rect">
            <a:avLst/>
          </a:prstGeom>
          <a:noFill/>
          <a:ln w="19050" cap="rnd" cmpd="sng">
            <a:solidFill>
              <a:srgbClr val="0056C8"/>
            </a:solidFill>
            <a:prstDash val="sysDot"/>
          </a:ln>
        </p:spPr>
        <p:txBody>
          <a:bodyPr wrap="square" lIns="0" tIns="180000" rIns="0" bIns="180000" rtlCol="0">
            <a:spAutoFit/>
          </a:bodyPr>
          <a:lstStyle>
            <a:defPPr>
              <a:defRPr lang="ru-RU"/>
            </a:defPPr>
            <a:lvl1pPr algn="ctr" defTabSz="685783">
              <a:defRPr sz="1800">
                <a:solidFill>
                  <a:srgbClr val="0056C8"/>
                </a:solidFill>
                <a:latin typeface="+mj-lt"/>
              </a:defRPr>
            </a:lvl1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56C8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There are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a lot of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56C8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tomatoes in this salad.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44119" y="1524000"/>
            <a:ext cx="2753031" cy="2891502"/>
            <a:chOff x="4805495" y="1453198"/>
            <a:chExt cx="3679745" cy="3098828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D0295354-D95D-4241-B1AE-590520AEC656}"/>
                </a:ext>
              </a:extLst>
            </p:cNvPr>
            <p:cNvSpPr/>
            <p:nvPr/>
          </p:nvSpPr>
          <p:spPr>
            <a:xfrm>
              <a:off x="4805495" y="1453198"/>
              <a:ext cx="3679745" cy="3098828"/>
            </a:xfrm>
            <a:prstGeom prst="rect">
              <a:avLst/>
            </a:prstGeom>
            <a:solidFill>
              <a:srgbClr val="0D7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D0295354-D95D-4241-B1AE-590520AEC656}"/>
                </a:ext>
              </a:extLst>
            </p:cNvPr>
            <p:cNvSpPr/>
            <p:nvPr/>
          </p:nvSpPr>
          <p:spPr>
            <a:xfrm>
              <a:off x="4805495" y="2871020"/>
              <a:ext cx="3679745" cy="168100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5737A347-D1D6-4B74-8AD7-CCBDFD7BCFC8}"/>
              </a:ext>
            </a:extLst>
          </p:cNvPr>
          <p:cNvSpPr txBox="1"/>
          <p:nvPr/>
        </p:nvSpPr>
        <p:spPr>
          <a:xfrm>
            <a:off x="3195484" y="727999"/>
            <a:ext cx="2753032" cy="3687503"/>
          </a:xfrm>
          <a:prstGeom prst="rect">
            <a:avLst/>
          </a:prstGeom>
          <a:noFill/>
          <a:ln w="19050" cap="rnd" cmpd="sng">
            <a:solidFill>
              <a:srgbClr val="0056C8"/>
            </a:solidFill>
            <a:prstDash val="sysDot"/>
          </a:ln>
        </p:spPr>
        <p:txBody>
          <a:bodyPr wrap="square" lIns="0" tIns="180000" rIns="0" bIns="180000" rtlCol="0">
            <a:spAutoFit/>
          </a:bodyPr>
          <a:lstStyle>
            <a:defPPr>
              <a:defRPr lang="ru-RU"/>
            </a:defPPr>
            <a:lvl1pPr algn="ctr" defTabSz="685783">
              <a:defRPr sz="1800">
                <a:solidFill>
                  <a:srgbClr val="0056C8"/>
                </a:solidFill>
                <a:latin typeface="+mj-lt"/>
              </a:defRPr>
            </a:lvl1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56C8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There aren’t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many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56C8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56C8"/>
                </a:solidFill>
                <a:effectLst/>
                <a:uLnTx/>
                <a:uFillTx/>
                <a:latin typeface="Roboto Slab"/>
              </a:rPr>
              <a:t>         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56C8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trees in the garden.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3" r="33947"/>
          <a:stretch/>
        </p:blipFill>
        <p:spPr>
          <a:xfrm>
            <a:off x="3195482" y="1524000"/>
            <a:ext cx="2753034" cy="28915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737A347-D1D6-4B74-8AD7-CCBDFD7BCFC8}"/>
              </a:ext>
            </a:extLst>
          </p:cNvPr>
          <p:cNvSpPr txBox="1"/>
          <p:nvPr/>
        </p:nvSpPr>
        <p:spPr>
          <a:xfrm>
            <a:off x="6046848" y="727999"/>
            <a:ext cx="2753032" cy="3687503"/>
          </a:xfrm>
          <a:prstGeom prst="rect">
            <a:avLst/>
          </a:prstGeom>
          <a:noFill/>
          <a:ln w="19050" cap="rnd" cmpd="sng">
            <a:solidFill>
              <a:srgbClr val="0056C8"/>
            </a:solidFill>
            <a:prstDash val="sysDot"/>
          </a:ln>
        </p:spPr>
        <p:txBody>
          <a:bodyPr wrap="square" lIns="0" tIns="180000" rIns="0" bIns="180000" rtlCol="0">
            <a:spAutoFit/>
          </a:bodyPr>
          <a:lstStyle>
            <a:defPPr>
              <a:defRPr lang="ru-RU"/>
            </a:defPPr>
            <a:lvl1pPr algn="ctr" defTabSz="685783">
              <a:defRPr sz="1800">
                <a:solidFill>
                  <a:srgbClr val="0056C8"/>
                </a:solidFill>
                <a:latin typeface="+mj-lt"/>
              </a:defRPr>
            </a:lvl1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56C8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Is there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much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56C8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 money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56C8"/>
                </a:solidFill>
                <a:effectLst/>
                <a:uLnTx/>
                <a:uFillTx/>
                <a:latin typeface="Roboto Slab"/>
              </a:rPr>
              <a:t>        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56C8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in your wallet?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56C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0295354-D95D-4241-B1AE-590520AEC656}"/>
              </a:ext>
            </a:extLst>
          </p:cNvPr>
          <p:cNvSpPr/>
          <p:nvPr/>
        </p:nvSpPr>
        <p:spPr>
          <a:xfrm>
            <a:off x="6046847" y="1524000"/>
            <a:ext cx="2753033" cy="2891502"/>
          </a:xfrm>
          <a:prstGeom prst="rect">
            <a:avLst/>
          </a:prstGeom>
          <a:solidFill>
            <a:srgbClr val="0D7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83" y="2070837"/>
            <a:ext cx="2497706" cy="1797828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0295354-D95D-4241-B1AE-590520AEC656}"/>
              </a:ext>
            </a:extLst>
          </p:cNvPr>
          <p:cNvSpPr/>
          <p:nvPr/>
        </p:nvSpPr>
        <p:spPr>
          <a:xfrm>
            <a:off x="6046847" y="2846962"/>
            <a:ext cx="2753034" cy="15685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3078" name="Picture 6" descr="https://artprimshop.com/images/money-clipart-wallet-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258" y="1656572"/>
            <a:ext cx="2280210" cy="262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10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7" grpId="0" animBg="1"/>
      <p:bldP spid="9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07DC8C-EB0E-4831-BAC8-B0E7ED19F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516216" cy="16540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D9EC99-E34F-4518-A6A3-EDBE51F65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852" y="1707654"/>
            <a:ext cx="6689434" cy="2664296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8859BF8D-D92B-467B-8DCE-FAC361A322BA}"/>
              </a:ext>
            </a:extLst>
          </p:cNvPr>
          <p:cNvCxnSpPr/>
          <p:nvPr/>
        </p:nvCxnSpPr>
        <p:spPr>
          <a:xfrm>
            <a:off x="3059832" y="2571750"/>
            <a:ext cx="86409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F60DDF3C-48F1-433C-8E80-E1891473694B}"/>
              </a:ext>
            </a:extLst>
          </p:cNvPr>
          <p:cNvCxnSpPr>
            <a:cxnSpLocks/>
          </p:cNvCxnSpPr>
          <p:nvPr/>
        </p:nvCxnSpPr>
        <p:spPr>
          <a:xfrm>
            <a:off x="3275856" y="2931790"/>
            <a:ext cx="720080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0332747-A3BD-4431-BD62-27FC1DEA770D}"/>
              </a:ext>
            </a:extLst>
          </p:cNvPr>
          <p:cNvCxnSpPr>
            <a:cxnSpLocks/>
          </p:cNvCxnSpPr>
          <p:nvPr/>
        </p:nvCxnSpPr>
        <p:spPr>
          <a:xfrm>
            <a:off x="3347864" y="3291830"/>
            <a:ext cx="936104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825B3142-F8AB-428C-96D4-2AAAAA5B4705}"/>
              </a:ext>
            </a:extLst>
          </p:cNvPr>
          <p:cNvCxnSpPr>
            <a:cxnSpLocks/>
          </p:cNvCxnSpPr>
          <p:nvPr/>
        </p:nvCxnSpPr>
        <p:spPr>
          <a:xfrm>
            <a:off x="4211960" y="3651870"/>
            <a:ext cx="720080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BE0B5CB4-17F2-4A02-B65A-544957349ED3}"/>
              </a:ext>
            </a:extLst>
          </p:cNvPr>
          <p:cNvCxnSpPr>
            <a:cxnSpLocks/>
          </p:cNvCxnSpPr>
          <p:nvPr/>
        </p:nvCxnSpPr>
        <p:spPr>
          <a:xfrm>
            <a:off x="2771800" y="3939902"/>
            <a:ext cx="720080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A83EC279-2C20-4CA6-AAC9-39B8BA59D31C}"/>
              </a:ext>
            </a:extLst>
          </p:cNvPr>
          <p:cNvCxnSpPr>
            <a:cxnSpLocks/>
          </p:cNvCxnSpPr>
          <p:nvPr/>
        </p:nvCxnSpPr>
        <p:spPr>
          <a:xfrm>
            <a:off x="4283968" y="4299942"/>
            <a:ext cx="720080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11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https://wordwall.net/ru/resource/8129621/a-lot-of-many-much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35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454" t="25528" r="8492" b="21453"/>
          <a:stretch/>
        </p:blipFill>
        <p:spPr>
          <a:xfrm>
            <a:off x="287524" y="699542"/>
            <a:ext cx="8568952" cy="349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367" t="34250" r="4065" b="28344"/>
          <a:stretch/>
        </p:blipFill>
        <p:spPr>
          <a:xfrm>
            <a:off x="356689" y="180619"/>
            <a:ext cx="8430622" cy="21216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7347" t="44093" r="745" b="23423"/>
          <a:stretch/>
        </p:blipFill>
        <p:spPr>
          <a:xfrm>
            <a:off x="719572" y="2493197"/>
            <a:ext cx="7704856" cy="171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36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6193" y="368710"/>
            <a:ext cx="7506929" cy="3360789"/>
          </a:xfrm>
        </p:spPr>
        <p:txBody>
          <a:bodyPr>
            <a:noAutofit/>
          </a:bodyPr>
          <a:lstStyle/>
          <a:p>
            <a:r>
              <a:rPr lang="en-US" sz="3300" dirty="0"/>
              <a:t>A bar of …</a:t>
            </a:r>
          </a:p>
          <a:p>
            <a:r>
              <a:rPr lang="en-US" sz="3300" dirty="0"/>
              <a:t>… of biscuits</a:t>
            </a:r>
          </a:p>
          <a:p>
            <a:r>
              <a:rPr lang="en-US" sz="3300" dirty="0"/>
              <a:t>A carton of …</a:t>
            </a:r>
          </a:p>
          <a:p>
            <a:r>
              <a:rPr lang="en-US" sz="3300" dirty="0"/>
              <a:t>… of jam</a:t>
            </a:r>
          </a:p>
          <a:p>
            <a:r>
              <a:rPr lang="en-US" sz="3300" dirty="0"/>
              <a:t>A bottle of …</a:t>
            </a:r>
          </a:p>
          <a:p>
            <a:r>
              <a:rPr lang="en-US" sz="3300" dirty="0"/>
              <a:t>… of apples</a:t>
            </a:r>
          </a:p>
          <a:p>
            <a:r>
              <a:rPr lang="en-US" sz="3300" dirty="0"/>
              <a:t>A tin of …</a:t>
            </a:r>
          </a:p>
          <a:p>
            <a:r>
              <a:rPr lang="en-US" sz="3300" dirty="0"/>
              <a:t>… of bread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4000649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A457C1-CEBB-4C97-BD2F-FBF6A1E3C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90487"/>
            <a:ext cx="59626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14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кругленный прямоугольник 51">
            <a:extLst>
              <a:ext uri="{FF2B5EF4-FFF2-40B4-BE49-F238E27FC236}">
                <a16:creationId xmlns:a16="http://schemas.microsoft.com/office/drawing/2014/main" id="{ADA2C64C-AAB1-42FF-9102-8D240D28C8B5}"/>
              </a:ext>
            </a:extLst>
          </p:cNvPr>
          <p:cNvSpPr/>
          <p:nvPr/>
        </p:nvSpPr>
        <p:spPr>
          <a:xfrm>
            <a:off x="-1" y="727587"/>
            <a:ext cx="4581829" cy="727584"/>
          </a:xfrm>
          <a:prstGeom prst="roundRect">
            <a:avLst>
              <a:gd name="adj" fmla="val 0"/>
            </a:avLst>
          </a:prstGeom>
          <a:solidFill>
            <a:srgbClr val="ABDB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450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24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3" name="Скругленный прямоугольник 51">
            <a:extLst>
              <a:ext uri="{FF2B5EF4-FFF2-40B4-BE49-F238E27FC236}">
                <a16:creationId xmlns:a16="http://schemas.microsoft.com/office/drawing/2014/main" id="{ADA2C64C-AAB1-42FF-9102-8D240D28C8B5}"/>
              </a:ext>
            </a:extLst>
          </p:cNvPr>
          <p:cNvSpPr/>
          <p:nvPr/>
        </p:nvSpPr>
        <p:spPr>
          <a:xfrm>
            <a:off x="4581827" y="1455170"/>
            <a:ext cx="4562173" cy="3688330"/>
          </a:xfrm>
          <a:prstGeom prst="roundRect">
            <a:avLst>
              <a:gd name="adj" fmla="val 0"/>
            </a:avLst>
          </a:prstGeom>
          <a:solidFill>
            <a:srgbClr val="D0E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450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24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2" name="Скругленный прямоугольник 51">
            <a:extLst>
              <a:ext uri="{FF2B5EF4-FFF2-40B4-BE49-F238E27FC236}">
                <a16:creationId xmlns:a16="http://schemas.microsoft.com/office/drawing/2014/main" id="{ADA2C64C-AAB1-42FF-9102-8D240D28C8B5}"/>
              </a:ext>
            </a:extLst>
          </p:cNvPr>
          <p:cNvSpPr/>
          <p:nvPr/>
        </p:nvSpPr>
        <p:spPr>
          <a:xfrm>
            <a:off x="-4" y="1455170"/>
            <a:ext cx="4581831" cy="3688329"/>
          </a:xfrm>
          <a:prstGeom prst="roundRect">
            <a:avLst>
              <a:gd name="adj" fmla="val 0"/>
            </a:avLst>
          </a:prstGeom>
          <a:solidFill>
            <a:srgbClr val="CEEA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450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24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3AB39EB-4029-446E-93E0-9A11A25599E5}"/>
              </a:ext>
            </a:extLst>
          </p:cNvPr>
          <p:cNvSpPr/>
          <p:nvPr/>
        </p:nvSpPr>
        <p:spPr>
          <a:xfrm>
            <a:off x="0" y="1"/>
            <a:ext cx="9144000" cy="727586"/>
          </a:xfrm>
          <a:prstGeom prst="rect">
            <a:avLst/>
          </a:prstGeom>
          <a:solidFill>
            <a:srgbClr val="FFDC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92BC0C5-9C53-46AD-A0A6-9EF6D94FC49D}"/>
              </a:ext>
            </a:extLst>
          </p:cNvPr>
          <p:cNvSpPr/>
          <p:nvPr/>
        </p:nvSpPr>
        <p:spPr>
          <a:xfrm>
            <a:off x="3121381" y="63739"/>
            <a:ext cx="2901237" cy="6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Food can be: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DD6E9C-37E3-4B83-A069-5AF2C87478C1}"/>
              </a:ext>
            </a:extLst>
          </p:cNvPr>
          <p:cNvSpPr/>
          <p:nvPr/>
        </p:nvSpPr>
        <p:spPr>
          <a:xfrm>
            <a:off x="4773336" y="2571750"/>
            <a:ext cx="2793534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26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63808F2-84DB-4B74-8861-E8213C7010B0}"/>
              </a:ext>
            </a:extLst>
          </p:cNvPr>
          <p:cNvSpPr/>
          <p:nvPr/>
        </p:nvSpPr>
        <p:spPr>
          <a:xfrm>
            <a:off x="373457" y="1944421"/>
            <a:ext cx="3825086" cy="492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26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7B7644B-E73B-4E91-991B-42AC4DEE2FCE}"/>
              </a:ext>
            </a:extLst>
          </p:cNvPr>
          <p:cNvSpPr/>
          <p:nvPr/>
        </p:nvSpPr>
        <p:spPr>
          <a:xfrm>
            <a:off x="4370665" y="2833522"/>
            <a:ext cx="4018327" cy="5536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26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5" name="Скругленный прямоугольник 51">
            <a:extLst>
              <a:ext uri="{FF2B5EF4-FFF2-40B4-BE49-F238E27FC236}">
                <a16:creationId xmlns:a16="http://schemas.microsoft.com/office/drawing/2014/main" id="{6026177F-AD8A-4B2E-B21C-9222ECFAA13C}"/>
              </a:ext>
            </a:extLst>
          </p:cNvPr>
          <p:cNvSpPr/>
          <p:nvPr/>
        </p:nvSpPr>
        <p:spPr>
          <a:xfrm>
            <a:off x="4581831" y="727585"/>
            <a:ext cx="4562168" cy="727587"/>
          </a:xfrm>
          <a:prstGeom prst="roundRect">
            <a:avLst>
              <a:gd name="adj" fmla="val 0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450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24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092BC0C5-9C53-46AD-A0A6-9EF6D94FC49D}"/>
              </a:ext>
            </a:extLst>
          </p:cNvPr>
          <p:cNvSpPr/>
          <p:nvPr/>
        </p:nvSpPr>
        <p:spPr>
          <a:xfrm>
            <a:off x="5772504" y="811005"/>
            <a:ext cx="2616488" cy="6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Unhealthy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BCDDFA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– </a:t>
            </a:r>
            <a:endParaRPr kumimoji="0" lang="aa-ET" sz="2400" b="0" i="0" u="none" strike="noStrike" kern="1200" cap="none" spc="0" normalizeH="0" baseline="0" noProof="0" dirty="0">
              <a:ln>
                <a:noFill/>
              </a:ln>
              <a:solidFill>
                <a:srgbClr val="BCDDF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92BC0C5-9C53-46AD-A0A6-9EF6D94FC49D}"/>
              </a:ext>
            </a:extLst>
          </p:cNvPr>
          <p:cNvSpPr/>
          <p:nvPr/>
        </p:nvSpPr>
        <p:spPr>
          <a:xfrm>
            <a:off x="869092" y="802252"/>
            <a:ext cx="2671971" cy="6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Healthy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ABDB77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– </a:t>
            </a:r>
            <a:endParaRPr kumimoji="0" lang="aa-ET" sz="2400" b="0" i="0" u="none" strike="noStrike" kern="1200" cap="none" spc="0" normalizeH="0" baseline="0" noProof="0" dirty="0">
              <a:ln>
                <a:noFill/>
              </a:ln>
              <a:solidFill>
                <a:srgbClr val="ABDB77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6EFF94F-828C-4F2D-B8FE-CAFC74B6E7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125" y="1683777"/>
            <a:ext cx="2812250" cy="229949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E2F6AE1-3C79-4B6F-BCE9-4B23C2BAD3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408" y="3164447"/>
            <a:ext cx="1304657" cy="16582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61DD219-151A-489B-8B9F-6C3BC9EACE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9083" y="1119625"/>
            <a:ext cx="2639797" cy="321287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8E77581-D0D3-4B0D-976B-C8675F074B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8544" y="2589412"/>
            <a:ext cx="3499407" cy="289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85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3" grpId="0" animBg="1"/>
      <p:bldP spid="22" grpId="0" animBg="1"/>
      <p:bldP spid="17" grpId="0" animBg="1"/>
      <p:bldP spid="35" grpId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630277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1. Look at the pictures. Which products are 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3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7" y="3818216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3217819" y="2810843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85101">
            <a:off x="841054" y="606309"/>
            <a:ext cx="581861" cy="13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4"/>
          <a:stretch/>
        </p:blipFill>
        <p:spPr>
          <a:xfrm>
            <a:off x="3396334" y="3845428"/>
            <a:ext cx="136630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664" y="1944817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4592475" y="2794673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t="2155" r="54877" b="71437"/>
          <a:stretch/>
        </p:blipFill>
        <p:spPr bwMode="auto">
          <a:xfrm rot="793885">
            <a:off x="480617" y="1773902"/>
            <a:ext cx="122669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7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630277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1. Look at the pictures. Which products are 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3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7" y="3818216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3217819" y="2810843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85101">
            <a:off x="841054" y="606309"/>
            <a:ext cx="581861" cy="13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4"/>
          <a:stretch/>
        </p:blipFill>
        <p:spPr>
          <a:xfrm>
            <a:off x="3396334" y="3845428"/>
            <a:ext cx="136630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664" y="1944817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4592475" y="2794673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t="2155" r="54877" b="71437"/>
          <a:stretch/>
        </p:blipFill>
        <p:spPr bwMode="auto">
          <a:xfrm rot="793885">
            <a:off x="480617" y="1773902"/>
            <a:ext cx="122669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52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711ABF-4EBC-463E-A1AE-411B47B766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912" y="123478"/>
            <a:ext cx="5287353" cy="3528392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36E869B-E7CD-4D03-AA70-A49FF8607F1C}"/>
              </a:ext>
            </a:extLst>
          </p:cNvPr>
          <p:cNvSpPr/>
          <p:nvPr/>
        </p:nvSpPr>
        <p:spPr>
          <a:xfrm>
            <a:off x="2051720" y="285978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</a:schemeClr>
                </a:solidFill>
                <a:latin typeface="Arial Rounded MT Bold" panose="020F0704030504030204" pitchFamily="34" charset="0"/>
              </a:rPr>
              <a:t>'I scream, </a:t>
            </a:r>
          </a:p>
          <a:p>
            <a:pPr algn="ctr"/>
            <a:r>
              <a:rPr lang="en-US" sz="3200" dirty="0">
                <a:solidFill>
                  <a:schemeClr val="tx1">
                    <a:lumMod val="75000"/>
                  </a:schemeClr>
                </a:solidFill>
                <a:latin typeface="Arial Rounded MT Bold" panose="020F0704030504030204" pitchFamily="34" charset="0"/>
              </a:rPr>
              <a:t>you scream, </a:t>
            </a:r>
          </a:p>
          <a:p>
            <a:pPr algn="ctr"/>
            <a:r>
              <a:rPr lang="en-US" sz="3200" dirty="0">
                <a:solidFill>
                  <a:schemeClr val="tx1">
                    <a:lumMod val="75000"/>
                  </a:schemeClr>
                </a:solidFill>
                <a:latin typeface="Arial Rounded MT Bold" panose="020F0704030504030204" pitchFamily="34" charset="0"/>
              </a:rPr>
              <a:t>we all scream </a:t>
            </a:r>
          </a:p>
          <a:p>
            <a:pPr algn="ctr"/>
            <a:r>
              <a:rPr lang="en-US" sz="3200" dirty="0">
                <a:solidFill>
                  <a:schemeClr val="tx1">
                    <a:lumMod val="75000"/>
                  </a:schemeClr>
                </a:solidFill>
                <a:latin typeface="Arial Rounded MT Bold" panose="020F0704030504030204" pitchFamily="34" charset="0"/>
              </a:rPr>
              <a:t>for ice cream.'</a:t>
            </a:r>
            <a:endParaRPr lang="ru-RU" sz="32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3" name="Track25 - ex.1 p.46">
            <a:hlinkClick r:id="" action="ppaction://media"/>
            <a:extLst>
              <a:ext uri="{FF2B5EF4-FFF2-40B4-BE49-F238E27FC236}">
                <a16:creationId xmlns:a16="http://schemas.microsoft.com/office/drawing/2014/main" id="{F4155686-89A8-415A-B57C-C330A566F9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40839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73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630277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1. Look at the pictures. Which products are 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3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7" y="3818216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3217819" y="2810843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85101">
            <a:off x="841054" y="606309"/>
            <a:ext cx="581861" cy="13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4"/>
          <a:stretch/>
        </p:blipFill>
        <p:spPr>
          <a:xfrm>
            <a:off x="3396334" y="3845428"/>
            <a:ext cx="136630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664" y="1944817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4592475" y="2794673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t="2155" r="54877" b="71437"/>
          <a:stretch/>
        </p:blipFill>
        <p:spPr bwMode="auto">
          <a:xfrm rot="793885">
            <a:off x="480617" y="1773902"/>
            <a:ext cx="122669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7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630277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1. Look at the pictures. Which products are 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3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7" y="3818216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3217819" y="2810843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85101">
            <a:off x="841054" y="606309"/>
            <a:ext cx="581861" cy="13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4"/>
          <a:stretch/>
        </p:blipFill>
        <p:spPr>
          <a:xfrm>
            <a:off x="3396334" y="3845428"/>
            <a:ext cx="136630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664" y="1944817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4592475" y="2794673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t="2155" r="54877" b="71437"/>
          <a:stretch/>
        </p:blipFill>
        <p:spPr bwMode="auto">
          <a:xfrm rot="793885">
            <a:off x="480617" y="1773902"/>
            <a:ext cx="122669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01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630277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1. Look at the pictures. Which products are 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3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7" y="3818216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3217819" y="2810843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85101">
            <a:off x="841054" y="606309"/>
            <a:ext cx="581861" cy="13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4"/>
          <a:stretch/>
        </p:blipFill>
        <p:spPr>
          <a:xfrm>
            <a:off x="3396334" y="3845428"/>
            <a:ext cx="136630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664" y="1944817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4592475" y="2794673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t="2155" r="54877" b="71437"/>
          <a:stretch/>
        </p:blipFill>
        <p:spPr bwMode="auto">
          <a:xfrm rot="793885">
            <a:off x="480617" y="1773902"/>
            <a:ext cx="122669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32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630277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1. Look at the pictures. Which products are 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3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7" y="3818216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3217819" y="2810843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85101">
            <a:off x="841054" y="606309"/>
            <a:ext cx="581861" cy="13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4"/>
          <a:stretch/>
        </p:blipFill>
        <p:spPr>
          <a:xfrm>
            <a:off x="3396334" y="3845428"/>
            <a:ext cx="136630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664" y="1944817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4592475" y="2794673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t="2155" r="54877" b="71437"/>
          <a:stretch/>
        </p:blipFill>
        <p:spPr bwMode="auto">
          <a:xfrm rot="793885">
            <a:off x="480617" y="1773902"/>
            <a:ext cx="122669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74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630277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1. Look at the pictures. Which products are 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3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7" y="3818216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3217819" y="2810843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85101">
            <a:off x="841054" y="606309"/>
            <a:ext cx="581861" cy="13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4"/>
          <a:stretch/>
        </p:blipFill>
        <p:spPr>
          <a:xfrm>
            <a:off x="3396334" y="3845428"/>
            <a:ext cx="136630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664" y="1944817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4592475" y="2794673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t="2155" r="54877" b="71437"/>
          <a:stretch/>
        </p:blipFill>
        <p:spPr bwMode="auto">
          <a:xfrm rot="793885">
            <a:off x="480617" y="1773902"/>
            <a:ext cx="122669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29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630277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1. Look at the pictures. Which products are 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3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7" y="3818216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3217819" y="2810843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85101">
            <a:off x="841054" y="606309"/>
            <a:ext cx="581861" cy="13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4"/>
          <a:stretch/>
        </p:blipFill>
        <p:spPr>
          <a:xfrm>
            <a:off x="3396334" y="3845428"/>
            <a:ext cx="136630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664" y="1944817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4592475" y="2794673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t="2155" r="54877" b="71437"/>
          <a:stretch/>
        </p:blipFill>
        <p:spPr bwMode="auto">
          <a:xfrm rot="793885">
            <a:off x="480617" y="1773902"/>
            <a:ext cx="122669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7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630277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1. Look at the pictures. Which products are 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3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7" y="3818216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3217819" y="2810843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85101">
            <a:off x="841054" y="606309"/>
            <a:ext cx="581861" cy="13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4"/>
          <a:stretch/>
        </p:blipFill>
        <p:spPr>
          <a:xfrm>
            <a:off x="3396334" y="3845428"/>
            <a:ext cx="136630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664" y="1944817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4592475" y="2794673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t="2155" r="54877" b="71437"/>
          <a:stretch/>
        </p:blipFill>
        <p:spPr bwMode="auto">
          <a:xfrm rot="793885">
            <a:off x="480617" y="1773902"/>
            <a:ext cx="122669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97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630277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1. Look at the pictures. Which products are 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3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7" y="3818216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3217819" y="2810843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85101">
            <a:off x="841054" y="606309"/>
            <a:ext cx="581861" cy="13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4"/>
          <a:stretch/>
        </p:blipFill>
        <p:spPr>
          <a:xfrm>
            <a:off x="3396334" y="3845428"/>
            <a:ext cx="136630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664" y="1944817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4592475" y="2794673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t="2155" r="54877" b="71437"/>
          <a:stretch/>
        </p:blipFill>
        <p:spPr bwMode="auto">
          <a:xfrm rot="793885">
            <a:off x="480617" y="1773902"/>
            <a:ext cx="122669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7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630277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1. Look at the pictures. Which products are 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103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7" y="3818216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3217819" y="2810843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85101">
            <a:off x="841054" y="606309"/>
            <a:ext cx="581861" cy="13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4"/>
          <a:stretch/>
        </p:blipFill>
        <p:spPr>
          <a:xfrm>
            <a:off x="3396334" y="3845428"/>
            <a:ext cx="136630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664" y="1944817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4592475" y="2794673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t="2155" r="54877" b="71437"/>
          <a:stretch/>
        </p:blipFill>
        <p:spPr bwMode="auto">
          <a:xfrm rot="793885">
            <a:off x="480617" y="1773902"/>
            <a:ext cx="122669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2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630277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1. Look at the pictures. Which products are 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103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17" y="3818216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3217819" y="2810843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85101">
            <a:off x="841054" y="606309"/>
            <a:ext cx="581861" cy="137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4"/>
          <a:stretch/>
        </p:blipFill>
        <p:spPr>
          <a:xfrm>
            <a:off x="3396334" y="3845428"/>
            <a:ext cx="136630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664" y="1944817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4592475" y="2794673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" t="2155" r="54877" b="71437"/>
          <a:stretch/>
        </p:blipFill>
        <p:spPr bwMode="auto">
          <a:xfrm rot="793885">
            <a:off x="480617" y="1773902"/>
            <a:ext cx="122669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3" name="Рисунок 2" descr="Изображение выглядит как объект, белый, сидит, фотография&#10;&#10;Автоматически созданное описание">
            <a:extLst>
              <a:ext uri="{FF2B5EF4-FFF2-40B4-BE49-F238E27FC236}">
                <a16:creationId xmlns:a16="http://schemas.microsoft.com/office/drawing/2014/main" id="{28E4964F-AA27-45E7-892E-78BCB4C1B63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813425" y="2775402"/>
            <a:ext cx="1555088" cy="1555088"/>
          </a:xfrm>
          <a:prstGeom prst="rect">
            <a:avLst/>
          </a:prstGeom>
        </p:spPr>
      </p:pic>
      <p:pic>
        <p:nvPicPr>
          <p:cNvPr id="28" name="Picture 46" descr="https://i.ya-webdesign.com/images/beans-vector-dried-2.png">
            <a:extLst>
              <a:ext uri="{FF2B5EF4-FFF2-40B4-BE49-F238E27FC236}">
                <a16:creationId xmlns:a16="http://schemas.microsoft.com/office/drawing/2014/main" id="{6A53F196-9B5B-470F-B4EC-2B2A3A4B50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969" y="3371106"/>
            <a:ext cx="347060" cy="37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6" descr="https://i.ya-webdesign.com/images/beans-vector-dried-2.png">
            <a:extLst>
              <a:ext uri="{FF2B5EF4-FFF2-40B4-BE49-F238E27FC236}">
                <a16:creationId xmlns:a16="http://schemas.microsoft.com/office/drawing/2014/main" id="{7AFA0179-3D76-41B7-9CB8-D26D1DEDF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070" y="3381313"/>
            <a:ext cx="347060" cy="37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67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C1DD6123-88E3-462C-B655-6B27159E7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132" y="-72151"/>
            <a:ext cx="2880320" cy="857250"/>
          </a:xfrm>
        </p:spPr>
        <p:txBody>
          <a:bodyPr>
            <a:normAutofit/>
          </a:bodyPr>
          <a:lstStyle/>
          <a:p>
            <a:r>
              <a:rPr lang="en-US" dirty="0">
                <a:latin typeface="Arial Rounded MT Bold" panose="020F0704030504030204" pitchFamily="34" charset="0"/>
              </a:rPr>
              <a:t>Countable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7EFD03-4399-431E-9ECE-21BA986C6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44" y="861336"/>
            <a:ext cx="1083360" cy="124377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626463-D006-45CA-8F84-4B84649949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9978" y="861336"/>
            <a:ext cx="2100643" cy="1241968"/>
          </a:xfrm>
          <a:prstGeom prst="rect">
            <a:avLst/>
          </a:prstGeom>
        </p:spPr>
      </p:pic>
      <p:sp>
        <p:nvSpPr>
          <p:cNvPr id="6" name="Заголовок 6">
            <a:extLst>
              <a:ext uri="{FF2B5EF4-FFF2-40B4-BE49-F238E27FC236}">
                <a16:creationId xmlns:a16="http://schemas.microsoft.com/office/drawing/2014/main" id="{6B270CFC-08A4-4746-B31E-0CFCBAABDF4D}"/>
              </a:ext>
            </a:extLst>
          </p:cNvPr>
          <p:cNvSpPr txBox="1">
            <a:spLocks/>
          </p:cNvSpPr>
          <p:nvPr/>
        </p:nvSpPr>
        <p:spPr>
          <a:xfrm>
            <a:off x="5004048" y="-131390"/>
            <a:ext cx="3326149" cy="1033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200" kern="120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 Rounded MT Bold" panose="020F0704030504030204" pitchFamily="34" charset="0"/>
              </a:rPr>
              <a:t>Uncountable </a:t>
            </a: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2CD4CD-1478-4327-9B16-AD06E5E339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041" y="828850"/>
            <a:ext cx="1290900" cy="23420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B09AD2-5613-4E5B-87B9-ECE6C4D575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0623" y="971817"/>
            <a:ext cx="505384" cy="18464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C5081A0-3A7F-4D9B-B263-BEF03F8968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1328" y="1093178"/>
            <a:ext cx="1155695" cy="81925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DF6FE04-CB7C-4805-9725-625EE9A64D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6096" y="2550395"/>
            <a:ext cx="562438" cy="81925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C34817E-5BA2-4ADE-8AF5-9A6FFAA12B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07374" y="2511244"/>
            <a:ext cx="611164" cy="8925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4251422-4BC8-4F8E-B5B5-05FE6F2D7D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39092" y="3217607"/>
            <a:ext cx="1083360" cy="108090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D541CF6-9E71-4DE6-96C3-17AB75D08A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00219" y="1737121"/>
            <a:ext cx="977231" cy="125782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94253E5-98D0-4329-A8D6-35534E13E87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80772" y="762901"/>
            <a:ext cx="861834" cy="85725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B42AFD6-DF70-464E-BF1E-38A8D198FF3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07023" y="3308652"/>
            <a:ext cx="1750509" cy="86303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E09B61E-218F-4DC0-8469-58F3923D966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5693" y="2385700"/>
            <a:ext cx="1372096" cy="135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03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941259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2. Look at the pictures. Which products are unhealthy?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1766481" y="1858551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5118" y="2921773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3128997" y="3766350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30" y="871595"/>
            <a:ext cx="1166653" cy="8817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55" y="3815896"/>
            <a:ext cx="1307001" cy="811145"/>
          </a:xfrm>
          <a:prstGeom prst="rect">
            <a:avLst/>
          </a:prstGeom>
        </p:spPr>
      </p:pic>
      <p:pic>
        <p:nvPicPr>
          <p:cNvPr id="2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76" y="1882764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624" r="12945"/>
          <a:stretch/>
        </p:blipFill>
        <p:spPr>
          <a:xfrm>
            <a:off x="4830375" y="2876622"/>
            <a:ext cx="1189425" cy="87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6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941259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2. Look at the pictures. Which products are unhealthy?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1766481" y="1858551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5118" y="2921773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3128997" y="3766350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30" y="871595"/>
            <a:ext cx="1166653" cy="8817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55" y="3815896"/>
            <a:ext cx="1307001" cy="811145"/>
          </a:xfrm>
          <a:prstGeom prst="rect">
            <a:avLst/>
          </a:prstGeom>
        </p:spPr>
      </p:pic>
      <p:pic>
        <p:nvPicPr>
          <p:cNvPr id="2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76" y="1882764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624" r="12945"/>
          <a:stretch/>
        </p:blipFill>
        <p:spPr>
          <a:xfrm>
            <a:off x="4830375" y="2876622"/>
            <a:ext cx="1189425" cy="87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91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941259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2. Look at the pictures. Which products are unhealthy?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1766481" y="1858551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5118" y="2921773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3128997" y="3766350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30" y="871595"/>
            <a:ext cx="1166653" cy="8817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55" y="3815896"/>
            <a:ext cx="1307001" cy="811145"/>
          </a:xfrm>
          <a:prstGeom prst="rect">
            <a:avLst/>
          </a:prstGeom>
        </p:spPr>
      </p:pic>
      <p:pic>
        <p:nvPicPr>
          <p:cNvPr id="2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76" y="1882764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624" r="12945"/>
          <a:stretch/>
        </p:blipFill>
        <p:spPr>
          <a:xfrm>
            <a:off x="4830375" y="2876622"/>
            <a:ext cx="1189425" cy="87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37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941259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2. Look at the pictures. Which products are unhealthy?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1766481" y="1858551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5118" y="2921773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3128997" y="3766350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30" y="871595"/>
            <a:ext cx="1166653" cy="8817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55" y="3815896"/>
            <a:ext cx="1307001" cy="811145"/>
          </a:xfrm>
          <a:prstGeom prst="rect">
            <a:avLst/>
          </a:prstGeom>
        </p:spPr>
      </p:pic>
      <p:pic>
        <p:nvPicPr>
          <p:cNvPr id="2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76" y="1882764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624" r="12945"/>
          <a:stretch/>
        </p:blipFill>
        <p:spPr>
          <a:xfrm>
            <a:off x="4830375" y="2876622"/>
            <a:ext cx="1189425" cy="87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4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941259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2. Look at the pictures. Which products are unhealthy?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1766481" y="1858551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624" r="12945"/>
          <a:stretch/>
        </p:blipFill>
        <p:spPr>
          <a:xfrm>
            <a:off x="4830375" y="2876622"/>
            <a:ext cx="118942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5118" y="2921773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3128997" y="3766350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30" y="871595"/>
            <a:ext cx="1166653" cy="8817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55" y="3815896"/>
            <a:ext cx="1307001" cy="811145"/>
          </a:xfrm>
          <a:prstGeom prst="rect">
            <a:avLst/>
          </a:prstGeom>
        </p:spPr>
      </p:pic>
      <p:pic>
        <p:nvPicPr>
          <p:cNvPr id="2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76" y="1882764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56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941259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2. Look at the pictures. Which products are unhealthy?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1766481" y="1858551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624" r="12945"/>
          <a:stretch/>
        </p:blipFill>
        <p:spPr>
          <a:xfrm>
            <a:off x="4830375" y="2876622"/>
            <a:ext cx="118942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5118" y="2921773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3128997" y="3766350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30" y="871595"/>
            <a:ext cx="1166653" cy="881764"/>
          </a:xfrm>
          <a:prstGeom prst="rect">
            <a:avLst/>
          </a:prstGeom>
        </p:spPr>
      </p:pic>
      <p:pic>
        <p:nvPicPr>
          <p:cNvPr id="2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76" y="1882764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55" y="3815896"/>
            <a:ext cx="1307001" cy="81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6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36" y="858284"/>
            <a:ext cx="2199661" cy="34269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3399" y="258971"/>
            <a:ext cx="6941259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2. Look at the pictures. Which products are unhealthy?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1766481" y="1858551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624" r="12945"/>
          <a:stretch/>
        </p:blipFill>
        <p:spPr>
          <a:xfrm>
            <a:off x="4830375" y="2876622"/>
            <a:ext cx="118942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5118" y="2921773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30" y="871595"/>
            <a:ext cx="1166653" cy="881764"/>
          </a:xfrm>
          <a:prstGeom prst="rect">
            <a:avLst/>
          </a:prstGeom>
        </p:spPr>
      </p:pic>
      <p:pic>
        <p:nvPicPr>
          <p:cNvPr id="2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76" y="1882764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55" y="3815896"/>
            <a:ext cx="1307001" cy="811145"/>
          </a:xfrm>
          <a:prstGeom prst="rect">
            <a:avLst/>
          </a:prstGeom>
        </p:spPr>
      </p:pic>
      <p:pic>
        <p:nvPicPr>
          <p:cNvPr id="28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3128997" y="3766350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70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E8982FF7-4E60-40F3-A3A7-3B1DCFEA7D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598" y="2219869"/>
            <a:ext cx="2199661" cy="3426932"/>
          </a:xfrm>
          <a:prstGeom prst="rect">
            <a:avLst/>
          </a:prstGeom>
        </p:spPr>
      </p:pic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420313" y="831402"/>
          <a:ext cx="5796000" cy="388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49000">
                  <a:extLst>
                    <a:ext uri="{9D8B030D-6E8A-4147-A177-3AD203B41FA5}">
                      <a16:colId xmlns:a16="http://schemas.microsoft.com/office/drawing/2014/main" val="387999072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006233493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3391025269"/>
                    </a:ext>
                  </a:extLst>
                </a:gridCol>
                <a:gridCol w="1449000">
                  <a:extLst>
                    <a:ext uri="{9D8B030D-6E8A-4147-A177-3AD203B41FA5}">
                      <a16:colId xmlns:a16="http://schemas.microsoft.com/office/drawing/2014/main" val="1575873855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3814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52258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3974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21657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43399" y="258971"/>
            <a:ext cx="6941259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D2A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2. Look at the pictures. Which products are unhealthy?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D2A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4" b="5556"/>
          <a:stretch/>
        </p:blipFill>
        <p:spPr>
          <a:xfrm>
            <a:off x="1704482" y="3767491"/>
            <a:ext cx="1843038" cy="914693"/>
          </a:xfrm>
          <a:prstGeom prst="rect">
            <a:avLst/>
          </a:prstGeom>
        </p:spPr>
      </p:pic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1766481" y="1858551"/>
            <a:ext cx="1413786" cy="8354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96" y="288694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0" descr="https://yandex.by/images/_crpd/ICK7i6W92/975d96JE/dEhlchkBzkXSMwAG0b1MicoUVBL2OpwdUCZFdr1nMb4cmG5jFU2YMuzQ30lO4996ozbFZ5I969RtWppQ-2D3weCZQWf5JVtRlxJwd5Wp-UmuNES38__ZSSW29Qb8RyH_mX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50" y="2874931"/>
            <a:ext cx="779461" cy="7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funforkids.ru/pictures/tomatopict/tomato009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4" y="2811255"/>
            <a:ext cx="1198046" cy="89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ngimg.com/uploads/banana/banana_PNG838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008">
            <a:off x="2043526" y="811177"/>
            <a:ext cx="1074107" cy="9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i.ya-webdesign.com/images/oatmeal-clipart-baby-14.png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2991" y="869609"/>
            <a:ext cx="1302206" cy="88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142" y="861841"/>
            <a:ext cx="1211550" cy="9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42" y="1829578"/>
            <a:ext cx="1048711" cy="91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624" r="12945"/>
          <a:stretch/>
        </p:blipFill>
        <p:spPr>
          <a:xfrm>
            <a:off x="4830375" y="2876622"/>
            <a:ext cx="1189425" cy="879576"/>
          </a:xfrm>
          <a:prstGeom prst="rect">
            <a:avLst/>
          </a:prstGeom>
        </p:spPr>
      </p:pic>
      <p:pic>
        <p:nvPicPr>
          <p:cNvPr id="1064" name="Picture 40" descr="https://i.pinimg.com/originals/bc/a9/ea/bca9eafbcb4240443716c5a82eb5478a.png"/>
          <p:cNvPicPr>
            <a:picLocks noChangeAspect="1" noChangeArrowheads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5118" y="2921773"/>
            <a:ext cx="812353" cy="66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.ya-webdesign.com/images/beans-vector-dried-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23" y="3773649"/>
            <a:ext cx="859700" cy="92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30" y="871595"/>
            <a:ext cx="1166653" cy="881764"/>
          </a:xfrm>
          <a:prstGeom prst="rect">
            <a:avLst/>
          </a:prstGeom>
        </p:spPr>
      </p:pic>
      <p:pic>
        <p:nvPicPr>
          <p:cNvPr id="26" name="Picture 12" descr="https://www.clipartmax.com/png/full/139-1399416_free-download-of-onion-icon-clipart-onion-png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76" y="1882764"/>
            <a:ext cx="898949" cy="8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5191279" y="1737037"/>
            <a:ext cx="843796" cy="1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8" descr="http://chelib.ru/files/images/materials/news/2019/06/20/ico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5323">
            <a:off x="4931452" y="1711470"/>
            <a:ext cx="846893" cy="11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55" y="3815896"/>
            <a:ext cx="1307001" cy="811145"/>
          </a:xfrm>
          <a:prstGeom prst="rect">
            <a:avLst/>
          </a:prstGeom>
        </p:spPr>
      </p:pic>
      <p:pic>
        <p:nvPicPr>
          <p:cNvPr id="28" name="Picture 50" descr="https://pixy.org/src/476/4768022.png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7" r="46449" b="11907"/>
          <a:stretch/>
        </p:blipFill>
        <p:spPr bwMode="auto">
          <a:xfrm>
            <a:off x="3128997" y="3766350"/>
            <a:ext cx="1501006" cy="95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7707591" y="328613"/>
            <a:ext cx="1364403" cy="1190924"/>
          </a:xfrm>
          <a:prstGeom prst="cloudCallout">
            <a:avLst>
              <a:gd name="adj1" fmla="val -22888"/>
              <a:gd name="adj2" fmla="val 94971"/>
            </a:avLst>
          </a:prstGeom>
          <a:solidFill>
            <a:schemeClr val="bg1"/>
          </a:solidFill>
          <a:ln>
            <a:solidFill>
              <a:srgbClr val="6F6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30" name="Выноска-облако 29"/>
          <p:cNvSpPr/>
          <p:nvPr/>
        </p:nvSpPr>
        <p:spPr>
          <a:xfrm>
            <a:off x="6241311" y="720636"/>
            <a:ext cx="1466280" cy="1199468"/>
          </a:xfrm>
          <a:prstGeom prst="cloudCallout">
            <a:avLst>
              <a:gd name="adj1" fmla="val 42865"/>
              <a:gd name="adj2" fmla="val 68328"/>
            </a:avLst>
          </a:prstGeom>
          <a:solidFill>
            <a:schemeClr val="bg1"/>
          </a:solidFill>
          <a:ln>
            <a:solidFill>
              <a:srgbClr val="6F6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1026" name="Picture 2" descr="https://avatars.mds.yandex.net/get-pdb/1863019/fe38c7ef-1997-40cd-92ae-446650cd7194/s1200?webp=false"/>
          <p:cNvPicPr>
            <a:picLocks noChangeAspect="1" noChangeArrowheads="1"/>
          </p:cNvPicPr>
          <p:nvPr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8392" b="98864" l="1417" r="100000">
                        <a14:foregroundMark x1="32500" y1="68881" x2="65583" y2="51311"/>
                        <a14:foregroundMark x1="53667" y1="45979" x2="87417" y2="50612"/>
                        <a14:foregroundMark x1="17167" y1="65647" x2="42417" y2="65997"/>
                        <a14:foregroundMark x1="35917" y1="76399" x2="50250" y2="80682"/>
                        <a14:foregroundMark x1="36917" y1="78846" x2="44750" y2="85315"/>
                        <a14:foregroundMark x1="69333" y1="74213" x2="87083" y2="68094"/>
                        <a14:foregroundMark x1="73083" y1="81731" x2="87750" y2="728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1398" t="15981" r="-10704" b="-5157"/>
          <a:stretch/>
        </p:blipFill>
        <p:spPr bwMode="auto">
          <a:xfrm>
            <a:off x="6285350" y="920564"/>
            <a:ext cx="1292066" cy="8996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zen_doc/1347728/pub_5cefe6f80d8ac500ae471461_5cefe786c64cb100ae6e51c4/scale_1200"/>
          <p:cNvPicPr>
            <a:picLocks noChangeAspect="1" noChangeArrowheads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36" r="44221" b="14725"/>
          <a:stretch/>
        </p:blipFill>
        <p:spPr bwMode="auto">
          <a:xfrm>
            <a:off x="7936191" y="423864"/>
            <a:ext cx="933449" cy="97155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57307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5167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tomato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5489443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egg</a:t>
            </a:r>
            <a:endParaRPr kumimoji="0" lang="aa-ET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5489443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Sugar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5167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Flour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751351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coconut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13259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51351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Beans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013259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pepper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16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2013258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3751351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722753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7516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013258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751351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22753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89444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489444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Butter</a:t>
            </a:r>
            <a:endParaRPr kumimoji="0" lang="aa-ET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pineapple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41061">
            <a:off x="680540" y="3247754"/>
            <a:ext cx="830426" cy="1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Рисунок 68" descr="Изображение выглядит как стол, сидит, темный, чашка&#10;&#10;Автоматически созданное описание">
            <a:extLst>
              <a:ext uri="{FF2B5EF4-FFF2-40B4-BE49-F238E27FC236}">
                <a16:creationId xmlns:a16="http://schemas.microsoft.com/office/drawing/2014/main" id="{2A56F991-0158-403A-8EC7-EA503B2A00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7" t="-1" b="-5996"/>
          <a:stretch/>
        </p:blipFill>
        <p:spPr>
          <a:xfrm>
            <a:off x="2309663" y="1610622"/>
            <a:ext cx="1064148" cy="1222264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7109C4F-F8D7-409A-ACD5-070C0644A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418" y="1697706"/>
            <a:ext cx="1023163" cy="1023163"/>
          </a:xfrm>
          <a:prstGeom prst="rect">
            <a:avLst/>
          </a:prstGeom>
        </p:spPr>
      </p:pic>
      <p:pic>
        <p:nvPicPr>
          <p:cNvPr id="71" name="Рисунок 70" descr="Изображение выглядит как объект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8591D84-D227-4012-BB80-2058A230F0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12451" b="20005"/>
          <a:stretch/>
        </p:blipFill>
        <p:spPr>
          <a:xfrm>
            <a:off x="5545835" y="1674071"/>
            <a:ext cx="1508803" cy="101909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D56DB31C-F692-43C4-B4A6-BBDA8FF6D867}"/>
              </a:ext>
            </a:extLst>
          </p:cNvPr>
          <p:cNvGrpSpPr/>
          <p:nvPr/>
        </p:nvGrpSpPr>
        <p:grpSpPr>
          <a:xfrm>
            <a:off x="7479272" y="1737310"/>
            <a:ext cx="1209675" cy="1053556"/>
            <a:chOff x="1444620" y="1575860"/>
            <a:chExt cx="3496451" cy="3045205"/>
          </a:xfrm>
        </p:grpSpPr>
        <p:pic>
          <p:nvPicPr>
            <p:cNvPr id="73" name="Рисунок 72" descr="Изображение выглядит как сидит, белый&#10;&#10;Автоматически созданное описание">
              <a:extLst>
                <a:ext uri="{FF2B5EF4-FFF2-40B4-BE49-F238E27FC236}">
                  <a16:creationId xmlns:a16="http://schemas.microsoft.com/office/drawing/2014/main" id="{79F1C2E3-8F00-4457-B4DF-7D23C6386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104" t="33722" r="13918" b="7073"/>
            <a:stretch/>
          </p:blipFill>
          <p:spPr>
            <a:xfrm>
              <a:off x="1444620" y="1575860"/>
              <a:ext cx="3496451" cy="3045205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294F28EC-C2D2-4688-AE6D-55F0FDDCB9A8}"/>
                </a:ext>
              </a:extLst>
            </p:cNvPr>
            <p:cNvSpPr/>
            <p:nvPr/>
          </p:nvSpPr>
          <p:spPr>
            <a:xfrm>
              <a:off x="2382473" y="3229761"/>
              <a:ext cx="1434518" cy="545285"/>
            </a:xfrm>
            <a:prstGeom prst="rect">
              <a:avLst/>
            </a:prstGeom>
            <a:solidFill>
              <a:srgbClr val="6E61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7BF30E4-5DAE-4A94-B37E-0BED2E33D5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4868" b="25665"/>
          <a:stretch/>
        </p:blipFill>
        <p:spPr>
          <a:xfrm>
            <a:off x="2028687" y="3605004"/>
            <a:ext cx="1629327" cy="805961"/>
          </a:xfrm>
          <a:prstGeom prst="rect">
            <a:avLst/>
          </a:prstGeom>
        </p:spPr>
      </p:pic>
      <p:pic>
        <p:nvPicPr>
          <p:cNvPr id="76" name="Рисунок 75" descr="Изображение выглядит как стол, сидит, внутренний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C11E8E76-D0D6-4C91-BA9A-0DBE616649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8804" t="36948" r="14198" b="8491"/>
          <a:stretch/>
        </p:blipFill>
        <p:spPr>
          <a:xfrm>
            <a:off x="3958308" y="3502232"/>
            <a:ext cx="1242083" cy="880141"/>
          </a:xfrm>
          <a:prstGeom prst="rect">
            <a:avLst/>
          </a:prstGeom>
        </p:spPr>
      </p:pic>
      <p:pic>
        <p:nvPicPr>
          <p:cNvPr id="77" name="Рисунок 76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3489" y="3336078"/>
            <a:ext cx="1463140" cy="1174347"/>
          </a:xfrm>
          <a:prstGeom prst="rect">
            <a:avLst/>
          </a:prstGeom>
        </p:spPr>
      </p:pic>
      <p:pic>
        <p:nvPicPr>
          <p:cNvPr id="2052" name="Picture 4" descr="https://wmpics.pics/dl-YTC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093" y="3336078"/>
            <a:ext cx="900698" cy="115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ngicon.ru/file/uploads/ostryy-perets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084">
            <a:off x="362994" y="1610586"/>
            <a:ext cx="1404143" cy="129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Прямоугольник 77"/>
          <p:cNvSpPr/>
          <p:nvPr/>
        </p:nvSpPr>
        <p:spPr>
          <a:xfrm>
            <a:off x="2334273" y="212734"/>
            <a:ext cx="4475456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3. Match the words to the pictures!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563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4" grpId="0" animBg="1"/>
      <p:bldP spid="36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47" grpId="0" animBg="1"/>
      <p:bldP spid="48" grpId="0" animBg="1"/>
      <p:bldP spid="66" grpId="0" animBg="1"/>
      <p:bldP spid="67" grpId="0" animBg="1"/>
      <p:bldP spid="7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5167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tomato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5489443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egg</a:t>
            </a:r>
            <a:endParaRPr kumimoji="0" lang="aa-ET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5489443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Sugar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5167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Flour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751351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coconut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13259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51351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Beans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16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pepper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13258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3751351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722753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7516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013258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751351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22753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89444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489444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Butter</a:t>
            </a:r>
            <a:endParaRPr kumimoji="0" lang="aa-ET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pineapple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41061">
            <a:off x="680540" y="3247754"/>
            <a:ext cx="830426" cy="1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Рисунок 68" descr="Изображение выглядит как стол, сидит, темный, чашка&#10;&#10;Автоматически созданное описание">
            <a:extLst>
              <a:ext uri="{FF2B5EF4-FFF2-40B4-BE49-F238E27FC236}">
                <a16:creationId xmlns:a16="http://schemas.microsoft.com/office/drawing/2014/main" id="{2A56F991-0158-403A-8EC7-EA503B2A00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7" t="-1" b="-5996"/>
          <a:stretch/>
        </p:blipFill>
        <p:spPr>
          <a:xfrm>
            <a:off x="2309663" y="1610622"/>
            <a:ext cx="1064148" cy="1222264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7109C4F-F8D7-409A-ACD5-070C0644A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418" y="1697706"/>
            <a:ext cx="1023163" cy="1023163"/>
          </a:xfrm>
          <a:prstGeom prst="rect">
            <a:avLst/>
          </a:prstGeom>
        </p:spPr>
      </p:pic>
      <p:pic>
        <p:nvPicPr>
          <p:cNvPr id="71" name="Рисунок 70" descr="Изображение выглядит как объект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8591D84-D227-4012-BB80-2058A230F0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12451" b="20005"/>
          <a:stretch/>
        </p:blipFill>
        <p:spPr>
          <a:xfrm>
            <a:off x="5545835" y="1674071"/>
            <a:ext cx="1508803" cy="101909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D56DB31C-F692-43C4-B4A6-BBDA8FF6D867}"/>
              </a:ext>
            </a:extLst>
          </p:cNvPr>
          <p:cNvGrpSpPr/>
          <p:nvPr/>
        </p:nvGrpSpPr>
        <p:grpSpPr>
          <a:xfrm>
            <a:off x="7479272" y="1737310"/>
            <a:ext cx="1209675" cy="1053556"/>
            <a:chOff x="1444620" y="1575860"/>
            <a:chExt cx="3496451" cy="3045205"/>
          </a:xfrm>
        </p:grpSpPr>
        <p:pic>
          <p:nvPicPr>
            <p:cNvPr id="73" name="Рисунок 72" descr="Изображение выглядит как сидит, белый&#10;&#10;Автоматически созданное описание">
              <a:extLst>
                <a:ext uri="{FF2B5EF4-FFF2-40B4-BE49-F238E27FC236}">
                  <a16:creationId xmlns:a16="http://schemas.microsoft.com/office/drawing/2014/main" id="{79F1C2E3-8F00-4457-B4DF-7D23C6386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104" t="33722" r="13918" b="7073"/>
            <a:stretch/>
          </p:blipFill>
          <p:spPr>
            <a:xfrm>
              <a:off x="1444620" y="1575860"/>
              <a:ext cx="3496451" cy="3045205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294F28EC-C2D2-4688-AE6D-55F0FDDCB9A8}"/>
                </a:ext>
              </a:extLst>
            </p:cNvPr>
            <p:cNvSpPr/>
            <p:nvPr/>
          </p:nvSpPr>
          <p:spPr>
            <a:xfrm>
              <a:off x="2382473" y="3229761"/>
              <a:ext cx="1434518" cy="545285"/>
            </a:xfrm>
            <a:prstGeom prst="rect">
              <a:avLst/>
            </a:prstGeom>
            <a:solidFill>
              <a:srgbClr val="6E61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7BF30E4-5DAE-4A94-B37E-0BED2E33D5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4868" b="25665"/>
          <a:stretch/>
        </p:blipFill>
        <p:spPr>
          <a:xfrm>
            <a:off x="2028687" y="3605004"/>
            <a:ext cx="1629327" cy="805961"/>
          </a:xfrm>
          <a:prstGeom prst="rect">
            <a:avLst/>
          </a:prstGeom>
        </p:spPr>
      </p:pic>
      <p:pic>
        <p:nvPicPr>
          <p:cNvPr id="76" name="Рисунок 75" descr="Изображение выглядит как стол, сидит, внутренний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C11E8E76-D0D6-4C91-BA9A-0DBE616649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8804" t="36948" r="14198" b="8491"/>
          <a:stretch/>
        </p:blipFill>
        <p:spPr>
          <a:xfrm>
            <a:off x="3958308" y="3502232"/>
            <a:ext cx="1242083" cy="880141"/>
          </a:xfrm>
          <a:prstGeom prst="rect">
            <a:avLst/>
          </a:prstGeom>
        </p:spPr>
      </p:pic>
      <p:pic>
        <p:nvPicPr>
          <p:cNvPr id="77" name="Рисунок 76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3489" y="3336078"/>
            <a:ext cx="1463140" cy="1174347"/>
          </a:xfrm>
          <a:prstGeom prst="rect">
            <a:avLst/>
          </a:prstGeom>
        </p:spPr>
      </p:pic>
      <p:pic>
        <p:nvPicPr>
          <p:cNvPr id="2052" name="Picture 4" descr="https://wmpics.pics/dl-YTC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093" y="3336078"/>
            <a:ext cx="900698" cy="115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ngicon.ru/file/uploads/ostryy-perets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084">
            <a:off x="362994" y="1610586"/>
            <a:ext cx="1404143" cy="129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3F6A417D-EAF9-4639-B4E3-A56CF630C2C4}"/>
              </a:ext>
            </a:extLst>
          </p:cNvPr>
          <p:cNvSpPr/>
          <p:nvPr/>
        </p:nvSpPr>
        <p:spPr>
          <a:xfrm>
            <a:off x="2334273" y="212734"/>
            <a:ext cx="4475456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3. Match the words to the pictures!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56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01FE0D-B4AA-4594-80E0-1E7B56CAD0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686" y="21734"/>
            <a:ext cx="2795316" cy="287113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C4CCB3B-8B15-4338-8B08-46D680A5463B}"/>
              </a:ext>
            </a:extLst>
          </p:cNvPr>
          <p:cNvSpPr/>
          <p:nvPr/>
        </p:nvSpPr>
        <p:spPr>
          <a:xfrm>
            <a:off x="395536" y="2643758"/>
            <a:ext cx="42196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494C4F">
                    <a:lumMod val="75000"/>
                  </a:srgbClr>
                </a:solidFill>
                <a:latin typeface="Arial Rounded MT Bold" panose="020F0704030504030204" pitchFamily="34" charset="0"/>
              </a:rPr>
              <a:t>A packet of biscuits 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2462CF5-5E95-49BB-ABB0-A590A3C2E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1851670"/>
            <a:ext cx="2085013" cy="2438611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72BB7A9-BC9E-43BE-A0C9-EAACA396588B}"/>
              </a:ext>
            </a:extLst>
          </p:cNvPr>
          <p:cNvSpPr/>
          <p:nvPr/>
        </p:nvSpPr>
        <p:spPr>
          <a:xfrm>
            <a:off x="5984408" y="987574"/>
            <a:ext cx="25725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494C4F">
                    <a:lumMod val="75000"/>
                  </a:srgbClr>
                </a:solidFill>
                <a:latin typeface="Arial Rounded MT Bold" panose="020F0704030504030204" pitchFamily="34" charset="0"/>
              </a:rPr>
              <a:t>A jar of jam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50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5167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tomato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5489443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egg</a:t>
            </a:r>
            <a:endParaRPr kumimoji="0" lang="aa-ET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5489443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Sugar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5167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Flour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13259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51351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Beans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16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pepper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13258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coconut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51351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722753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7516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013258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751351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22753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89444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489444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Butter</a:t>
            </a:r>
            <a:endParaRPr kumimoji="0" lang="aa-ET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pineapple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41061">
            <a:off x="680540" y="3247754"/>
            <a:ext cx="830426" cy="1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Рисунок 68" descr="Изображение выглядит как стол, сидит, темный, чашка&#10;&#10;Автоматически созданное описание">
            <a:extLst>
              <a:ext uri="{FF2B5EF4-FFF2-40B4-BE49-F238E27FC236}">
                <a16:creationId xmlns:a16="http://schemas.microsoft.com/office/drawing/2014/main" id="{2A56F991-0158-403A-8EC7-EA503B2A00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7" t="-1" b="-5996"/>
          <a:stretch/>
        </p:blipFill>
        <p:spPr>
          <a:xfrm>
            <a:off x="2309663" y="1610622"/>
            <a:ext cx="1064148" cy="1222264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7109C4F-F8D7-409A-ACD5-070C0644A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418" y="1697706"/>
            <a:ext cx="1023163" cy="1023163"/>
          </a:xfrm>
          <a:prstGeom prst="rect">
            <a:avLst/>
          </a:prstGeom>
        </p:spPr>
      </p:pic>
      <p:pic>
        <p:nvPicPr>
          <p:cNvPr id="71" name="Рисунок 70" descr="Изображение выглядит как объект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8591D84-D227-4012-BB80-2058A230F0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12451" b="20005"/>
          <a:stretch/>
        </p:blipFill>
        <p:spPr>
          <a:xfrm>
            <a:off x="5545835" y="1674071"/>
            <a:ext cx="1508803" cy="101909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D56DB31C-F692-43C4-B4A6-BBDA8FF6D867}"/>
              </a:ext>
            </a:extLst>
          </p:cNvPr>
          <p:cNvGrpSpPr/>
          <p:nvPr/>
        </p:nvGrpSpPr>
        <p:grpSpPr>
          <a:xfrm>
            <a:off x="7479272" y="1737310"/>
            <a:ext cx="1209675" cy="1053556"/>
            <a:chOff x="1444620" y="1575860"/>
            <a:chExt cx="3496451" cy="3045205"/>
          </a:xfrm>
        </p:grpSpPr>
        <p:pic>
          <p:nvPicPr>
            <p:cNvPr id="73" name="Рисунок 72" descr="Изображение выглядит как сидит, белый&#10;&#10;Автоматически созданное описание">
              <a:extLst>
                <a:ext uri="{FF2B5EF4-FFF2-40B4-BE49-F238E27FC236}">
                  <a16:creationId xmlns:a16="http://schemas.microsoft.com/office/drawing/2014/main" id="{79F1C2E3-8F00-4457-B4DF-7D23C6386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104" t="33722" r="13918" b="7073"/>
            <a:stretch/>
          </p:blipFill>
          <p:spPr>
            <a:xfrm>
              <a:off x="1444620" y="1575860"/>
              <a:ext cx="3496451" cy="3045205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294F28EC-C2D2-4688-AE6D-55F0FDDCB9A8}"/>
                </a:ext>
              </a:extLst>
            </p:cNvPr>
            <p:cNvSpPr/>
            <p:nvPr/>
          </p:nvSpPr>
          <p:spPr>
            <a:xfrm>
              <a:off x="2382473" y="3229761"/>
              <a:ext cx="1434518" cy="545285"/>
            </a:xfrm>
            <a:prstGeom prst="rect">
              <a:avLst/>
            </a:prstGeom>
            <a:solidFill>
              <a:srgbClr val="6E61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7BF30E4-5DAE-4A94-B37E-0BED2E33D5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4868" b="25665"/>
          <a:stretch/>
        </p:blipFill>
        <p:spPr>
          <a:xfrm>
            <a:off x="2028687" y="3605004"/>
            <a:ext cx="1629327" cy="805961"/>
          </a:xfrm>
          <a:prstGeom prst="rect">
            <a:avLst/>
          </a:prstGeom>
        </p:spPr>
      </p:pic>
      <p:pic>
        <p:nvPicPr>
          <p:cNvPr id="76" name="Рисунок 75" descr="Изображение выглядит как стол, сидит, внутренний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C11E8E76-D0D6-4C91-BA9A-0DBE616649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8804" t="36948" r="14198" b="8491"/>
          <a:stretch/>
        </p:blipFill>
        <p:spPr>
          <a:xfrm>
            <a:off x="3958308" y="3502232"/>
            <a:ext cx="1242083" cy="880141"/>
          </a:xfrm>
          <a:prstGeom prst="rect">
            <a:avLst/>
          </a:prstGeom>
        </p:spPr>
      </p:pic>
      <p:pic>
        <p:nvPicPr>
          <p:cNvPr id="77" name="Рисунок 76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3489" y="3336078"/>
            <a:ext cx="1463140" cy="1174347"/>
          </a:xfrm>
          <a:prstGeom prst="rect">
            <a:avLst/>
          </a:prstGeom>
        </p:spPr>
      </p:pic>
      <p:pic>
        <p:nvPicPr>
          <p:cNvPr id="2052" name="Picture 4" descr="https://wmpics.pics/dl-YTC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093" y="3336078"/>
            <a:ext cx="900698" cy="115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ngicon.ru/file/uploads/ostryy-perets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084">
            <a:off x="362994" y="1610586"/>
            <a:ext cx="1404143" cy="129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1D17A6B2-AEF8-44CF-BE0A-36B59BB15E3A}"/>
              </a:ext>
            </a:extLst>
          </p:cNvPr>
          <p:cNvSpPr/>
          <p:nvPr/>
        </p:nvSpPr>
        <p:spPr>
          <a:xfrm>
            <a:off x="2334273" y="212734"/>
            <a:ext cx="4475456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3. Match the words to the pictures!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77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5489443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egg</a:t>
            </a:r>
            <a:endParaRPr kumimoji="0" lang="aa-ET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5489443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Sugar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5167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Flour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13259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51351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Beans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16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pepper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13258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coconut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51351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tomato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22753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7516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013258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751351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22753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89444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489444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Butter</a:t>
            </a:r>
            <a:endParaRPr kumimoji="0" lang="aa-ET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pineapple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41061">
            <a:off x="680540" y="3247754"/>
            <a:ext cx="830426" cy="1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Рисунок 68" descr="Изображение выглядит как стол, сидит, темный, чашка&#10;&#10;Автоматически созданное описание">
            <a:extLst>
              <a:ext uri="{FF2B5EF4-FFF2-40B4-BE49-F238E27FC236}">
                <a16:creationId xmlns:a16="http://schemas.microsoft.com/office/drawing/2014/main" id="{2A56F991-0158-403A-8EC7-EA503B2A00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7" t="-1" b="-5996"/>
          <a:stretch/>
        </p:blipFill>
        <p:spPr>
          <a:xfrm>
            <a:off x="2309663" y="1610622"/>
            <a:ext cx="1064148" cy="1222264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7109C4F-F8D7-409A-ACD5-070C0644A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418" y="1697706"/>
            <a:ext cx="1023163" cy="1023163"/>
          </a:xfrm>
          <a:prstGeom prst="rect">
            <a:avLst/>
          </a:prstGeom>
        </p:spPr>
      </p:pic>
      <p:pic>
        <p:nvPicPr>
          <p:cNvPr id="71" name="Рисунок 70" descr="Изображение выглядит как объект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8591D84-D227-4012-BB80-2058A230F0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12451" b="20005"/>
          <a:stretch/>
        </p:blipFill>
        <p:spPr>
          <a:xfrm>
            <a:off x="5545835" y="1674071"/>
            <a:ext cx="1508803" cy="101909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D56DB31C-F692-43C4-B4A6-BBDA8FF6D867}"/>
              </a:ext>
            </a:extLst>
          </p:cNvPr>
          <p:cNvGrpSpPr/>
          <p:nvPr/>
        </p:nvGrpSpPr>
        <p:grpSpPr>
          <a:xfrm>
            <a:off x="7479272" y="1737310"/>
            <a:ext cx="1209675" cy="1053556"/>
            <a:chOff x="1444620" y="1575860"/>
            <a:chExt cx="3496451" cy="3045205"/>
          </a:xfrm>
        </p:grpSpPr>
        <p:pic>
          <p:nvPicPr>
            <p:cNvPr id="73" name="Рисунок 72" descr="Изображение выглядит как сидит, белый&#10;&#10;Автоматически созданное описание">
              <a:extLst>
                <a:ext uri="{FF2B5EF4-FFF2-40B4-BE49-F238E27FC236}">
                  <a16:creationId xmlns:a16="http://schemas.microsoft.com/office/drawing/2014/main" id="{79F1C2E3-8F00-4457-B4DF-7D23C6386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104" t="33722" r="13918" b="7073"/>
            <a:stretch/>
          </p:blipFill>
          <p:spPr>
            <a:xfrm>
              <a:off x="1444620" y="1575860"/>
              <a:ext cx="3496451" cy="3045205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294F28EC-C2D2-4688-AE6D-55F0FDDCB9A8}"/>
                </a:ext>
              </a:extLst>
            </p:cNvPr>
            <p:cNvSpPr/>
            <p:nvPr/>
          </p:nvSpPr>
          <p:spPr>
            <a:xfrm>
              <a:off x="2382473" y="3229761"/>
              <a:ext cx="1434518" cy="545285"/>
            </a:xfrm>
            <a:prstGeom prst="rect">
              <a:avLst/>
            </a:prstGeom>
            <a:solidFill>
              <a:srgbClr val="6E61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7BF30E4-5DAE-4A94-B37E-0BED2E33D5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4868" b="25665"/>
          <a:stretch/>
        </p:blipFill>
        <p:spPr>
          <a:xfrm>
            <a:off x="2028687" y="3605004"/>
            <a:ext cx="1629327" cy="805961"/>
          </a:xfrm>
          <a:prstGeom prst="rect">
            <a:avLst/>
          </a:prstGeom>
        </p:spPr>
      </p:pic>
      <p:pic>
        <p:nvPicPr>
          <p:cNvPr id="76" name="Рисунок 75" descr="Изображение выглядит как стол, сидит, внутренний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C11E8E76-D0D6-4C91-BA9A-0DBE616649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8804" t="36948" r="14198" b="8491"/>
          <a:stretch/>
        </p:blipFill>
        <p:spPr>
          <a:xfrm>
            <a:off x="3958308" y="3502232"/>
            <a:ext cx="1242083" cy="880141"/>
          </a:xfrm>
          <a:prstGeom prst="rect">
            <a:avLst/>
          </a:prstGeom>
        </p:spPr>
      </p:pic>
      <p:pic>
        <p:nvPicPr>
          <p:cNvPr id="77" name="Рисунок 76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3489" y="3336078"/>
            <a:ext cx="1463140" cy="1174347"/>
          </a:xfrm>
          <a:prstGeom prst="rect">
            <a:avLst/>
          </a:prstGeom>
        </p:spPr>
      </p:pic>
      <p:pic>
        <p:nvPicPr>
          <p:cNvPr id="2052" name="Picture 4" descr="https://wmpics.pics/dl-YTC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093" y="3336078"/>
            <a:ext cx="900698" cy="115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ngicon.ru/file/uploads/ostryy-perets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084">
            <a:off x="362994" y="1610586"/>
            <a:ext cx="1404143" cy="129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F992557A-0E30-426B-B5A1-6FD8AFA39829}"/>
              </a:ext>
            </a:extLst>
          </p:cNvPr>
          <p:cNvSpPr/>
          <p:nvPr/>
        </p:nvSpPr>
        <p:spPr>
          <a:xfrm>
            <a:off x="2334273" y="212734"/>
            <a:ext cx="4475456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3. Match the words to the pictures!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410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5489443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Sugar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5167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Flour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13259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51351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Beans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16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pepper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13258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coconut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51351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tomato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22753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7516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013258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751351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22753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89444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egg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89444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Butter</a:t>
            </a:r>
            <a:endParaRPr kumimoji="0" lang="aa-ET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pineapple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41061">
            <a:off x="680540" y="3247754"/>
            <a:ext cx="830426" cy="1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Рисунок 68" descr="Изображение выглядит как стол, сидит, темный, чашка&#10;&#10;Автоматически созданное описание">
            <a:extLst>
              <a:ext uri="{FF2B5EF4-FFF2-40B4-BE49-F238E27FC236}">
                <a16:creationId xmlns:a16="http://schemas.microsoft.com/office/drawing/2014/main" id="{2A56F991-0158-403A-8EC7-EA503B2A00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7" t="-1" b="-5996"/>
          <a:stretch/>
        </p:blipFill>
        <p:spPr>
          <a:xfrm>
            <a:off x="2309663" y="1610622"/>
            <a:ext cx="1064148" cy="1222264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7109C4F-F8D7-409A-ACD5-070C0644A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418" y="1697706"/>
            <a:ext cx="1023163" cy="1023163"/>
          </a:xfrm>
          <a:prstGeom prst="rect">
            <a:avLst/>
          </a:prstGeom>
        </p:spPr>
      </p:pic>
      <p:pic>
        <p:nvPicPr>
          <p:cNvPr id="71" name="Рисунок 70" descr="Изображение выглядит как объект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8591D84-D227-4012-BB80-2058A230F0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12451" b="20005"/>
          <a:stretch/>
        </p:blipFill>
        <p:spPr>
          <a:xfrm>
            <a:off x="5545835" y="1674071"/>
            <a:ext cx="1508803" cy="101909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D56DB31C-F692-43C4-B4A6-BBDA8FF6D867}"/>
              </a:ext>
            </a:extLst>
          </p:cNvPr>
          <p:cNvGrpSpPr/>
          <p:nvPr/>
        </p:nvGrpSpPr>
        <p:grpSpPr>
          <a:xfrm>
            <a:off x="7479272" y="1737310"/>
            <a:ext cx="1209675" cy="1053556"/>
            <a:chOff x="1444620" y="1575860"/>
            <a:chExt cx="3496451" cy="3045205"/>
          </a:xfrm>
        </p:grpSpPr>
        <p:pic>
          <p:nvPicPr>
            <p:cNvPr id="73" name="Рисунок 72" descr="Изображение выглядит как сидит, белый&#10;&#10;Автоматически созданное описание">
              <a:extLst>
                <a:ext uri="{FF2B5EF4-FFF2-40B4-BE49-F238E27FC236}">
                  <a16:creationId xmlns:a16="http://schemas.microsoft.com/office/drawing/2014/main" id="{79F1C2E3-8F00-4457-B4DF-7D23C6386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104" t="33722" r="13918" b="7073"/>
            <a:stretch/>
          </p:blipFill>
          <p:spPr>
            <a:xfrm>
              <a:off x="1444620" y="1575860"/>
              <a:ext cx="3496451" cy="3045205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294F28EC-C2D2-4688-AE6D-55F0FDDCB9A8}"/>
                </a:ext>
              </a:extLst>
            </p:cNvPr>
            <p:cNvSpPr/>
            <p:nvPr/>
          </p:nvSpPr>
          <p:spPr>
            <a:xfrm>
              <a:off x="2382473" y="3229761"/>
              <a:ext cx="1434518" cy="545285"/>
            </a:xfrm>
            <a:prstGeom prst="rect">
              <a:avLst/>
            </a:prstGeom>
            <a:solidFill>
              <a:srgbClr val="6E61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7BF30E4-5DAE-4A94-B37E-0BED2E33D5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4868" b="25665"/>
          <a:stretch/>
        </p:blipFill>
        <p:spPr>
          <a:xfrm>
            <a:off x="2028687" y="3605004"/>
            <a:ext cx="1629327" cy="805961"/>
          </a:xfrm>
          <a:prstGeom prst="rect">
            <a:avLst/>
          </a:prstGeom>
        </p:spPr>
      </p:pic>
      <p:pic>
        <p:nvPicPr>
          <p:cNvPr id="76" name="Рисунок 75" descr="Изображение выглядит как стол, сидит, внутренний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C11E8E76-D0D6-4C91-BA9A-0DBE616649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8804" t="36948" r="14198" b="8491"/>
          <a:stretch/>
        </p:blipFill>
        <p:spPr>
          <a:xfrm>
            <a:off x="3958308" y="3502232"/>
            <a:ext cx="1242083" cy="880141"/>
          </a:xfrm>
          <a:prstGeom prst="rect">
            <a:avLst/>
          </a:prstGeom>
        </p:spPr>
      </p:pic>
      <p:pic>
        <p:nvPicPr>
          <p:cNvPr id="77" name="Рисунок 76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3489" y="3336078"/>
            <a:ext cx="1463140" cy="1174347"/>
          </a:xfrm>
          <a:prstGeom prst="rect">
            <a:avLst/>
          </a:prstGeom>
        </p:spPr>
      </p:pic>
      <p:pic>
        <p:nvPicPr>
          <p:cNvPr id="2052" name="Picture 4" descr="https://wmpics.pics/dl-YTC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093" y="3336078"/>
            <a:ext cx="900698" cy="115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ngicon.ru/file/uploads/ostryy-perets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084">
            <a:off x="362994" y="1610586"/>
            <a:ext cx="1404143" cy="129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A1DE2C35-779E-4E8D-95A3-3160FC569B9B}"/>
              </a:ext>
            </a:extLst>
          </p:cNvPr>
          <p:cNvSpPr/>
          <p:nvPr/>
        </p:nvSpPr>
        <p:spPr>
          <a:xfrm>
            <a:off x="2334273" y="212734"/>
            <a:ext cx="4475456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3. Match the words to the pictures!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927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5489443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Sugar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13259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51351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Beans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16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pepper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13258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coconut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51351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tomato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22753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Flour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7516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013258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751351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22753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89444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egg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89444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Butter</a:t>
            </a:r>
            <a:endParaRPr kumimoji="0" lang="aa-ET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pineapple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41061">
            <a:off x="680540" y="3247754"/>
            <a:ext cx="830426" cy="1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Рисунок 68" descr="Изображение выглядит как стол, сидит, темный, чашка&#10;&#10;Автоматически созданное описание">
            <a:extLst>
              <a:ext uri="{FF2B5EF4-FFF2-40B4-BE49-F238E27FC236}">
                <a16:creationId xmlns:a16="http://schemas.microsoft.com/office/drawing/2014/main" id="{2A56F991-0158-403A-8EC7-EA503B2A00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7" t="-1" b="-5996"/>
          <a:stretch/>
        </p:blipFill>
        <p:spPr>
          <a:xfrm>
            <a:off x="2309663" y="1610622"/>
            <a:ext cx="1064148" cy="1222264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7109C4F-F8D7-409A-ACD5-070C0644A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418" y="1697706"/>
            <a:ext cx="1023163" cy="1023163"/>
          </a:xfrm>
          <a:prstGeom prst="rect">
            <a:avLst/>
          </a:prstGeom>
        </p:spPr>
      </p:pic>
      <p:pic>
        <p:nvPicPr>
          <p:cNvPr id="71" name="Рисунок 70" descr="Изображение выглядит как объект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8591D84-D227-4012-BB80-2058A230F0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12451" b="20005"/>
          <a:stretch/>
        </p:blipFill>
        <p:spPr>
          <a:xfrm>
            <a:off x="5545835" y="1674071"/>
            <a:ext cx="1508803" cy="101909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D56DB31C-F692-43C4-B4A6-BBDA8FF6D867}"/>
              </a:ext>
            </a:extLst>
          </p:cNvPr>
          <p:cNvGrpSpPr/>
          <p:nvPr/>
        </p:nvGrpSpPr>
        <p:grpSpPr>
          <a:xfrm>
            <a:off x="7479272" y="1737310"/>
            <a:ext cx="1209675" cy="1053556"/>
            <a:chOff x="1444620" y="1575860"/>
            <a:chExt cx="3496451" cy="3045205"/>
          </a:xfrm>
        </p:grpSpPr>
        <p:pic>
          <p:nvPicPr>
            <p:cNvPr id="73" name="Рисунок 72" descr="Изображение выглядит как сидит, белый&#10;&#10;Автоматически созданное описание">
              <a:extLst>
                <a:ext uri="{FF2B5EF4-FFF2-40B4-BE49-F238E27FC236}">
                  <a16:creationId xmlns:a16="http://schemas.microsoft.com/office/drawing/2014/main" id="{79F1C2E3-8F00-4457-B4DF-7D23C6386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104" t="33722" r="13918" b="7073"/>
            <a:stretch/>
          </p:blipFill>
          <p:spPr>
            <a:xfrm>
              <a:off x="1444620" y="1575860"/>
              <a:ext cx="3496451" cy="3045205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294F28EC-C2D2-4688-AE6D-55F0FDDCB9A8}"/>
                </a:ext>
              </a:extLst>
            </p:cNvPr>
            <p:cNvSpPr/>
            <p:nvPr/>
          </p:nvSpPr>
          <p:spPr>
            <a:xfrm>
              <a:off x="2382473" y="3229761"/>
              <a:ext cx="1434518" cy="545285"/>
            </a:xfrm>
            <a:prstGeom prst="rect">
              <a:avLst/>
            </a:prstGeom>
            <a:solidFill>
              <a:srgbClr val="6E61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7BF30E4-5DAE-4A94-B37E-0BED2E33D5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4868" b="25665"/>
          <a:stretch/>
        </p:blipFill>
        <p:spPr>
          <a:xfrm>
            <a:off x="2028687" y="3605004"/>
            <a:ext cx="1629327" cy="805961"/>
          </a:xfrm>
          <a:prstGeom prst="rect">
            <a:avLst/>
          </a:prstGeom>
        </p:spPr>
      </p:pic>
      <p:pic>
        <p:nvPicPr>
          <p:cNvPr id="76" name="Рисунок 75" descr="Изображение выглядит как стол, сидит, внутренний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C11E8E76-D0D6-4C91-BA9A-0DBE616649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8804" t="36948" r="14198" b="8491"/>
          <a:stretch/>
        </p:blipFill>
        <p:spPr>
          <a:xfrm>
            <a:off x="3958308" y="3502232"/>
            <a:ext cx="1242083" cy="880141"/>
          </a:xfrm>
          <a:prstGeom prst="rect">
            <a:avLst/>
          </a:prstGeom>
        </p:spPr>
      </p:pic>
      <p:pic>
        <p:nvPicPr>
          <p:cNvPr id="77" name="Рисунок 76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3489" y="3336078"/>
            <a:ext cx="1463140" cy="1174347"/>
          </a:xfrm>
          <a:prstGeom prst="rect">
            <a:avLst/>
          </a:prstGeom>
        </p:spPr>
      </p:pic>
      <p:pic>
        <p:nvPicPr>
          <p:cNvPr id="2052" name="Picture 4" descr="https://wmpics.pics/dl-YTC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093" y="3336078"/>
            <a:ext cx="900698" cy="115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ngicon.ru/file/uploads/ostryy-perets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084">
            <a:off x="362994" y="1610586"/>
            <a:ext cx="1404143" cy="129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DF2F43F3-0BAE-4185-A06E-794EE8A9E62A}"/>
              </a:ext>
            </a:extLst>
          </p:cNvPr>
          <p:cNvSpPr/>
          <p:nvPr/>
        </p:nvSpPr>
        <p:spPr>
          <a:xfrm>
            <a:off x="2334273" y="212734"/>
            <a:ext cx="4475456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3. Match the words to the pictures!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04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5489443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Sugar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13259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51351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Beans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16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pepper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13258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coconut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51351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tomato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22753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Flour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7516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pineapple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013258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751351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22753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89444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egg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89444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7227536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Butter</a:t>
            </a:r>
            <a:endParaRPr kumimoji="0" lang="aa-ET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41061">
            <a:off x="680540" y="3247754"/>
            <a:ext cx="830426" cy="1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Рисунок 68" descr="Изображение выглядит как стол, сидит, темный, чашка&#10;&#10;Автоматически созданное описание">
            <a:extLst>
              <a:ext uri="{FF2B5EF4-FFF2-40B4-BE49-F238E27FC236}">
                <a16:creationId xmlns:a16="http://schemas.microsoft.com/office/drawing/2014/main" id="{2A56F991-0158-403A-8EC7-EA503B2A00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7" t="-1" b="-5996"/>
          <a:stretch/>
        </p:blipFill>
        <p:spPr>
          <a:xfrm>
            <a:off x="2309663" y="1610622"/>
            <a:ext cx="1064148" cy="1222264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7109C4F-F8D7-409A-ACD5-070C0644A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418" y="1697706"/>
            <a:ext cx="1023163" cy="1023163"/>
          </a:xfrm>
          <a:prstGeom prst="rect">
            <a:avLst/>
          </a:prstGeom>
        </p:spPr>
      </p:pic>
      <p:pic>
        <p:nvPicPr>
          <p:cNvPr id="71" name="Рисунок 70" descr="Изображение выглядит как объект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8591D84-D227-4012-BB80-2058A230F0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12451" b="20005"/>
          <a:stretch/>
        </p:blipFill>
        <p:spPr>
          <a:xfrm>
            <a:off x="5545835" y="1674071"/>
            <a:ext cx="1508803" cy="101909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D56DB31C-F692-43C4-B4A6-BBDA8FF6D867}"/>
              </a:ext>
            </a:extLst>
          </p:cNvPr>
          <p:cNvGrpSpPr/>
          <p:nvPr/>
        </p:nvGrpSpPr>
        <p:grpSpPr>
          <a:xfrm>
            <a:off x="7479272" y="1737310"/>
            <a:ext cx="1209675" cy="1053556"/>
            <a:chOff x="1444620" y="1575860"/>
            <a:chExt cx="3496451" cy="3045205"/>
          </a:xfrm>
        </p:grpSpPr>
        <p:pic>
          <p:nvPicPr>
            <p:cNvPr id="73" name="Рисунок 72" descr="Изображение выглядит как сидит, белый&#10;&#10;Автоматически созданное описание">
              <a:extLst>
                <a:ext uri="{FF2B5EF4-FFF2-40B4-BE49-F238E27FC236}">
                  <a16:creationId xmlns:a16="http://schemas.microsoft.com/office/drawing/2014/main" id="{79F1C2E3-8F00-4457-B4DF-7D23C6386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104" t="33722" r="13918" b="7073"/>
            <a:stretch/>
          </p:blipFill>
          <p:spPr>
            <a:xfrm>
              <a:off x="1444620" y="1575860"/>
              <a:ext cx="3496451" cy="3045205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294F28EC-C2D2-4688-AE6D-55F0FDDCB9A8}"/>
                </a:ext>
              </a:extLst>
            </p:cNvPr>
            <p:cNvSpPr/>
            <p:nvPr/>
          </p:nvSpPr>
          <p:spPr>
            <a:xfrm>
              <a:off x="2382473" y="3229761"/>
              <a:ext cx="1434518" cy="545285"/>
            </a:xfrm>
            <a:prstGeom prst="rect">
              <a:avLst/>
            </a:prstGeom>
            <a:solidFill>
              <a:srgbClr val="6E61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7BF30E4-5DAE-4A94-B37E-0BED2E33D5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4868" b="25665"/>
          <a:stretch/>
        </p:blipFill>
        <p:spPr>
          <a:xfrm>
            <a:off x="2028687" y="3605004"/>
            <a:ext cx="1629327" cy="805961"/>
          </a:xfrm>
          <a:prstGeom prst="rect">
            <a:avLst/>
          </a:prstGeom>
        </p:spPr>
      </p:pic>
      <p:pic>
        <p:nvPicPr>
          <p:cNvPr id="76" name="Рисунок 75" descr="Изображение выглядит как стол, сидит, внутренний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C11E8E76-D0D6-4C91-BA9A-0DBE616649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8804" t="36948" r="14198" b="8491"/>
          <a:stretch/>
        </p:blipFill>
        <p:spPr>
          <a:xfrm>
            <a:off x="3958308" y="3502232"/>
            <a:ext cx="1242083" cy="880141"/>
          </a:xfrm>
          <a:prstGeom prst="rect">
            <a:avLst/>
          </a:prstGeom>
        </p:spPr>
      </p:pic>
      <p:pic>
        <p:nvPicPr>
          <p:cNvPr id="77" name="Рисунок 76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3489" y="3336078"/>
            <a:ext cx="1463140" cy="1174347"/>
          </a:xfrm>
          <a:prstGeom prst="rect">
            <a:avLst/>
          </a:prstGeom>
        </p:spPr>
      </p:pic>
      <p:pic>
        <p:nvPicPr>
          <p:cNvPr id="2052" name="Picture 4" descr="https://wmpics.pics/dl-YTC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093" y="3336078"/>
            <a:ext cx="900698" cy="115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ngicon.ru/file/uploads/ostryy-perets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084">
            <a:off x="362994" y="1610586"/>
            <a:ext cx="1404143" cy="129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B39C644-7060-4C5F-85A6-9630EB3CBB36}"/>
              </a:ext>
            </a:extLst>
          </p:cNvPr>
          <p:cNvSpPr/>
          <p:nvPr/>
        </p:nvSpPr>
        <p:spPr>
          <a:xfrm>
            <a:off x="2334273" y="212734"/>
            <a:ext cx="4475456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3. Match the words to the pictures!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47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7077C75-781B-46E3-8B5A-C6E68E800D19}"/>
              </a:ext>
            </a:extLst>
          </p:cNvPr>
          <p:cNvSpPr/>
          <p:nvPr/>
        </p:nvSpPr>
        <p:spPr>
          <a:xfrm>
            <a:off x="5489443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Sugar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13259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51351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Beans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16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pepper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13258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coconut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51351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tomato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22753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Flour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7516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pineapple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013258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Butter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751351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22753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89444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egg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89444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41061">
            <a:off x="680540" y="3247754"/>
            <a:ext cx="830426" cy="1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Рисунок 68" descr="Изображение выглядит как стол, сидит, темный, чашка&#10;&#10;Автоматически созданное описание">
            <a:extLst>
              <a:ext uri="{FF2B5EF4-FFF2-40B4-BE49-F238E27FC236}">
                <a16:creationId xmlns:a16="http://schemas.microsoft.com/office/drawing/2014/main" id="{2A56F991-0158-403A-8EC7-EA503B2A00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7" t="-1" b="-5996"/>
          <a:stretch/>
        </p:blipFill>
        <p:spPr>
          <a:xfrm>
            <a:off x="2309663" y="1610622"/>
            <a:ext cx="1064148" cy="1222264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7109C4F-F8D7-409A-ACD5-070C0644A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418" y="1697706"/>
            <a:ext cx="1023163" cy="1023163"/>
          </a:xfrm>
          <a:prstGeom prst="rect">
            <a:avLst/>
          </a:prstGeom>
        </p:spPr>
      </p:pic>
      <p:pic>
        <p:nvPicPr>
          <p:cNvPr id="71" name="Рисунок 70" descr="Изображение выглядит как объект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8591D84-D227-4012-BB80-2058A230F0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12451" b="20005"/>
          <a:stretch/>
        </p:blipFill>
        <p:spPr>
          <a:xfrm>
            <a:off x="5545835" y="1674071"/>
            <a:ext cx="1508803" cy="101909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D56DB31C-F692-43C4-B4A6-BBDA8FF6D867}"/>
              </a:ext>
            </a:extLst>
          </p:cNvPr>
          <p:cNvGrpSpPr/>
          <p:nvPr/>
        </p:nvGrpSpPr>
        <p:grpSpPr>
          <a:xfrm>
            <a:off x="7479272" y="1737310"/>
            <a:ext cx="1209675" cy="1053556"/>
            <a:chOff x="1444620" y="1575860"/>
            <a:chExt cx="3496451" cy="3045205"/>
          </a:xfrm>
        </p:grpSpPr>
        <p:pic>
          <p:nvPicPr>
            <p:cNvPr id="73" name="Рисунок 72" descr="Изображение выглядит как сидит, белый&#10;&#10;Автоматически созданное описание">
              <a:extLst>
                <a:ext uri="{FF2B5EF4-FFF2-40B4-BE49-F238E27FC236}">
                  <a16:creationId xmlns:a16="http://schemas.microsoft.com/office/drawing/2014/main" id="{79F1C2E3-8F00-4457-B4DF-7D23C6386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104" t="33722" r="13918" b="7073"/>
            <a:stretch/>
          </p:blipFill>
          <p:spPr>
            <a:xfrm>
              <a:off x="1444620" y="1575860"/>
              <a:ext cx="3496451" cy="3045205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294F28EC-C2D2-4688-AE6D-55F0FDDCB9A8}"/>
                </a:ext>
              </a:extLst>
            </p:cNvPr>
            <p:cNvSpPr/>
            <p:nvPr/>
          </p:nvSpPr>
          <p:spPr>
            <a:xfrm>
              <a:off x="2382473" y="3229761"/>
              <a:ext cx="1434518" cy="545285"/>
            </a:xfrm>
            <a:prstGeom prst="rect">
              <a:avLst/>
            </a:prstGeom>
            <a:solidFill>
              <a:srgbClr val="6E61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7BF30E4-5DAE-4A94-B37E-0BED2E33D5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4868" b="25665"/>
          <a:stretch/>
        </p:blipFill>
        <p:spPr>
          <a:xfrm>
            <a:off x="2028687" y="3605004"/>
            <a:ext cx="1629327" cy="805961"/>
          </a:xfrm>
          <a:prstGeom prst="rect">
            <a:avLst/>
          </a:prstGeom>
        </p:spPr>
      </p:pic>
      <p:pic>
        <p:nvPicPr>
          <p:cNvPr id="76" name="Рисунок 75" descr="Изображение выглядит как стол, сидит, внутренний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C11E8E76-D0D6-4C91-BA9A-0DBE616649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8804" t="36948" r="14198" b="8491"/>
          <a:stretch/>
        </p:blipFill>
        <p:spPr>
          <a:xfrm>
            <a:off x="3958308" y="3502232"/>
            <a:ext cx="1242083" cy="880141"/>
          </a:xfrm>
          <a:prstGeom prst="rect">
            <a:avLst/>
          </a:prstGeom>
        </p:spPr>
      </p:pic>
      <p:pic>
        <p:nvPicPr>
          <p:cNvPr id="77" name="Рисунок 76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3489" y="3336078"/>
            <a:ext cx="1463140" cy="1174347"/>
          </a:xfrm>
          <a:prstGeom prst="rect">
            <a:avLst/>
          </a:prstGeom>
        </p:spPr>
      </p:pic>
      <p:pic>
        <p:nvPicPr>
          <p:cNvPr id="2052" name="Picture 4" descr="https://wmpics.pics/dl-YTC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093" y="3336078"/>
            <a:ext cx="900698" cy="115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ngicon.ru/file/uploads/ostryy-perets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084">
            <a:off x="362994" y="1610586"/>
            <a:ext cx="1404143" cy="129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589888FB-6B43-404C-BF56-9E22DC4DC395}"/>
              </a:ext>
            </a:extLst>
          </p:cNvPr>
          <p:cNvSpPr/>
          <p:nvPr/>
        </p:nvSpPr>
        <p:spPr>
          <a:xfrm>
            <a:off x="2334273" y="212734"/>
            <a:ext cx="4475456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3. Match the words to the pictures!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832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13259" y="677846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51351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Beans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16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pepper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13258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coconut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51351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tomato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22753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Flour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7516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pineapple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013258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Butter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751351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Sugar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22753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89444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egg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89444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41061">
            <a:off x="680540" y="3247754"/>
            <a:ext cx="830426" cy="1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Рисунок 68" descr="Изображение выглядит как стол, сидит, темный, чашка&#10;&#10;Автоматически созданное описание">
            <a:extLst>
              <a:ext uri="{FF2B5EF4-FFF2-40B4-BE49-F238E27FC236}">
                <a16:creationId xmlns:a16="http://schemas.microsoft.com/office/drawing/2014/main" id="{2A56F991-0158-403A-8EC7-EA503B2A00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7" t="-1" b="-5996"/>
          <a:stretch/>
        </p:blipFill>
        <p:spPr>
          <a:xfrm>
            <a:off x="2309663" y="1610622"/>
            <a:ext cx="1064148" cy="1222264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7109C4F-F8D7-409A-ACD5-070C0644A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418" y="1697706"/>
            <a:ext cx="1023163" cy="1023163"/>
          </a:xfrm>
          <a:prstGeom prst="rect">
            <a:avLst/>
          </a:prstGeom>
        </p:spPr>
      </p:pic>
      <p:pic>
        <p:nvPicPr>
          <p:cNvPr id="71" name="Рисунок 70" descr="Изображение выглядит как объект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8591D84-D227-4012-BB80-2058A230F0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12451" b="20005"/>
          <a:stretch/>
        </p:blipFill>
        <p:spPr>
          <a:xfrm>
            <a:off x="5545835" y="1674071"/>
            <a:ext cx="1508803" cy="101909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D56DB31C-F692-43C4-B4A6-BBDA8FF6D867}"/>
              </a:ext>
            </a:extLst>
          </p:cNvPr>
          <p:cNvGrpSpPr/>
          <p:nvPr/>
        </p:nvGrpSpPr>
        <p:grpSpPr>
          <a:xfrm>
            <a:off x="7479272" y="1737310"/>
            <a:ext cx="1209675" cy="1053556"/>
            <a:chOff x="1444620" y="1575860"/>
            <a:chExt cx="3496451" cy="3045205"/>
          </a:xfrm>
        </p:grpSpPr>
        <p:pic>
          <p:nvPicPr>
            <p:cNvPr id="73" name="Рисунок 72" descr="Изображение выглядит как сидит, белый&#10;&#10;Автоматически созданное описание">
              <a:extLst>
                <a:ext uri="{FF2B5EF4-FFF2-40B4-BE49-F238E27FC236}">
                  <a16:creationId xmlns:a16="http://schemas.microsoft.com/office/drawing/2014/main" id="{79F1C2E3-8F00-4457-B4DF-7D23C6386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104" t="33722" r="13918" b="7073"/>
            <a:stretch/>
          </p:blipFill>
          <p:spPr>
            <a:xfrm>
              <a:off x="1444620" y="1575860"/>
              <a:ext cx="3496451" cy="3045205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294F28EC-C2D2-4688-AE6D-55F0FDDCB9A8}"/>
                </a:ext>
              </a:extLst>
            </p:cNvPr>
            <p:cNvSpPr/>
            <p:nvPr/>
          </p:nvSpPr>
          <p:spPr>
            <a:xfrm>
              <a:off x="2382473" y="3229761"/>
              <a:ext cx="1434518" cy="545285"/>
            </a:xfrm>
            <a:prstGeom prst="rect">
              <a:avLst/>
            </a:prstGeom>
            <a:solidFill>
              <a:srgbClr val="6E61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7BF30E4-5DAE-4A94-B37E-0BED2E33D5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4868" b="25665"/>
          <a:stretch/>
        </p:blipFill>
        <p:spPr>
          <a:xfrm>
            <a:off x="2028687" y="3605004"/>
            <a:ext cx="1629327" cy="805961"/>
          </a:xfrm>
          <a:prstGeom prst="rect">
            <a:avLst/>
          </a:prstGeom>
        </p:spPr>
      </p:pic>
      <p:pic>
        <p:nvPicPr>
          <p:cNvPr id="76" name="Рисунок 75" descr="Изображение выглядит как стол, сидит, внутренний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C11E8E76-D0D6-4C91-BA9A-0DBE616649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8804" t="36948" r="14198" b="8491"/>
          <a:stretch/>
        </p:blipFill>
        <p:spPr>
          <a:xfrm>
            <a:off x="3958308" y="3502232"/>
            <a:ext cx="1242083" cy="880141"/>
          </a:xfrm>
          <a:prstGeom prst="rect">
            <a:avLst/>
          </a:prstGeom>
        </p:spPr>
      </p:pic>
      <p:pic>
        <p:nvPicPr>
          <p:cNvPr id="77" name="Рисунок 76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3489" y="3336078"/>
            <a:ext cx="1463140" cy="1174347"/>
          </a:xfrm>
          <a:prstGeom prst="rect">
            <a:avLst/>
          </a:prstGeom>
        </p:spPr>
      </p:pic>
      <p:pic>
        <p:nvPicPr>
          <p:cNvPr id="2052" name="Picture 4" descr="https://wmpics.pics/dl-YTC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093" y="3336078"/>
            <a:ext cx="900698" cy="115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ngicon.ru/file/uploads/ostryy-perets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084">
            <a:off x="362994" y="1610586"/>
            <a:ext cx="1404143" cy="129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E2178925-D4AE-4727-80B8-5F53C7C59A2D}"/>
              </a:ext>
            </a:extLst>
          </p:cNvPr>
          <p:cNvSpPr/>
          <p:nvPr/>
        </p:nvSpPr>
        <p:spPr>
          <a:xfrm>
            <a:off x="2334273" y="212734"/>
            <a:ext cx="4475456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3. Match the words to the pictures!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60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51351" y="1140592"/>
            <a:ext cx="1655998" cy="288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Beans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16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pepper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13258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coconut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51351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tomato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22753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Flour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7516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pineapple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013258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Butter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751351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Sugar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22753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...............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89444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egg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89444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41061">
            <a:off x="680540" y="3247754"/>
            <a:ext cx="830426" cy="1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Рисунок 68" descr="Изображение выглядит как стол, сидит, темный, чашка&#10;&#10;Автоматически созданное описание">
            <a:extLst>
              <a:ext uri="{FF2B5EF4-FFF2-40B4-BE49-F238E27FC236}">
                <a16:creationId xmlns:a16="http://schemas.microsoft.com/office/drawing/2014/main" id="{2A56F991-0158-403A-8EC7-EA503B2A00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7" t="-1" b="-5996"/>
          <a:stretch/>
        </p:blipFill>
        <p:spPr>
          <a:xfrm>
            <a:off x="2309663" y="1610622"/>
            <a:ext cx="1064148" cy="1222264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7109C4F-F8D7-409A-ACD5-070C0644A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418" y="1697706"/>
            <a:ext cx="1023163" cy="1023163"/>
          </a:xfrm>
          <a:prstGeom prst="rect">
            <a:avLst/>
          </a:prstGeom>
        </p:spPr>
      </p:pic>
      <p:pic>
        <p:nvPicPr>
          <p:cNvPr id="71" name="Рисунок 70" descr="Изображение выглядит как объект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8591D84-D227-4012-BB80-2058A230F0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12451" b="20005"/>
          <a:stretch/>
        </p:blipFill>
        <p:spPr>
          <a:xfrm>
            <a:off x="5545835" y="1674071"/>
            <a:ext cx="1508803" cy="101909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D56DB31C-F692-43C4-B4A6-BBDA8FF6D867}"/>
              </a:ext>
            </a:extLst>
          </p:cNvPr>
          <p:cNvGrpSpPr/>
          <p:nvPr/>
        </p:nvGrpSpPr>
        <p:grpSpPr>
          <a:xfrm>
            <a:off x="7479272" y="1737310"/>
            <a:ext cx="1209675" cy="1053556"/>
            <a:chOff x="1444620" y="1575860"/>
            <a:chExt cx="3496451" cy="3045205"/>
          </a:xfrm>
        </p:grpSpPr>
        <p:pic>
          <p:nvPicPr>
            <p:cNvPr id="73" name="Рисунок 72" descr="Изображение выглядит как сидит, белый&#10;&#10;Автоматически созданное описание">
              <a:extLst>
                <a:ext uri="{FF2B5EF4-FFF2-40B4-BE49-F238E27FC236}">
                  <a16:creationId xmlns:a16="http://schemas.microsoft.com/office/drawing/2014/main" id="{79F1C2E3-8F00-4457-B4DF-7D23C6386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104" t="33722" r="13918" b="7073"/>
            <a:stretch/>
          </p:blipFill>
          <p:spPr>
            <a:xfrm>
              <a:off x="1444620" y="1575860"/>
              <a:ext cx="3496451" cy="3045205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294F28EC-C2D2-4688-AE6D-55F0FDDCB9A8}"/>
                </a:ext>
              </a:extLst>
            </p:cNvPr>
            <p:cNvSpPr/>
            <p:nvPr/>
          </p:nvSpPr>
          <p:spPr>
            <a:xfrm>
              <a:off x="2382473" y="3229761"/>
              <a:ext cx="1434518" cy="545285"/>
            </a:xfrm>
            <a:prstGeom prst="rect">
              <a:avLst/>
            </a:prstGeom>
            <a:solidFill>
              <a:srgbClr val="6E61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7BF30E4-5DAE-4A94-B37E-0BED2E33D5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4868" b="25665"/>
          <a:stretch/>
        </p:blipFill>
        <p:spPr>
          <a:xfrm>
            <a:off x="2028687" y="3605004"/>
            <a:ext cx="1629327" cy="805961"/>
          </a:xfrm>
          <a:prstGeom prst="rect">
            <a:avLst/>
          </a:prstGeom>
        </p:spPr>
      </p:pic>
      <p:pic>
        <p:nvPicPr>
          <p:cNvPr id="76" name="Рисунок 75" descr="Изображение выглядит как стол, сидит, внутренний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C11E8E76-D0D6-4C91-BA9A-0DBE616649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8804" t="36948" r="14198" b="8491"/>
          <a:stretch/>
        </p:blipFill>
        <p:spPr>
          <a:xfrm>
            <a:off x="3958308" y="3502232"/>
            <a:ext cx="1242083" cy="880141"/>
          </a:xfrm>
          <a:prstGeom prst="rect">
            <a:avLst/>
          </a:prstGeom>
        </p:spPr>
      </p:pic>
      <p:pic>
        <p:nvPicPr>
          <p:cNvPr id="77" name="Рисунок 76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3489" y="3336078"/>
            <a:ext cx="1463140" cy="1174347"/>
          </a:xfrm>
          <a:prstGeom prst="rect">
            <a:avLst/>
          </a:prstGeom>
        </p:spPr>
      </p:pic>
      <p:pic>
        <p:nvPicPr>
          <p:cNvPr id="2052" name="Picture 4" descr="https://wmpics.pics/dl-YTC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093" y="3336078"/>
            <a:ext cx="900698" cy="115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ngicon.ru/file/uploads/ostryy-perets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084">
            <a:off x="362994" y="1610586"/>
            <a:ext cx="1404143" cy="129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0F96BE2B-7AFB-4EED-B5F0-9095CE2DFD51}"/>
              </a:ext>
            </a:extLst>
          </p:cNvPr>
          <p:cNvSpPr/>
          <p:nvPr/>
        </p:nvSpPr>
        <p:spPr>
          <a:xfrm>
            <a:off x="2334273" y="212734"/>
            <a:ext cx="4475456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3. Match the words to the pictures!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18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16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pepper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13258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coconut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51351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tomato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227535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Flour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7516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 pineapple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013258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Butter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751351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Sugar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227535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Beans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489444" y="1603338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egg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89444" y="3290085"/>
            <a:ext cx="1656000" cy="1512000"/>
          </a:xfrm>
          <a:prstGeom prst="rect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An apple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41061">
            <a:off x="680540" y="3247754"/>
            <a:ext cx="830426" cy="1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Рисунок 68" descr="Изображение выглядит как стол, сидит, темный, чашка&#10;&#10;Автоматически созданное описание">
            <a:extLst>
              <a:ext uri="{FF2B5EF4-FFF2-40B4-BE49-F238E27FC236}">
                <a16:creationId xmlns:a16="http://schemas.microsoft.com/office/drawing/2014/main" id="{2A56F991-0158-403A-8EC7-EA503B2A00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7" t="-1" b="-5996"/>
          <a:stretch/>
        </p:blipFill>
        <p:spPr>
          <a:xfrm>
            <a:off x="2309663" y="1610622"/>
            <a:ext cx="1064148" cy="1222264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7109C4F-F8D7-409A-ACD5-070C0644A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418" y="1697706"/>
            <a:ext cx="1023163" cy="1023163"/>
          </a:xfrm>
          <a:prstGeom prst="rect">
            <a:avLst/>
          </a:prstGeom>
        </p:spPr>
      </p:pic>
      <p:pic>
        <p:nvPicPr>
          <p:cNvPr id="71" name="Рисунок 70" descr="Изображение выглядит как объект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8591D84-D227-4012-BB80-2058A230F0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12451" b="20005"/>
          <a:stretch/>
        </p:blipFill>
        <p:spPr>
          <a:xfrm>
            <a:off x="5545835" y="1674071"/>
            <a:ext cx="1508803" cy="101909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D56DB31C-F692-43C4-B4A6-BBDA8FF6D867}"/>
              </a:ext>
            </a:extLst>
          </p:cNvPr>
          <p:cNvGrpSpPr/>
          <p:nvPr/>
        </p:nvGrpSpPr>
        <p:grpSpPr>
          <a:xfrm>
            <a:off x="7479272" y="1737310"/>
            <a:ext cx="1209675" cy="1053556"/>
            <a:chOff x="1444620" y="1575860"/>
            <a:chExt cx="3496451" cy="3045205"/>
          </a:xfrm>
        </p:grpSpPr>
        <p:pic>
          <p:nvPicPr>
            <p:cNvPr id="73" name="Рисунок 72" descr="Изображение выглядит как сидит, белый&#10;&#10;Автоматически созданное описание">
              <a:extLst>
                <a:ext uri="{FF2B5EF4-FFF2-40B4-BE49-F238E27FC236}">
                  <a16:creationId xmlns:a16="http://schemas.microsoft.com/office/drawing/2014/main" id="{79F1C2E3-8F00-4457-B4DF-7D23C6386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104" t="33722" r="13918" b="7073"/>
            <a:stretch/>
          </p:blipFill>
          <p:spPr>
            <a:xfrm>
              <a:off x="1444620" y="1575860"/>
              <a:ext cx="3496451" cy="3045205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294F28EC-C2D2-4688-AE6D-55F0FDDCB9A8}"/>
                </a:ext>
              </a:extLst>
            </p:cNvPr>
            <p:cNvSpPr/>
            <p:nvPr/>
          </p:nvSpPr>
          <p:spPr>
            <a:xfrm>
              <a:off x="2382473" y="3229761"/>
              <a:ext cx="1434518" cy="545285"/>
            </a:xfrm>
            <a:prstGeom prst="rect">
              <a:avLst/>
            </a:prstGeom>
            <a:solidFill>
              <a:srgbClr val="6E61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a-E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7BF30E4-5DAE-4A94-B37E-0BED2E33D5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4868" b="25665"/>
          <a:stretch/>
        </p:blipFill>
        <p:spPr>
          <a:xfrm>
            <a:off x="2028687" y="3605004"/>
            <a:ext cx="1629327" cy="805961"/>
          </a:xfrm>
          <a:prstGeom prst="rect">
            <a:avLst/>
          </a:prstGeom>
        </p:spPr>
      </p:pic>
      <p:pic>
        <p:nvPicPr>
          <p:cNvPr id="76" name="Рисунок 75" descr="Изображение выглядит как стол, сидит, внутренний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C11E8E76-D0D6-4C91-BA9A-0DBE616649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8804" t="36948" r="14198" b="8491"/>
          <a:stretch/>
        </p:blipFill>
        <p:spPr>
          <a:xfrm>
            <a:off x="3958308" y="3502232"/>
            <a:ext cx="1242083" cy="880141"/>
          </a:xfrm>
          <a:prstGeom prst="rect">
            <a:avLst/>
          </a:prstGeom>
        </p:spPr>
      </p:pic>
      <p:pic>
        <p:nvPicPr>
          <p:cNvPr id="77" name="Рисунок 76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3489" y="3336078"/>
            <a:ext cx="1463140" cy="1174347"/>
          </a:xfrm>
          <a:prstGeom prst="rect">
            <a:avLst/>
          </a:prstGeom>
        </p:spPr>
      </p:pic>
      <p:pic>
        <p:nvPicPr>
          <p:cNvPr id="2052" name="Picture 4" descr="https://wmpics.pics/dl-YTC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093" y="3336078"/>
            <a:ext cx="900698" cy="115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ngicon.ru/file/uploads/ostryy-perets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084">
            <a:off x="362994" y="1610586"/>
            <a:ext cx="1404143" cy="129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56DFA09-EC30-419E-A5F3-49A4751EB459}"/>
              </a:ext>
            </a:extLst>
          </p:cNvPr>
          <p:cNvSpPr/>
          <p:nvPr/>
        </p:nvSpPr>
        <p:spPr>
          <a:xfrm>
            <a:off x="2334273" y="212734"/>
            <a:ext cx="4475456" cy="431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3. Match the words to the pictures!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92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6107134" y="346199"/>
          <a:ext cx="2703491" cy="44505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03491">
                  <a:extLst>
                    <a:ext uri="{9D8B030D-6E8A-4147-A177-3AD203B41FA5}">
                      <a16:colId xmlns:a16="http://schemas.microsoft.com/office/drawing/2014/main" val="2013312039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sz="1600" kern="1200" dirty="0"/>
                        <a:t>Products</a:t>
                      </a:r>
                      <a:endParaRPr lang="ru-RU" sz="16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15098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9270708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76724" y="258971"/>
            <a:ext cx="5073825" cy="43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4. Put all the products into three groups!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1040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7726562" y="1496877"/>
            <a:ext cx="1010292" cy="59699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7886347" y="844656"/>
            <a:ext cx="918964" cy="661012"/>
            <a:chOff x="7735739" y="1783117"/>
            <a:chExt cx="747579" cy="520628"/>
          </a:xfrm>
        </p:grpSpPr>
        <p:pic>
          <p:nvPicPr>
            <p:cNvPr id="1044" name="Picture 20" descr="https://yandex.by/images/_crpd/ICK7i6W92/975d96JE/dEhlchkBzkXSMwAG0b1MicoUVBL2OpwdUCZFdr1nMb4cmG5jFU2YMuzQ30lO4996ozbFZ5I969RtWppQ-2D3weCZQWf5JVtRlxJwd5Wp-UmuNES38__ZSSW29Qb8RyH_mXk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5739" y="1791356"/>
              <a:ext cx="530973" cy="512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" name="Picture 20" descr="https://yandex.by/images/_crpd/ICK7i6W92/975d96JE/dEhlchkBzkXSMwAG0b1MicoUVBL2OpwdUCZFdr1nMb4cmG5jFU2YMuzQ30lO4996ozbFZ5I969RtWppQ-2D3weCZQWf5JVtRlxJwd5Wp-UmuNES38__ZSSW29Qb8RyH_mXk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2345" y="1783117"/>
              <a:ext cx="530973" cy="512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5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7844" y="863793"/>
            <a:ext cx="875880" cy="65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635" y="950150"/>
            <a:ext cx="782546" cy="73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33375" y="797193"/>
          <a:ext cx="1872000" cy="399950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72000">
                  <a:extLst>
                    <a:ext uri="{9D8B030D-6E8A-4147-A177-3AD203B41FA5}">
                      <a16:colId xmlns:a16="http://schemas.microsoft.com/office/drawing/2014/main" val="2013312039"/>
                    </a:ext>
                  </a:extLst>
                </a:gridCol>
              </a:tblGrid>
              <a:tr h="410486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Vegetables</a:t>
                      </a:r>
                      <a:endParaRPr lang="ru-RU" sz="16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150988"/>
                  </a:ext>
                </a:extLst>
              </a:tr>
              <a:tr h="3436063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CC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270708"/>
                  </a:ext>
                </a:extLst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257961" y="797193"/>
          <a:ext cx="1872000" cy="399950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72000">
                  <a:extLst>
                    <a:ext uri="{9D8B030D-6E8A-4147-A177-3AD203B41FA5}">
                      <a16:colId xmlns:a16="http://schemas.microsoft.com/office/drawing/2014/main" val="2013312039"/>
                    </a:ext>
                  </a:extLst>
                </a:gridCol>
              </a:tblGrid>
              <a:tr h="410486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Fruits</a:t>
                      </a:r>
                      <a:endParaRPr lang="ru-RU" sz="16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150988"/>
                  </a:ext>
                </a:extLst>
              </a:tr>
              <a:tr h="3436063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CC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270708"/>
                  </a:ext>
                </a:extLst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4182547" y="797193"/>
          <a:ext cx="1872000" cy="399950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72000">
                  <a:extLst>
                    <a:ext uri="{9D8B030D-6E8A-4147-A177-3AD203B41FA5}">
                      <a16:colId xmlns:a16="http://schemas.microsoft.com/office/drawing/2014/main" val="2013312039"/>
                    </a:ext>
                  </a:extLst>
                </a:gridCol>
              </a:tblGrid>
              <a:tr h="410486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Drinks</a:t>
                      </a:r>
                      <a:endParaRPr lang="ru-RU" sz="16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150988"/>
                  </a:ext>
                </a:extLst>
              </a:tr>
              <a:tr h="3436063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CC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270708"/>
                  </a:ext>
                </a:extLst>
              </a:tr>
            </a:tbl>
          </a:graphicData>
        </a:graphic>
      </p:graphicFrame>
      <p:pic>
        <p:nvPicPr>
          <p:cNvPr id="3078" name="Picture 6" descr="https://pixy.org/src/448/4487523.png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6509" y="1628806"/>
            <a:ext cx="1148727" cy="63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95081" y="4022246"/>
            <a:ext cx="882649" cy="708432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116509" y="2432392"/>
            <a:ext cx="900683" cy="652640"/>
            <a:chOff x="6068884" y="2432392"/>
            <a:chExt cx="900683" cy="652640"/>
          </a:xfrm>
        </p:grpSpPr>
        <p:pic>
          <p:nvPicPr>
            <p:cNvPr id="3082" name="Picture 10" descr="http://www.pngall.com/wp-content/uploads/2016/05/Cabbage-Transparent.png"/>
            <p:cNvPicPr>
              <a:picLocks noChangeAspect="1" noChangeArrowheads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8884" y="2432392"/>
              <a:ext cx="652640" cy="652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10" descr="http://www.pngall.com/wp-content/uploads/2016/05/Cabbage-Transparent.png"/>
            <p:cNvPicPr>
              <a:picLocks noChangeAspect="1" noChangeArrowheads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6927" y="2432392"/>
              <a:ext cx="652640" cy="652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84" name="Picture 12" descr="https://www.clipartmax.com/png/full/77-771293_lemon-clipart-transparent-background-cartoon-lemon-with-transparent-background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80311">
            <a:off x="6281661" y="4071678"/>
            <a:ext cx="677743" cy="71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www.freepngimg.com/thumb/peach/35-peach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699" y="3898129"/>
            <a:ext cx="904359" cy="65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6209646" y="3074347"/>
            <a:ext cx="1027992" cy="951113"/>
            <a:chOff x="3527603" y="3449607"/>
            <a:chExt cx="866202" cy="866202"/>
          </a:xfrm>
        </p:grpSpPr>
        <p:pic>
          <p:nvPicPr>
            <p:cNvPr id="39" name="Picture 4">
              <a:extLst>
                <a:ext uri="{FF2B5EF4-FFF2-40B4-BE49-F238E27FC236}">
                  <a16:creationId xmlns:a16="http://schemas.microsoft.com/office/drawing/2014/main" id="{B0D11DF2-97DF-4545-AF30-1D2C48B719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541061">
              <a:off x="3598825" y="3449607"/>
              <a:ext cx="511855" cy="866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4">
              <a:extLst>
                <a:ext uri="{FF2B5EF4-FFF2-40B4-BE49-F238E27FC236}">
                  <a16:creationId xmlns:a16="http://schemas.microsoft.com/office/drawing/2014/main" id="{B0D11DF2-97DF-4545-AF30-1D2C48B719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3522527">
              <a:off x="3704776" y="3556776"/>
              <a:ext cx="511855" cy="866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35971">
            <a:off x="7564376" y="2937048"/>
            <a:ext cx="413040" cy="97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47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285" y="2540648"/>
            <a:ext cx="437466" cy="7798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8" t="10526" r="25000" b="12281"/>
          <a:stretch/>
        </p:blipFill>
        <p:spPr>
          <a:xfrm>
            <a:off x="8137036" y="2900922"/>
            <a:ext cx="682852" cy="10015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161" b="15655"/>
          <a:stretch/>
        </p:blipFill>
        <p:spPr>
          <a:xfrm rot="884795">
            <a:off x="6980563" y="1746926"/>
            <a:ext cx="1155718" cy="77645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0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019" b="24756"/>
          <a:stretch/>
        </p:blipFill>
        <p:spPr>
          <a:xfrm>
            <a:off x="7767438" y="2341860"/>
            <a:ext cx="1080603" cy="542733"/>
          </a:xfrm>
          <a:prstGeom prst="rect">
            <a:avLst/>
          </a:prstGeom>
        </p:spPr>
      </p:pic>
      <p:pic>
        <p:nvPicPr>
          <p:cNvPr id="47" name="Picture 16" descr="https://www.freepngimg.com/thumb/potato/16-potato-png-images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26" t="-1982" r="37375" b="45591"/>
          <a:stretch/>
        </p:blipFill>
        <p:spPr bwMode="auto">
          <a:xfrm>
            <a:off x="259083" y="1314127"/>
            <a:ext cx="1010292" cy="59699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https://pixy.org/src/448/4487523.png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641" y="1946789"/>
            <a:ext cx="1148727" cy="63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Группа 48"/>
          <p:cNvGrpSpPr/>
          <p:nvPr/>
        </p:nvGrpSpPr>
        <p:grpSpPr>
          <a:xfrm>
            <a:off x="474106" y="2617393"/>
            <a:ext cx="918964" cy="661012"/>
            <a:chOff x="7735739" y="1783117"/>
            <a:chExt cx="747579" cy="520628"/>
          </a:xfrm>
        </p:grpSpPr>
        <p:pic>
          <p:nvPicPr>
            <p:cNvPr id="50" name="Picture 20" descr="https://yandex.by/images/_crpd/ICK7i6W92/975d96JE/dEhlchkBzkXSMwAG0b1MicoUVBL2OpwdUCZFdr1nMb4cmG5jFU2YMuzQ30lO4996ozbFZ5I969RtWppQ-2D3weCZQWf5JVtRlxJwd5Wp-UmuNES38__ZSSW29Qb8RyH_mXk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5739" y="1791356"/>
              <a:ext cx="530973" cy="512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20" descr="https://yandex.by/images/_crpd/ICK7i6W92/975d96JE/dEhlchkBzkXSMwAG0b1MicoUVBL2OpwdUCZFdr1nMb4cmG5jFU2YMuzQ30lO4996ozbFZ5I969RtWppQ-2D3weCZQWf5JVtRlxJwd5Wp-UmuNES38__ZSSW29Qb8RyH_mXk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2345" y="1783117"/>
              <a:ext cx="530973" cy="512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2" name="Группа 51"/>
          <p:cNvGrpSpPr/>
          <p:nvPr/>
        </p:nvGrpSpPr>
        <p:grpSpPr>
          <a:xfrm rot="2038415">
            <a:off x="1241266" y="3424076"/>
            <a:ext cx="900683" cy="652640"/>
            <a:chOff x="6068884" y="2432392"/>
            <a:chExt cx="900683" cy="652640"/>
          </a:xfrm>
        </p:grpSpPr>
        <p:pic>
          <p:nvPicPr>
            <p:cNvPr id="53" name="Picture 10" descr="http://www.pngall.com/wp-content/uploads/2016/05/Cabbage-Transparent.png"/>
            <p:cNvPicPr>
              <a:picLocks noChangeAspect="1" noChangeArrowheads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8884" y="2432392"/>
              <a:ext cx="652640" cy="652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10" descr="http://www.pngall.com/wp-content/uploads/2016/05/Cabbage-Transparent.png"/>
            <p:cNvPicPr>
              <a:picLocks noChangeAspect="1" noChangeArrowheads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6927" y="2432392"/>
              <a:ext cx="652640" cy="652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5" name="Рисунок 54" descr="Изображение выглядит как инструмент, ножницы&#10;&#10;Автоматически созданное описание">
            <a:extLst>
              <a:ext uri="{FF2B5EF4-FFF2-40B4-BE49-F238E27FC236}">
                <a16:creationId xmlns:a16="http://schemas.microsoft.com/office/drawing/2014/main" id="{6586DE73-D2CB-4FA0-A04E-D86C042F8C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388" b="91939" l="5815" r="93530">
                        <a14:foregroundMark x1="40541" y1="9388" x2="45455" y2="9388"/>
                        <a14:foregroundMark x1="7371" y1="54592" x2="10319" y2="52653"/>
                        <a14:foregroundMark x1="27437" y1="91735" x2="27928" y2="91122"/>
                        <a14:foregroundMark x1="49058" y1="91939" x2="51843" y2="91939"/>
                        <a14:foregroundMark x1="77723" y1="81020" x2="79279" y2="76837"/>
                        <a14:foregroundMark x1="75266" y1="85204" x2="75266" y2="84694"/>
                        <a14:foregroundMark x1="75512" y1="83265" x2="75512" y2="83265"/>
                        <a14:foregroundMark x1="93530" y1="61633" x2="91892" y2="61122"/>
                        <a14:foregroundMark x1="5815" y1="56837" x2="7371" y2="56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732416">
            <a:off x="378354" y="3937420"/>
            <a:ext cx="882649" cy="708432"/>
          </a:xfrm>
          <a:prstGeom prst="rect">
            <a:avLst/>
          </a:prstGeom>
        </p:spPr>
      </p:pic>
      <p:pic>
        <p:nvPicPr>
          <p:cNvPr id="57" name="Picture 12" descr="https://www.clipartmax.com/png/full/77-771293_lemon-clipart-transparent-background-cartoon-lemon-with-transparent-background.png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80311">
            <a:off x="2446662" y="1330846"/>
            <a:ext cx="677743" cy="71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4" descr="https://www.freepngimg.com/thumb/peach/35-peach-png-imag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804" y="1850962"/>
            <a:ext cx="904359" cy="65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9" name="Группа 58"/>
          <p:cNvGrpSpPr/>
          <p:nvPr/>
        </p:nvGrpSpPr>
        <p:grpSpPr>
          <a:xfrm>
            <a:off x="2363678" y="2521598"/>
            <a:ext cx="1027992" cy="951113"/>
            <a:chOff x="3527603" y="3449607"/>
            <a:chExt cx="866202" cy="866202"/>
          </a:xfrm>
        </p:grpSpPr>
        <p:pic>
          <p:nvPicPr>
            <p:cNvPr id="60" name="Picture 4">
              <a:extLst>
                <a:ext uri="{FF2B5EF4-FFF2-40B4-BE49-F238E27FC236}">
                  <a16:creationId xmlns:a16="http://schemas.microsoft.com/office/drawing/2014/main" id="{B0D11DF2-97DF-4545-AF30-1D2C48B719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541061">
              <a:off x="3598825" y="3449607"/>
              <a:ext cx="511855" cy="866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4">
              <a:extLst>
                <a:ext uri="{FF2B5EF4-FFF2-40B4-BE49-F238E27FC236}">
                  <a16:creationId xmlns:a16="http://schemas.microsoft.com/office/drawing/2014/main" id="{B0D11DF2-97DF-4545-AF30-1D2C48B719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3522527">
              <a:off x="3704776" y="3556776"/>
              <a:ext cx="511855" cy="866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2" name="Picture 28" descr="http://pngimg.com/uploads/orange/orange_PNG763.png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54070">
            <a:off x="3175276" y="3296238"/>
            <a:ext cx="875880" cy="65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30" descr="https://www.freepngimg.com/thumb/pear/4-pear-png-imag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545" y="3927472"/>
            <a:ext cx="782546" cy="73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Рисунок 63"/>
          <p:cNvPicPr>
            <a:picLocks noChangeAspect="1"/>
          </p:cNvPicPr>
          <p:nvPr/>
        </p:nvPicPr>
        <p:blipFill rotWithShape="1">
          <a:blip r:embed="rId20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019" b="24756"/>
          <a:stretch/>
        </p:blipFill>
        <p:spPr>
          <a:xfrm>
            <a:off x="4189872" y="1341255"/>
            <a:ext cx="1080603" cy="542733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 rotWithShape="1">
          <a:blip r:embed="rId1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161" b="15655"/>
          <a:stretch/>
        </p:blipFill>
        <p:spPr>
          <a:xfrm rot="1559603">
            <a:off x="4953008" y="1921435"/>
            <a:ext cx="1155718" cy="776458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8" t="10526" r="25000" b="12281"/>
          <a:stretch/>
        </p:blipFill>
        <p:spPr>
          <a:xfrm>
            <a:off x="4281299" y="2248517"/>
            <a:ext cx="682852" cy="1001516"/>
          </a:xfrm>
          <a:prstGeom prst="rect">
            <a:avLst/>
          </a:prstGeom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47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2566">
            <a:off x="5314069" y="3152991"/>
            <a:ext cx="437466" cy="779880"/>
          </a:xfrm>
          <a:prstGeom prst="rect">
            <a:avLst/>
          </a:prstGeom>
        </p:spPr>
      </p:pic>
      <p:pic>
        <p:nvPicPr>
          <p:cNvPr id="68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71052">
            <a:off x="4584776" y="3645750"/>
            <a:ext cx="413040" cy="97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44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7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5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1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9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C4CCB3B-8B15-4338-8B08-46D680A5463B}"/>
              </a:ext>
            </a:extLst>
          </p:cNvPr>
          <p:cNvSpPr/>
          <p:nvPr/>
        </p:nvSpPr>
        <p:spPr>
          <a:xfrm>
            <a:off x="755576" y="2596730"/>
            <a:ext cx="335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494C4F">
                    <a:lumMod val="75000"/>
                  </a:srgbClr>
                </a:solidFill>
                <a:latin typeface="Arial Rounded MT Bold" panose="020F0704030504030204" pitchFamily="34" charset="0"/>
              </a:rPr>
              <a:t>A carton of milk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72BB7A9-BC9E-43BE-A0C9-EAACA396588B}"/>
              </a:ext>
            </a:extLst>
          </p:cNvPr>
          <p:cNvSpPr/>
          <p:nvPr/>
        </p:nvSpPr>
        <p:spPr>
          <a:xfrm>
            <a:off x="5148064" y="954907"/>
            <a:ext cx="38538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494C4F">
                    <a:lumMod val="75000"/>
                  </a:srgbClr>
                </a:solidFill>
                <a:latin typeface="Arial Rounded MT Bold" panose="020F0704030504030204" pitchFamily="34" charset="0"/>
              </a:rPr>
              <a:t>A bar of chocolate</a:t>
            </a: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A05EFFC-44DE-4EBF-A79E-77B66C1D8F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803" y="123478"/>
            <a:ext cx="3096344" cy="25279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38F2BA2-E1C9-44DE-8AF6-1799A820B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1550" y="1539681"/>
            <a:ext cx="2924905" cy="292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8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Изображение выглядит как внешний, небо&#10;&#10;Автоматически созданное описание">
            <a:extLst>
              <a:ext uri="{FF2B5EF4-FFF2-40B4-BE49-F238E27FC236}">
                <a16:creationId xmlns:a16="http://schemas.microsoft.com/office/drawing/2014/main" id="{4B099071-1891-48DC-9EAF-0844BCF49F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r="62604"/>
          <a:stretch/>
        </p:blipFill>
        <p:spPr>
          <a:xfrm>
            <a:off x="0" y="0"/>
            <a:ext cx="3438524" cy="51435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7AFD0C2-A62F-413F-8591-598E01E0B244}"/>
              </a:ext>
            </a:extLst>
          </p:cNvPr>
          <p:cNvSpPr/>
          <p:nvPr/>
        </p:nvSpPr>
        <p:spPr>
          <a:xfrm>
            <a:off x="3438524" y="-1"/>
            <a:ext cx="5705476" cy="2114282"/>
          </a:xfrm>
          <a:prstGeom prst="rect">
            <a:avLst/>
          </a:prstGeom>
          <a:solidFill>
            <a:srgbClr val="12C909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49D8A99-43AF-4048-B5BB-62D1CE8C2BBA}"/>
              </a:ext>
            </a:extLst>
          </p:cNvPr>
          <p:cNvSpPr/>
          <p:nvPr/>
        </p:nvSpPr>
        <p:spPr>
          <a:xfrm>
            <a:off x="3438524" y="2114281"/>
            <a:ext cx="5705476" cy="3029218"/>
          </a:xfrm>
          <a:prstGeom prst="rect">
            <a:avLst/>
          </a:prstGeom>
          <a:solidFill>
            <a:srgbClr val="65F85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462034" y="657030"/>
            <a:ext cx="2514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5.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Guess the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riddle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!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5144D2B-7166-4B22-A675-C0FBD3300E75}"/>
              </a:ext>
            </a:extLst>
          </p:cNvPr>
          <p:cNvSpPr/>
          <p:nvPr/>
        </p:nvSpPr>
        <p:spPr>
          <a:xfrm>
            <a:off x="3900558" y="549308"/>
            <a:ext cx="4943405" cy="1215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a vegetable. It’s yellow.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People cry when they cut it.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What is it?</a:t>
            </a:r>
            <a:endParaRPr kumimoji="0" lang="aa-ET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1" y="1362075"/>
            <a:ext cx="2004681" cy="312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22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Изображение выглядит как внешний, небо&#10;&#10;Автоматически созданное описание">
            <a:extLst>
              <a:ext uri="{FF2B5EF4-FFF2-40B4-BE49-F238E27FC236}">
                <a16:creationId xmlns:a16="http://schemas.microsoft.com/office/drawing/2014/main" id="{4B099071-1891-48DC-9EAF-0844BCF49F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r="62604"/>
          <a:stretch/>
        </p:blipFill>
        <p:spPr>
          <a:xfrm>
            <a:off x="0" y="0"/>
            <a:ext cx="3438524" cy="51435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7AFD0C2-A62F-413F-8591-598E01E0B244}"/>
              </a:ext>
            </a:extLst>
          </p:cNvPr>
          <p:cNvSpPr/>
          <p:nvPr/>
        </p:nvSpPr>
        <p:spPr>
          <a:xfrm>
            <a:off x="3438521" y="-1"/>
            <a:ext cx="5705479" cy="2114281"/>
          </a:xfrm>
          <a:prstGeom prst="rect">
            <a:avLst/>
          </a:prstGeom>
          <a:solidFill>
            <a:srgbClr val="12C909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49D8A99-43AF-4048-B5BB-62D1CE8C2BBA}"/>
              </a:ext>
            </a:extLst>
          </p:cNvPr>
          <p:cNvSpPr/>
          <p:nvPr/>
        </p:nvSpPr>
        <p:spPr>
          <a:xfrm>
            <a:off x="3438523" y="2114280"/>
            <a:ext cx="5705477" cy="3029219"/>
          </a:xfrm>
          <a:prstGeom prst="rect">
            <a:avLst/>
          </a:prstGeom>
          <a:solidFill>
            <a:srgbClr val="65F85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1" y="1362075"/>
            <a:ext cx="2004681" cy="3123166"/>
          </a:xfrm>
          <a:prstGeom prst="rect">
            <a:avLst/>
          </a:prstGeom>
        </p:spPr>
      </p:pic>
      <p:pic>
        <p:nvPicPr>
          <p:cNvPr id="9" name="Picture 2" descr="https://pixy.org/src/12/128183.png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57213">
            <a:off x="5145308" y="2355400"/>
            <a:ext cx="2291907" cy="247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462034" y="657030"/>
            <a:ext cx="2514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5.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Guess the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riddle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!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5372BB4-D55C-4429-9207-B638C73687CB}"/>
              </a:ext>
            </a:extLst>
          </p:cNvPr>
          <p:cNvSpPr/>
          <p:nvPr/>
        </p:nvSpPr>
        <p:spPr>
          <a:xfrm>
            <a:off x="3900558" y="549308"/>
            <a:ext cx="4943405" cy="1215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a vegetable. It’s yellow.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People cry when they cut it.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What is it?</a:t>
            </a:r>
            <a:endParaRPr kumimoji="0" lang="aa-ET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406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2539074" y="693564"/>
            <a:ext cx="61548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6. What do Chinese people use when they eat?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AED2730-ADF2-42ED-A0E9-BB35809A2539}"/>
              </a:ext>
            </a:extLst>
          </p:cNvPr>
          <p:cNvSpPr/>
          <p:nvPr/>
        </p:nvSpPr>
        <p:spPr>
          <a:xfrm>
            <a:off x="2582851" y="144423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C9A82F-964A-430D-80C6-33E9D7E9023D}"/>
              </a:ext>
            </a:extLst>
          </p:cNvPr>
          <p:cNvSpPr/>
          <p:nvPr/>
        </p:nvSpPr>
        <p:spPr>
          <a:xfrm>
            <a:off x="3245972" y="2318263"/>
            <a:ext cx="137426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chopsticks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4931944-A083-4A7E-B535-C0902F9709E0}"/>
              </a:ext>
            </a:extLst>
          </p:cNvPr>
          <p:cNvSpPr/>
          <p:nvPr/>
        </p:nvSpPr>
        <p:spPr>
          <a:xfrm>
            <a:off x="2583195" y="226457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26EB298-ABE1-4E42-81F5-E77998F6EDE9}"/>
              </a:ext>
            </a:extLst>
          </p:cNvPr>
          <p:cNvSpPr/>
          <p:nvPr/>
        </p:nvSpPr>
        <p:spPr>
          <a:xfrm>
            <a:off x="2583195" y="308491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F01756-FD55-4C5F-8F64-8FA7C0816305}"/>
              </a:ext>
            </a:extLst>
          </p:cNvPr>
          <p:cNvSpPr/>
          <p:nvPr/>
        </p:nvSpPr>
        <p:spPr>
          <a:xfrm>
            <a:off x="3245972" y="3972577"/>
            <a:ext cx="893017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fingers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C7E72BDB-D6C7-41FC-B9D4-58150717D96F}"/>
              </a:ext>
            </a:extLst>
          </p:cNvPr>
          <p:cNvSpPr/>
          <p:nvPr/>
        </p:nvSpPr>
        <p:spPr>
          <a:xfrm>
            <a:off x="2582852" y="3905252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D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355E23A-DA6E-4E9F-9E5E-3AC5198C0C43}"/>
              </a:ext>
            </a:extLst>
          </p:cNvPr>
          <p:cNvSpPr/>
          <p:nvPr/>
        </p:nvSpPr>
        <p:spPr>
          <a:xfrm>
            <a:off x="3245972" y="1491106"/>
            <a:ext cx="893017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spoons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452572C-5026-48F7-98C5-FCB10009FFD1}"/>
              </a:ext>
            </a:extLst>
          </p:cNvPr>
          <p:cNvSpPr/>
          <p:nvPr/>
        </p:nvSpPr>
        <p:spPr>
          <a:xfrm>
            <a:off x="3245973" y="3145420"/>
            <a:ext cx="66941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forks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17410" name="Picture 2" descr="https://i4.imageban.ru/out/2016/03/01/8bdfd24b687a6caf3218a8400e2ad77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97" y="1256096"/>
            <a:ext cx="3321375" cy="302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2" r="4265"/>
          <a:stretch/>
        </p:blipFill>
        <p:spPr>
          <a:xfrm flipH="1">
            <a:off x="-1" y="0"/>
            <a:ext cx="2409454" cy="380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6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 animBg="1"/>
      <p:bldP spid="12" grpId="0"/>
      <p:bldP spid="14" grpId="0" animBg="1"/>
      <p:bldP spid="17" grpId="0" animBg="1"/>
      <p:bldP spid="19" grpId="0"/>
      <p:bldP spid="21" grpId="0" animBg="1"/>
      <p:bldP spid="23" grpId="0"/>
      <p:bldP spid="2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2539073" y="693564"/>
            <a:ext cx="61905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6. What do Chinese people use when they eat?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AED2730-ADF2-42ED-A0E9-BB35809A2539}"/>
              </a:ext>
            </a:extLst>
          </p:cNvPr>
          <p:cNvSpPr/>
          <p:nvPr/>
        </p:nvSpPr>
        <p:spPr>
          <a:xfrm>
            <a:off x="2582851" y="144423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C9A82F-964A-430D-80C6-33E9D7E9023D}"/>
              </a:ext>
            </a:extLst>
          </p:cNvPr>
          <p:cNvSpPr/>
          <p:nvPr/>
        </p:nvSpPr>
        <p:spPr>
          <a:xfrm>
            <a:off x="3245972" y="2318263"/>
            <a:ext cx="137426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200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chopsticks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920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4931944-A083-4A7E-B535-C0902F9709E0}"/>
              </a:ext>
            </a:extLst>
          </p:cNvPr>
          <p:cNvSpPr/>
          <p:nvPr/>
        </p:nvSpPr>
        <p:spPr>
          <a:xfrm>
            <a:off x="2583195" y="2264571"/>
            <a:ext cx="469783" cy="469783"/>
          </a:xfrm>
          <a:prstGeom prst="ellipse">
            <a:avLst/>
          </a:prstGeom>
          <a:solidFill>
            <a:srgbClr val="0092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26EB298-ABE1-4E42-81F5-E77998F6EDE9}"/>
              </a:ext>
            </a:extLst>
          </p:cNvPr>
          <p:cNvSpPr/>
          <p:nvPr/>
        </p:nvSpPr>
        <p:spPr>
          <a:xfrm>
            <a:off x="2583195" y="308491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F01756-FD55-4C5F-8F64-8FA7C0816305}"/>
              </a:ext>
            </a:extLst>
          </p:cNvPr>
          <p:cNvSpPr/>
          <p:nvPr/>
        </p:nvSpPr>
        <p:spPr>
          <a:xfrm>
            <a:off x="3245972" y="3972577"/>
            <a:ext cx="893017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fingers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C7E72BDB-D6C7-41FC-B9D4-58150717D96F}"/>
              </a:ext>
            </a:extLst>
          </p:cNvPr>
          <p:cNvSpPr/>
          <p:nvPr/>
        </p:nvSpPr>
        <p:spPr>
          <a:xfrm>
            <a:off x="2582852" y="3905252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D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355E23A-DA6E-4E9F-9E5E-3AC5198C0C43}"/>
              </a:ext>
            </a:extLst>
          </p:cNvPr>
          <p:cNvSpPr/>
          <p:nvPr/>
        </p:nvSpPr>
        <p:spPr>
          <a:xfrm>
            <a:off x="3245972" y="1491106"/>
            <a:ext cx="893017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spoons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452572C-5026-48F7-98C5-FCB10009FFD1}"/>
              </a:ext>
            </a:extLst>
          </p:cNvPr>
          <p:cNvSpPr/>
          <p:nvPr/>
        </p:nvSpPr>
        <p:spPr>
          <a:xfrm>
            <a:off x="3245973" y="3145420"/>
            <a:ext cx="66941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forks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17410" name="Picture 2" descr="https://i4.imageban.ru/out/2016/03/01/8bdfd24b687a6caf3218a8400e2ad77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97" y="1256096"/>
            <a:ext cx="3321375" cy="302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2" r="4265"/>
          <a:stretch/>
        </p:blipFill>
        <p:spPr>
          <a:xfrm flipH="1">
            <a:off x="-2" y="0"/>
            <a:ext cx="2409457" cy="380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1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Изображение выглядит как внешний, небо&#10;&#10;Автоматически созданное описание">
            <a:extLst>
              <a:ext uri="{FF2B5EF4-FFF2-40B4-BE49-F238E27FC236}">
                <a16:creationId xmlns:a16="http://schemas.microsoft.com/office/drawing/2014/main" id="{4B099071-1891-48DC-9EAF-0844BCF49F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r="62604"/>
          <a:stretch/>
        </p:blipFill>
        <p:spPr>
          <a:xfrm>
            <a:off x="0" y="0"/>
            <a:ext cx="3438524" cy="51435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7AFD0C2-A62F-413F-8591-598E01E0B244}"/>
              </a:ext>
            </a:extLst>
          </p:cNvPr>
          <p:cNvSpPr/>
          <p:nvPr/>
        </p:nvSpPr>
        <p:spPr>
          <a:xfrm>
            <a:off x="3438521" y="-1"/>
            <a:ext cx="5705479" cy="2114281"/>
          </a:xfrm>
          <a:prstGeom prst="rect">
            <a:avLst/>
          </a:prstGeom>
          <a:solidFill>
            <a:srgbClr val="12C909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49D8A99-43AF-4048-B5BB-62D1CE8C2BBA}"/>
              </a:ext>
            </a:extLst>
          </p:cNvPr>
          <p:cNvSpPr/>
          <p:nvPr/>
        </p:nvSpPr>
        <p:spPr>
          <a:xfrm>
            <a:off x="3438523" y="2114280"/>
            <a:ext cx="5705477" cy="3029219"/>
          </a:xfrm>
          <a:prstGeom prst="rect">
            <a:avLst/>
          </a:prstGeom>
          <a:solidFill>
            <a:srgbClr val="65F85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1" y="1362075"/>
            <a:ext cx="2004681" cy="3123166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5144D2B-7166-4B22-A675-C0FBD3300E75}"/>
              </a:ext>
            </a:extLst>
          </p:cNvPr>
          <p:cNvSpPr/>
          <p:nvPr/>
        </p:nvSpPr>
        <p:spPr>
          <a:xfrm>
            <a:off x="4325740" y="513588"/>
            <a:ext cx="41785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white. You can drink it.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 comes from a cow.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What is it?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462034" y="657030"/>
            <a:ext cx="2514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7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Guess the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riddle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!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82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Изображение выглядит как внешний, небо&#10;&#10;Автоматически созданное описание">
            <a:extLst>
              <a:ext uri="{FF2B5EF4-FFF2-40B4-BE49-F238E27FC236}">
                <a16:creationId xmlns:a16="http://schemas.microsoft.com/office/drawing/2014/main" id="{4B099071-1891-48DC-9EAF-0844BCF49F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r="62604"/>
          <a:stretch/>
        </p:blipFill>
        <p:spPr>
          <a:xfrm>
            <a:off x="0" y="0"/>
            <a:ext cx="3438524" cy="51435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7AFD0C2-A62F-413F-8591-598E01E0B244}"/>
              </a:ext>
            </a:extLst>
          </p:cNvPr>
          <p:cNvSpPr/>
          <p:nvPr/>
        </p:nvSpPr>
        <p:spPr>
          <a:xfrm>
            <a:off x="3438521" y="-1"/>
            <a:ext cx="5705479" cy="2114281"/>
          </a:xfrm>
          <a:prstGeom prst="rect">
            <a:avLst/>
          </a:prstGeom>
          <a:solidFill>
            <a:srgbClr val="12C909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49D8A99-43AF-4048-B5BB-62D1CE8C2BBA}"/>
              </a:ext>
            </a:extLst>
          </p:cNvPr>
          <p:cNvSpPr/>
          <p:nvPr/>
        </p:nvSpPr>
        <p:spPr>
          <a:xfrm>
            <a:off x="3438523" y="2114280"/>
            <a:ext cx="5705477" cy="3029219"/>
          </a:xfrm>
          <a:prstGeom prst="rect">
            <a:avLst/>
          </a:prstGeom>
          <a:solidFill>
            <a:srgbClr val="65F85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1" y="1362075"/>
            <a:ext cx="2004681" cy="3123166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462034" y="657030"/>
            <a:ext cx="2514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7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Guess the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riddle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!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9" name="Picture 38" descr="https://premiumbpthemes.com/images/milk-carton-transparent-background-14.png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7040" y="2340455"/>
            <a:ext cx="1088437" cy="257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3E7E180-4D83-49D5-B59A-BC79F7FB1675}"/>
              </a:ext>
            </a:extLst>
          </p:cNvPr>
          <p:cNvSpPr/>
          <p:nvPr/>
        </p:nvSpPr>
        <p:spPr>
          <a:xfrm>
            <a:off x="4325740" y="513588"/>
            <a:ext cx="41785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white. You can drink it.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 comes from a cow.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What is it?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484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2765210" y="693564"/>
            <a:ext cx="5724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8. Where are hamburgers from?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AED2730-ADF2-42ED-A0E9-BB35809A2539}"/>
              </a:ext>
            </a:extLst>
          </p:cNvPr>
          <p:cNvSpPr/>
          <p:nvPr/>
        </p:nvSpPr>
        <p:spPr>
          <a:xfrm>
            <a:off x="2808987" y="144423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C9A82F-964A-430D-80C6-33E9D7E9023D}"/>
              </a:ext>
            </a:extLst>
          </p:cNvPr>
          <p:cNvSpPr/>
          <p:nvPr/>
        </p:nvSpPr>
        <p:spPr>
          <a:xfrm>
            <a:off x="3472108" y="2318263"/>
            <a:ext cx="1011396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Belarus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4931944-A083-4A7E-B535-C0902F9709E0}"/>
              </a:ext>
            </a:extLst>
          </p:cNvPr>
          <p:cNvSpPr/>
          <p:nvPr/>
        </p:nvSpPr>
        <p:spPr>
          <a:xfrm>
            <a:off x="2809331" y="226457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26EB298-ABE1-4E42-81F5-E77998F6EDE9}"/>
              </a:ext>
            </a:extLst>
          </p:cNvPr>
          <p:cNvSpPr/>
          <p:nvPr/>
        </p:nvSpPr>
        <p:spPr>
          <a:xfrm>
            <a:off x="2809331" y="308491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F01756-FD55-4C5F-8F64-8FA7C0816305}"/>
              </a:ext>
            </a:extLst>
          </p:cNvPr>
          <p:cNvSpPr/>
          <p:nvPr/>
        </p:nvSpPr>
        <p:spPr>
          <a:xfrm>
            <a:off x="3472108" y="3972577"/>
            <a:ext cx="1090054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America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C7E72BDB-D6C7-41FC-B9D4-58150717D96F}"/>
              </a:ext>
            </a:extLst>
          </p:cNvPr>
          <p:cNvSpPr/>
          <p:nvPr/>
        </p:nvSpPr>
        <p:spPr>
          <a:xfrm>
            <a:off x="2808988" y="3905252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D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355E23A-DA6E-4E9F-9E5E-3AC5198C0C43}"/>
              </a:ext>
            </a:extLst>
          </p:cNvPr>
          <p:cNvSpPr/>
          <p:nvPr/>
        </p:nvSpPr>
        <p:spPr>
          <a:xfrm>
            <a:off x="3472108" y="1491106"/>
            <a:ext cx="893017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Russia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452572C-5026-48F7-98C5-FCB10009FFD1}"/>
              </a:ext>
            </a:extLst>
          </p:cNvPr>
          <p:cNvSpPr/>
          <p:nvPr/>
        </p:nvSpPr>
        <p:spPr>
          <a:xfrm>
            <a:off x="3472109" y="3145420"/>
            <a:ext cx="76558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China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2076">
            <a:off x="4898433" y="1734050"/>
            <a:ext cx="3479221" cy="22149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772" y="3089454"/>
            <a:ext cx="1899231" cy="1660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702" t="13525" r="17526" b="11363"/>
          <a:stretch/>
        </p:blipFill>
        <p:spPr>
          <a:xfrm>
            <a:off x="638772" y="412944"/>
            <a:ext cx="1899231" cy="220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8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 animBg="1"/>
      <p:bldP spid="12" grpId="0"/>
      <p:bldP spid="14" grpId="0" animBg="1"/>
      <p:bldP spid="17" grpId="0" animBg="1"/>
      <p:bldP spid="19" grpId="0"/>
      <p:bldP spid="21" grpId="0" animBg="1"/>
      <p:bldP spid="23" grpId="0"/>
      <p:bldP spid="2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2765210" y="693564"/>
            <a:ext cx="5724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8. Where are hamburgers from?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AED2730-ADF2-42ED-A0E9-BB35809A2539}"/>
              </a:ext>
            </a:extLst>
          </p:cNvPr>
          <p:cNvSpPr/>
          <p:nvPr/>
        </p:nvSpPr>
        <p:spPr>
          <a:xfrm>
            <a:off x="2808987" y="144423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C9A82F-964A-430D-80C6-33E9D7E9023D}"/>
              </a:ext>
            </a:extLst>
          </p:cNvPr>
          <p:cNvSpPr/>
          <p:nvPr/>
        </p:nvSpPr>
        <p:spPr>
          <a:xfrm>
            <a:off x="3472108" y="2318263"/>
            <a:ext cx="1011396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Belarus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4931944-A083-4A7E-B535-C0902F9709E0}"/>
              </a:ext>
            </a:extLst>
          </p:cNvPr>
          <p:cNvSpPr/>
          <p:nvPr/>
        </p:nvSpPr>
        <p:spPr>
          <a:xfrm>
            <a:off x="2809331" y="226457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26EB298-ABE1-4E42-81F5-E77998F6EDE9}"/>
              </a:ext>
            </a:extLst>
          </p:cNvPr>
          <p:cNvSpPr/>
          <p:nvPr/>
        </p:nvSpPr>
        <p:spPr>
          <a:xfrm>
            <a:off x="2809331" y="308491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F01756-FD55-4C5F-8F64-8FA7C0816305}"/>
              </a:ext>
            </a:extLst>
          </p:cNvPr>
          <p:cNvSpPr/>
          <p:nvPr/>
        </p:nvSpPr>
        <p:spPr>
          <a:xfrm>
            <a:off x="3472108" y="3972577"/>
            <a:ext cx="1090054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200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America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920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C7E72BDB-D6C7-41FC-B9D4-58150717D96F}"/>
              </a:ext>
            </a:extLst>
          </p:cNvPr>
          <p:cNvSpPr/>
          <p:nvPr/>
        </p:nvSpPr>
        <p:spPr>
          <a:xfrm>
            <a:off x="2808988" y="3905252"/>
            <a:ext cx="469783" cy="469783"/>
          </a:xfrm>
          <a:prstGeom prst="ellipse">
            <a:avLst/>
          </a:prstGeom>
          <a:solidFill>
            <a:srgbClr val="0092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D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355E23A-DA6E-4E9F-9E5E-3AC5198C0C43}"/>
              </a:ext>
            </a:extLst>
          </p:cNvPr>
          <p:cNvSpPr/>
          <p:nvPr/>
        </p:nvSpPr>
        <p:spPr>
          <a:xfrm>
            <a:off x="3472108" y="1491106"/>
            <a:ext cx="893017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Russia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452572C-5026-48F7-98C5-FCB10009FFD1}"/>
              </a:ext>
            </a:extLst>
          </p:cNvPr>
          <p:cNvSpPr/>
          <p:nvPr/>
        </p:nvSpPr>
        <p:spPr>
          <a:xfrm>
            <a:off x="3472109" y="3145420"/>
            <a:ext cx="76558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China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2076">
            <a:off x="4898433" y="1734050"/>
            <a:ext cx="3479221" cy="22149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72" y="3089454"/>
            <a:ext cx="1899231" cy="1660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2" t="13525" r="17526" b="11363"/>
          <a:stretch/>
        </p:blipFill>
        <p:spPr>
          <a:xfrm>
            <a:off x="638772" y="412944"/>
            <a:ext cx="1899231" cy="220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96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Изображение выглядит как внешний, небо&#10;&#10;Автоматически созданное описание">
            <a:extLst>
              <a:ext uri="{FF2B5EF4-FFF2-40B4-BE49-F238E27FC236}">
                <a16:creationId xmlns:a16="http://schemas.microsoft.com/office/drawing/2014/main" id="{4B099071-1891-48DC-9EAF-0844BCF49F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r="62604"/>
          <a:stretch/>
        </p:blipFill>
        <p:spPr>
          <a:xfrm>
            <a:off x="0" y="0"/>
            <a:ext cx="3438524" cy="51435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7AFD0C2-A62F-413F-8591-598E01E0B244}"/>
              </a:ext>
            </a:extLst>
          </p:cNvPr>
          <p:cNvSpPr/>
          <p:nvPr/>
        </p:nvSpPr>
        <p:spPr>
          <a:xfrm>
            <a:off x="3438521" y="-1"/>
            <a:ext cx="5705479" cy="2114281"/>
          </a:xfrm>
          <a:prstGeom prst="rect">
            <a:avLst/>
          </a:prstGeom>
          <a:solidFill>
            <a:srgbClr val="12C909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49D8A99-43AF-4048-B5BB-62D1CE8C2BBA}"/>
              </a:ext>
            </a:extLst>
          </p:cNvPr>
          <p:cNvSpPr/>
          <p:nvPr/>
        </p:nvSpPr>
        <p:spPr>
          <a:xfrm>
            <a:off x="3438523" y="2114280"/>
            <a:ext cx="5705477" cy="3029219"/>
          </a:xfrm>
          <a:prstGeom prst="rect">
            <a:avLst/>
          </a:prstGeom>
          <a:solidFill>
            <a:srgbClr val="65F85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1" y="1362075"/>
            <a:ext cx="2004681" cy="3123166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5144D2B-7166-4B22-A675-C0FBD3300E75}"/>
              </a:ext>
            </a:extLst>
          </p:cNvPr>
          <p:cNvSpPr/>
          <p:nvPr/>
        </p:nvSpPr>
        <p:spPr>
          <a:xfrm>
            <a:off x="3779045" y="395420"/>
            <a:ext cx="51077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orange and long.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a vegetable. People use it when they cook salads.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What is it?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462034" y="657030"/>
            <a:ext cx="2514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9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Guess the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riddle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!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439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Изображение выглядит как внешний, небо&#10;&#10;Автоматически созданное описание">
            <a:extLst>
              <a:ext uri="{FF2B5EF4-FFF2-40B4-BE49-F238E27FC236}">
                <a16:creationId xmlns:a16="http://schemas.microsoft.com/office/drawing/2014/main" id="{4B099071-1891-48DC-9EAF-0844BCF49F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r="62604"/>
          <a:stretch/>
        </p:blipFill>
        <p:spPr>
          <a:xfrm>
            <a:off x="0" y="0"/>
            <a:ext cx="3438524" cy="51435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7AFD0C2-A62F-413F-8591-598E01E0B244}"/>
              </a:ext>
            </a:extLst>
          </p:cNvPr>
          <p:cNvSpPr/>
          <p:nvPr/>
        </p:nvSpPr>
        <p:spPr>
          <a:xfrm>
            <a:off x="3438521" y="-1"/>
            <a:ext cx="5705479" cy="2114281"/>
          </a:xfrm>
          <a:prstGeom prst="rect">
            <a:avLst/>
          </a:prstGeom>
          <a:solidFill>
            <a:srgbClr val="12C909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49D8A99-43AF-4048-B5BB-62D1CE8C2BBA}"/>
              </a:ext>
            </a:extLst>
          </p:cNvPr>
          <p:cNvSpPr/>
          <p:nvPr/>
        </p:nvSpPr>
        <p:spPr>
          <a:xfrm>
            <a:off x="3438523" y="2114281"/>
            <a:ext cx="5705477" cy="3029219"/>
          </a:xfrm>
          <a:prstGeom prst="rect">
            <a:avLst/>
          </a:prstGeom>
          <a:solidFill>
            <a:srgbClr val="65F85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1" y="1362075"/>
            <a:ext cx="2004681" cy="3123166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462034" y="657030"/>
            <a:ext cx="2514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9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Guess the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riddle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!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19458" name="Picture 2" descr="https://clip.cookdiary.net/sites/default/files/wallpaper/carrot-clipart/440933/carrot-clipart-carrot-drawing-440933-6208528.png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245289">
            <a:off x="5270388" y="2039506"/>
            <a:ext cx="2041747" cy="317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B5E965E-8482-4481-8F16-55CCAB8422D2}"/>
              </a:ext>
            </a:extLst>
          </p:cNvPr>
          <p:cNvSpPr/>
          <p:nvPr/>
        </p:nvSpPr>
        <p:spPr>
          <a:xfrm>
            <a:off x="3779045" y="395420"/>
            <a:ext cx="51077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orange and long.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a vegetable. People use it when they cook salads.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What is it?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264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2CD41FB-3452-498C-95A8-ABF9AFDA9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31912">
            <a:off x="5517333" y="2230259"/>
            <a:ext cx="1176630" cy="147536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F7DFA9-17A1-40C0-BC75-B0E660384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48481">
            <a:off x="6215932" y="1763082"/>
            <a:ext cx="1176630" cy="147536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F1C7D92-F50F-4CCB-A744-ACCC4965D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33884">
            <a:off x="7587978" y="1991560"/>
            <a:ext cx="1176630" cy="147536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C4CCB3B-8B15-4338-8B08-46D680A5463B}"/>
              </a:ext>
            </a:extLst>
          </p:cNvPr>
          <p:cNvSpPr/>
          <p:nvPr/>
        </p:nvSpPr>
        <p:spPr>
          <a:xfrm>
            <a:off x="755576" y="2596730"/>
            <a:ext cx="3499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494C4F">
                    <a:lumMod val="75000"/>
                  </a:srgbClr>
                </a:solidFill>
                <a:latin typeface="Arial Rounded MT Bold" panose="020F0704030504030204" pitchFamily="34" charset="0"/>
              </a:rPr>
              <a:t>A bottle of water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72BB7A9-BC9E-43BE-A0C9-EAACA396588B}"/>
              </a:ext>
            </a:extLst>
          </p:cNvPr>
          <p:cNvSpPr/>
          <p:nvPr/>
        </p:nvSpPr>
        <p:spPr>
          <a:xfrm>
            <a:off x="5450681" y="1093800"/>
            <a:ext cx="32414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494C4F">
                    <a:lumMod val="75000"/>
                  </a:srgbClr>
                </a:solidFill>
                <a:latin typeface="Arial Rounded MT Bold" panose="020F0704030504030204" pitchFamily="34" charset="0"/>
              </a:rPr>
              <a:t>A kilo of apples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B4310B3-89FA-4957-9BF4-8E6E18A48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211" y="123478"/>
            <a:ext cx="1148148" cy="251435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5A4D77-347F-4D67-AF7B-B4A0A608E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2512805"/>
            <a:ext cx="1176630" cy="14753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3E41889-099E-4F5A-92B7-143D8E1A6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248" y="2211710"/>
            <a:ext cx="1176630" cy="147536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C0FBE2-21F6-42D1-A480-D397AE812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33884">
            <a:off x="7308304" y="2717598"/>
            <a:ext cx="1176630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57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2991346" y="693564"/>
            <a:ext cx="5724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10. Where are pizzas from?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AED2730-ADF2-42ED-A0E9-BB35809A2539}"/>
              </a:ext>
            </a:extLst>
          </p:cNvPr>
          <p:cNvSpPr/>
          <p:nvPr/>
        </p:nvSpPr>
        <p:spPr>
          <a:xfrm>
            <a:off x="3035123" y="144423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C9A82F-964A-430D-80C6-33E9D7E9023D}"/>
              </a:ext>
            </a:extLst>
          </p:cNvPr>
          <p:cNvSpPr/>
          <p:nvPr/>
        </p:nvSpPr>
        <p:spPr>
          <a:xfrm>
            <a:off x="3698244" y="2318263"/>
            <a:ext cx="765589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Brazil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4931944-A083-4A7E-B535-C0902F9709E0}"/>
              </a:ext>
            </a:extLst>
          </p:cNvPr>
          <p:cNvSpPr/>
          <p:nvPr/>
        </p:nvSpPr>
        <p:spPr>
          <a:xfrm>
            <a:off x="3035467" y="226457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26EB298-ABE1-4E42-81F5-E77998F6EDE9}"/>
              </a:ext>
            </a:extLst>
          </p:cNvPr>
          <p:cNvSpPr/>
          <p:nvPr/>
        </p:nvSpPr>
        <p:spPr>
          <a:xfrm>
            <a:off x="3035467" y="308491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F01756-FD55-4C5F-8F64-8FA7C0816305}"/>
              </a:ext>
            </a:extLst>
          </p:cNvPr>
          <p:cNvSpPr/>
          <p:nvPr/>
        </p:nvSpPr>
        <p:spPr>
          <a:xfrm>
            <a:off x="3698244" y="3972577"/>
            <a:ext cx="765589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China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C7E72BDB-D6C7-41FC-B9D4-58150717D96F}"/>
              </a:ext>
            </a:extLst>
          </p:cNvPr>
          <p:cNvSpPr/>
          <p:nvPr/>
        </p:nvSpPr>
        <p:spPr>
          <a:xfrm>
            <a:off x="3035124" y="3905252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D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355E23A-DA6E-4E9F-9E5E-3AC5198C0C43}"/>
              </a:ext>
            </a:extLst>
          </p:cNvPr>
          <p:cNvSpPr/>
          <p:nvPr/>
        </p:nvSpPr>
        <p:spPr>
          <a:xfrm>
            <a:off x="3698244" y="1491106"/>
            <a:ext cx="893017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Russia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452572C-5026-48F7-98C5-FCB10009FFD1}"/>
              </a:ext>
            </a:extLst>
          </p:cNvPr>
          <p:cNvSpPr/>
          <p:nvPr/>
        </p:nvSpPr>
        <p:spPr>
          <a:xfrm>
            <a:off x="3698245" y="3145420"/>
            <a:ext cx="60827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Italy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959" y="701013"/>
            <a:ext cx="3579340" cy="36740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4640">
            <a:off x="398882" y="3125171"/>
            <a:ext cx="2482202" cy="1540493"/>
          </a:xfrm>
          <a:prstGeom prst="rect">
            <a:avLst/>
          </a:prstGeom>
        </p:spPr>
      </p:pic>
      <p:pic>
        <p:nvPicPr>
          <p:cNvPr id="26628" name="Picture 4" descr="https://i.ya-webdesign.com/images/pizza-clipart-9.png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524" y="369103"/>
            <a:ext cx="2145076" cy="215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77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 animBg="1"/>
      <p:bldP spid="12" grpId="0"/>
      <p:bldP spid="14" grpId="0" animBg="1"/>
      <p:bldP spid="17" grpId="0" animBg="1"/>
      <p:bldP spid="19" grpId="0"/>
      <p:bldP spid="21" grpId="0" animBg="1"/>
      <p:bldP spid="23" grpId="0"/>
      <p:bldP spid="2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2991346" y="693564"/>
            <a:ext cx="5724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10. Where are pizzas from?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AED2730-ADF2-42ED-A0E9-BB35809A2539}"/>
              </a:ext>
            </a:extLst>
          </p:cNvPr>
          <p:cNvSpPr/>
          <p:nvPr/>
        </p:nvSpPr>
        <p:spPr>
          <a:xfrm>
            <a:off x="3035123" y="144423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C9A82F-964A-430D-80C6-33E9D7E9023D}"/>
              </a:ext>
            </a:extLst>
          </p:cNvPr>
          <p:cNvSpPr/>
          <p:nvPr/>
        </p:nvSpPr>
        <p:spPr>
          <a:xfrm>
            <a:off x="3698244" y="2318263"/>
            <a:ext cx="765589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Brazil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4931944-A083-4A7E-B535-C0902F9709E0}"/>
              </a:ext>
            </a:extLst>
          </p:cNvPr>
          <p:cNvSpPr/>
          <p:nvPr/>
        </p:nvSpPr>
        <p:spPr>
          <a:xfrm>
            <a:off x="3035467" y="226457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26EB298-ABE1-4E42-81F5-E77998F6EDE9}"/>
              </a:ext>
            </a:extLst>
          </p:cNvPr>
          <p:cNvSpPr/>
          <p:nvPr/>
        </p:nvSpPr>
        <p:spPr>
          <a:xfrm>
            <a:off x="3035467" y="3084911"/>
            <a:ext cx="469783" cy="469783"/>
          </a:xfrm>
          <a:prstGeom prst="ellipse">
            <a:avLst/>
          </a:prstGeom>
          <a:solidFill>
            <a:srgbClr val="0092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F01756-FD55-4C5F-8F64-8FA7C0816305}"/>
              </a:ext>
            </a:extLst>
          </p:cNvPr>
          <p:cNvSpPr/>
          <p:nvPr/>
        </p:nvSpPr>
        <p:spPr>
          <a:xfrm>
            <a:off x="3698244" y="3972577"/>
            <a:ext cx="765589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China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C7E72BDB-D6C7-41FC-B9D4-58150717D96F}"/>
              </a:ext>
            </a:extLst>
          </p:cNvPr>
          <p:cNvSpPr/>
          <p:nvPr/>
        </p:nvSpPr>
        <p:spPr>
          <a:xfrm>
            <a:off x="3035124" y="3905252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D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355E23A-DA6E-4E9F-9E5E-3AC5198C0C43}"/>
              </a:ext>
            </a:extLst>
          </p:cNvPr>
          <p:cNvSpPr/>
          <p:nvPr/>
        </p:nvSpPr>
        <p:spPr>
          <a:xfrm>
            <a:off x="3698244" y="1491106"/>
            <a:ext cx="893017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Russia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452572C-5026-48F7-98C5-FCB10009FFD1}"/>
              </a:ext>
            </a:extLst>
          </p:cNvPr>
          <p:cNvSpPr/>
          <p:nvPr/>
        </p:nvSpPr>
        <p:spPr>
          <a:xfrm>
            <a:off x="3698245" y="3145420"/>
            <a:ext cx="60827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200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Italy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920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959" y="701013"/>
            <a:ext cx="3579340" cy="36740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4640">
            <a:off x="398882" y="3125171"/>
            <a:ext cx="2482202" cy="1540493"/>
          </a:xfrm>
          <a:prstGeom prst="rect">
            <a:avLst/>
          </a:prstGeom>
        </p:spPr>
      </p:pic>
      <p:pic>
        <p:nvPicPr>
          <p:cNvPr id="26628" name="Picture 4" descr="https://i.ya-webdesign.com/images/pizza-clipart-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24" y="369103"/>
            <a:ext cx="2145076" cy="215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94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Изображение выглядит как внешний, небо&#10;&#10;Автоматически созданное описание">
            <a:extLst>
              <a:ext uri="{FF2B5EF4-FFF2-40B4-BE49-F238E27FC236}">
                <a16:creationId xmlns:a16="http://schemas.microsoft.com/office/drawing/2014/main" id="{4B099071-1891-48DC-9EAF-0844BCF49F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r="62604"/>
          <a:stretch/>
        </p:blipFill>
        <p:spPr>
          <a:xfrm>
            <a:off x="0" y="0"/>
            <a:ext cx="3438524" cy="51435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7AFD0C2-A62F-413F-8591-598E01E0B244}"/>
              </a:ext>
            </a:extLst>
          </p:cNvPr>
          <p:cNvSpPr/>
          <p:nvPr/>
        </p:nvSpPr>
        <p:spPr>
          <a:xfrm>
            <a:off x="3438521" y="-1"/>
            <a:ext cx="5705479" cy="2114281"/>
          </a:xfrm>
          <a:prstGeom prst="rect">
            <a:avLst/>
          </a:prstGeom>
          <a:solidFill>
            <a:srgbClr val="12C909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49D8A99-43AF-4048-B5BB-62D1CE8C2BBA}"/>
              </a:ext>
            </a:extLst>
          </p:cNvPr>
          <p:cNvSpPr/>
          <p:nvPr/>
        </p:nvSpPr>
        <p:spPr>
          <a:xfrm>
            <a:off x="3438523" y="2114280"/>
            <a:ext cx="5705477" cy="3029219"/>
          </a:xfrm>
          <a:prstGeom prst="rect">
            <a:avLst/>
          </a:prstGeom>
          <a:solidFill>
            <a:srgbClr val="65F85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1" y="1362075"/>
            <a:ext cx="2004681" cy="3123166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5144D2B-7166-4B22-A675-C0FBD3300E75}"/>
              </a:ext>
            </a:extLst>
          </p:cNvPr>
          <p:cNvSpPr/>
          <p:nvPr/>
        </p:nvSpPr>
        <p:spPr>
          <a:xfrm>
            <a:off x="3713031" y="395420"/>
            <a:ext cx="52523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round and brown.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 tastes sweet. It’s made of chocolate.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What is it?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442409" y="657029"/>
            <a:ext cx="25537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Guess the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riddle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!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967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Изображение выглядит как внешний, небо&#10;&#10;Автоматически созданное описание">
            <a:extLst>
              <a:ext uri="{FF2B5EF4-FFF2-40B4-BE49-F238E27FC236}">
                <a16:creationId xmlns:a16="http://schemas.microsoft.com/office/drawing/2014/main" id="{4B099071-1891-48DC-9EAF-0844BCF49F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r="62604"/>
          <a:stretch/>
        </p:blipFill>
        <p:spPr>
          <a:xfrm>
            <a:off x="0" y="0"/>
            <a:ext cx="3438524" cy="51435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7AFD0C2-A62F-413F-8591-598E01E0B244}"/>
              </a:ext>
            </a:extLst>
          </p:cNvPr>
          <p:cNvSpPr/>
          <p:nvPr/>
        </p:nvSpPr>
        <p:spPr>
          <a:xfrm>
            <a:off x="3438521" y="-1"/>
            <a:ext cx="5705479" cy="2114281"/>
          </a:xfrm>
          <a:prstGeom prst="rect">
            <a:avLst/>
          </a:prstGeom>
          <a:solidFill>
            <a:srgbClr val="12C909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49D8A99-43AF-4048-B5BB-62D1CE8C2BBA}"/>
              </a:ext>
            </a:extLst>
          </p:cNvPr>
          <p:cNvSpPr/>
          <p:nvPr/>
        </p:nvSpPr>
        <p:spPr>
          <a:xfrm>
            <a:off x="3438523" y="2114280"/>
            <a:ext cx="5705477" cy="3029219"/>
          </a:xfrm>
          <a:prstGeom prst="rect">
            <a:avLst/>
          </a:prstGeom>
          <a:solidFill>
            <a:srgbClr val="65F85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1" y="1362075"/>
            <a:ext cx="2004681" cy="3123166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442409" y="657029"/>
            <a:ext cx="25537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Guess the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riddle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!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27652" name="Picture 4" descr="https://www.clipartmax.com/png/full/120-1209366_a-cookie-rainbow-ritchie-blackmores-rainbow.png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4487" y="2446756"/>
            <a:ext cx="2473550" cy="236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CC24FC-ABC7-45F5-B12C-0985F16386A4}"/>
              </a:ext>
            </a:extLst>
          </p:cNvPr>
          <p:cNvSpPr/>
          <p:nvPr/>
        </p:nvSpPr>
        <p:spPr>
          <a:xfrm>
            <a:off x="3713031" y="395420"/>
            <a:ext cx="52523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round and brown.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 tastes sweet. It’s made of chocolate.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What is it?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82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2853698" y="693564"/>
            <a:ext cx="39207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12. Which fruit tastes sour?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AED2730-ADF2-42ED-A0E9-BB35809A2539}"/>
              </a:ext>
            </a:extLst>
          </p:cNvPr>
          <p:cNvSpPr/>
          <p:nvPr/>
        </p:nvSpPr>
        <p:spPr>
          <a:xfrm>
            <a:off x="2897475" y="144423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C9A82F-964A-430D-80C6-33E9D7E9023D}"/>
              </a:ext>
            </a:extLst>
          </p:cNvPr>
          <p:cNvSpPr/>
          <p:nvPr/>
        </p:nvSpPr>
        <p:spPr>
          <a:xfrm>
            <a:off x="3560596" y="2318263"/>
            <a:ext cx="765589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lemon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4931944-A083-4A7E-B535-C0902F9709E0}"/>
              </a:ext>
            </a:extLst>
          </p:cNvPr>
          <p:cNvSpPr/>
          <p:nvPr/>
        </p:nvSpPr>
        <p:spPr>
          <a:xfrm>
            <a:off x="2897819" y="226457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26EB298-ABE1-4E42-81F5-E77998F6EDE9}"/>
              </a:ext>
            </a:extLst>
          </p:cNvPr>
          <p:cNvSpPr/>
          <p:nvPr/>
        </p:nvSpPr>
        <p:spPr>
          <a:xfrm>
            <a:off x="2897819" y="308491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F01756-FD55-4C5F-8F64-8FA7C0816305}"/>
              </a:ext>
            </a:extLst>
          </p:cNvPr>
          <p:cNvSpPr/>
          <p:nvPr/>
        </p:nvSpPr>
        <p:spPr>
          <a:xfrm>
            <a:off x="3560596" y="3972577"/>
            <a:ext cx="932750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banana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C7E72BDB-D6C7-41FC-B9D4-58150717D96F}"/>
              </a:ext>
            </a:extLst>
          </p:cNvPr>
          <p:cNvSpPr/>
          <p:nvPr/>
        </p:nvSpPr>
        <p:spPr>
          <a:xfrm>
            <a:off x="2897476" y="3905252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D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355E23A-DA6E-4E9F-9E5E-3AC5198C0C43}"/>
              </a:ext>
            </a:extLst>
          </p:cNvPr>
          <p:cNvSpPr/>
          <p:nvPr/>
        </p:nvSpPr>
        <p:spPr>
          <a:xfrm>
            <a:off x="3560596" y="1491106"/>
            <a:ext cx="1217885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pineapple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452572C-5026-48F7-98C5-FCB10009FFD1}"/>
              </a:ext>
            </a:extLst>
          </p:cNvPr>
          <p:cNvSpPr/>
          <p:nvPr/>
        </p:nvSpPr>
        <p:spPr>
          <a:xfrm>
            <a:off x="3560597" y="3145420"/>
            <a:ext cx="76558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peach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1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09383">
            <a:off x="6499804" y="1423684"/>
            <a:ext cx="2041354" cy="345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https://i.ya-webdesign.com/images/lemons-clipart-lamon-16.png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832" y="325861"/>
            <a:ext cx="2199837" cy="169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https://premiumbpthemes.com/images/peach-clipart-fruit-15.png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3934" y="1317105"/>
            <a:ext cx="1920156" cy="165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https://i.ya-webdesign.com/images/peeled-bananas-png-7.png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945" y="2155697"/>
            <a:ext cx="2201116" cy="269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57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 animBg="1"/>
      <p:bldP spid="12" grpId="0"/>
      <p:bldP spid="14" grpId="0" animBg="1"/>
      <p:bldP spid="17" grpId="0" animBg="1"/>
      <p:bldP spid="19" grpId="0"/>
      <p:bldP spid="21" grpId="0" animBg="1"/>
      <p:bldP spid="23" grpId="0"/>
      <p:bldP spid="2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2853698" y="693564"/>
            <a:ext cx="39207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12. Which fruit tastes sour?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AED2730-ADF2-42ED-A0E9-BB35809A2539}"/>
              </a:ext>
            </a:extLst>
          </p:cNvPr>
          <p:cNvSpPr/>
          <p:nvPr/>
        </p:nvSpPr>
        <p:spPr>
          <a:xfrm>
            <a:off x="2897475" y="144423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C9A82F-964A-430D-80C6-33E9D7E9023D}"/>
              </a:ext>
            </a:extLst>
          </p:cNvPr>
          <p:cNvSpPr/>
          <p:nvPr/>
        </p:nvSpPr>
        <p:spPr>
          <a:xfrm>
            <a:off x="3560596" y="2318263"/>
            <a:ext cx="765589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200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lemon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920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4931944-A083-4A7E-B535-C0902F9709E0}"/>
              </a:ext>
            </a:extLst>
          </p:cNvPr>
          <p:cNvSpPr/>
          <p:nvPr/>
        </p:nvSpPr>
        <p:spPr>
          <a:xfrm>
            <a:off x="2897819" y="2264571"/>
            <a:ext cx="469783" cy="469783"/>
          </a:xfrm>
          <a:prstGeom prst="ellipse">
            <a:avLst/>
          </a:prstGeom>
          <a:solidFill>
            <a:srgbClr val="0092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26EB298-ABE1-4E42-81F5-E77998F6EDE9}"/>
              </a:ext>
            </a:extLst>
          </p:cNvPr>
          <p:cNvSpPr/>
          <p:nvPr/>
        </p:nvSpPr>
        <p:spPr>
          <a:xfrm>
            <a:off x="2897819" y="308491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F01756-FD55-4C5F-8F64-8FA7C0816305}"/>
              </a:ext>
            </a:extLst>
          </p:cNvPr>
          <p:cNvSpPr/>
          <p:nvPr/>
        </p:nvSpPr>
        <p:spPr>
          <a:xfrm>
            <a:off x="3560596" y="3972577"/>
            <a:ext cx="932750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banana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C7E72BDB-D6C7-41FC-B9D4-58150717D96F}"/>
              </a:ext>
            </a:extLst>
          </p:cNvPr>
          <p:cNvSpPr/>
          <p:nvPr/>
        </p:nvSpPr>
        <p:spPr>
          <a:xfrm>
            <a:off x="2897476" y="3905252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D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355E23A-DA6E-4E9F-9E5E-3AC5198C0C43}"/>
              </a:ext>
            </a:extLst>
          </p:cNvPr>
          <p:cNvSpPr/>
          <p:nvPr/>
        </p:nvSpPr>
        <p:spPr>
          <a:xfrm>
            <a:off x="3560596" y="1491106"/>
            <a:ext cx="1217885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pineapple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452572C-5026-48F7-98C5-FCB10009FFD1}"/>
              </a:ext>
            </a:extLst>
          </p:cNvPr>
          <p:cNvSpPr/>
          <p:nvPr/>
        </p:nvSpPr>
        <p:spPr>
          <a:xfrm>
            <a:off x="3560597" y="3145420"/>
            <a:ext cx="76558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peach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18" name="Picture 4">
            <a:extLst>
              <a:ext uri="{FF2B5EF4-FFF2-40B4-BE49-F238E27FC236}">
                <a16:creationId xmlns:a16="http://schemas.microsoft.com/office/drawing/2014/main" id="{B0D11DF2-97DF-4545-AF30-1D2C48B71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09383">
            <a:off x="6499804" y="1423684"/>
            <a:ext cx="2041354" cy="345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https://i.ya-webdesign.com/images/lemons-clipart-lamon-1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32" y="345316"/>
            <a:ext cx="2199837" cy="169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https://premiumbpthemes.com/images/peach-clipart-fruit-1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934" y="1317105"/>
            <a:ext cx="1920156" cy="165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https://i.ya-webdesign.com/images/peeled-bananas-png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45" y="2155697"/>
            <a:ext cx="2201116" cy="269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29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Изображение выглядит как внешний, небо&#10;&#10;Автоматически созданное описание">
            <a:extLst>
              <a:ext uri="{FF2B5EF4-FFF2-40B4-BE49-F238E27FC236}">
                <a16:creationId xmlns:a16="http://schemas.microsoft.com/office/drawing/2014/main" id="{4B099071-1891-48DC-9EAF-0844BCF49F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r="62604"/>
          <a:stretch/>
        </p:blipFill>
        <p:spPr>
          <a:xfrm>
            <a:off x="0" y="0"/>
            <a:ext cx="3438524" cy="51435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7AFD0C2-A62F-413F-8591-598E01E0B244}"/>
              </a:ext>
            </a:extLst>
          </p:cNvPr>
          <p:cNvSpPr/>
          <p:nvPr/>
        </p:nvSpPr>
        <p:spPr>
          <a:xfrm>
            <a:off x="3435885" y="-2"/>
            <a:ext cx="5705479" cy="2114281"/>
          </a:xfrm>
          <a:prstGeom prst="rect">
            <a:avLst/>
          </a:prstGeom>
          <a:solidFill>
            <a:srgbClr val="12C909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49D8A99-43AF-4048-B5BB-62D1CE8C2BBA}"/>
              </a:ext>
            </a:extLst>
          </p:cNvPr>
          <p:cNvSpPr/>
          <p:nvPr/>
        </p:nvSpPr>
        <p:spPr>
          <a:xfrm>
            <a:off x="3438523" y="2114280"/>
            <a:ext cx="5705477" cy="3029219"/>
          </a:xfrm>
          <a:prstGeom prst="rect">
            <a:avLst/>
          </a:prstGeom>
          <a:solidFill>
            <a:srgbClr val="65F85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1" y="1362075"/>
            <a:ext cx="2004681" cy="3123166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5144D2B-7166-4B22-A675-C0FBD3300E75}"/>
              </a:ext>
            </a:extLst>
          </p:cNvPr>
          <p:cNvSpPr/>
          <p:nvPr/>
        </p:nvSpPr>
        <p:spPr>
          <a:xfrm>
            <a:off x="4229100" y="272309"/>
            <a:ext cx="43148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a fruit. Its color is orange.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 has lots of vitamin C.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What is it?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416465" y="657029"/>
            <a:ext cx="26055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13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Guess the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riddle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!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70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Изображение выглядит как внешний, небо&#10;&#10;Автоматически созданное описание">
            <a:extLst>
              <a:ext uri="{FF2B5EF4-FFF2-40B4-BE49-F238E27FC236}">
                <a16:creationId xmlns:a16="http://schemas.microsoft.com/office/drawing/2014/main" id="{4B099071-1891-48DC-9EAF-0844BCF49F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r="62604"/>
          <a:stretch/>
        </p:blipFill>
        <p:spPr>
          <a:xfrm>
            <a:off x="0" y="0"/>
            <a:ext cx="3438524" cy="51435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7AFD0C2-A62F-413F-8591-598E01E0B244}"/>
              </a:ext>
            </a:extLst>
          </p:cNvPr>
          <p:cNvSpPr/>
          <p:nvPr/>
        </p:nvSpPr>
        <p:spPr>
          <a:xfrm>
            <a:off x="3438521" y="-1"/>
            <a:ext cx="5705479" cy="2114281"/>
          </a:xfrm>
          <a:prstGeom prst="rect">
            <a:avLst/>
          </a:prstGeom>
          <a:solidFill>
            <a:srgbClr val="12C909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49D8A99-43AF-4048-B5BB-62D1CE8C2BBA}"/>
              </a:ext>
            </a:extLst>
          </p:cNvPr>
          <p:cNvSpPr/>
          <p:nvPr/>
        </p:nvSpPr>
        <p:spPr>
          <a:xfrm>
            <a:off x="3438523" y="2114280"/>
            <a:ext cx="5705477" cy="3029219"/>
          </a:xfrm>
          <a:prstGeom prst="rect">
            <a:avLst/>
          </a:prstGeom>
          <a:solidFill>
            <a:srgbClr val="65F85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1" y="1362075"/>
            <a:ext cx="2004681" cy="3123166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416465" y="657029"/>
            <a:ext cx="26055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13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Guess the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riddle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!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31746" name="Picture 2" descr="https://purepng.com/public/uploads/large/purepng.com-orange-orangesorangefruitbitter-orangeorangesclip-art-1701527336867j35ff.png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9703" y="2508047"/>
            <a:ext cx="2343118" cy="224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E20E0F2-3525-4559-BC65-926FF054ABF7}"/>
              </a:ext>
            </a:extLst>
          </p:cNvPr>
          <p:cNvSpPr/>
          <p:nvPr/>
        </p:nvSpPr>
        <p:spPr>
          <a:xfrm>
            <a:off x="4229100" y="272309"/>
            <a:ext cx="43148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a fruit. Its color is orange.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 has lots of vitamin C.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What is it?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784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3463289" y="693564"/>
            <a:ext cx="40878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14. Where is maple syrup from?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AED2730-ADF2-42ED-A0E9-BB35809A2539}"/>
              </a:ext>
            </a:extLst>
          </p:cNvPr>
          <p:cNvSpPr/>
          <p:nvPr/>
        </p:nvSpPr>
        <p:spPr>
          <a:xfrm>
            <a:off x="3507066" y="144423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C9A82F-964A-430D-80C6-33E9D7E9023D}"/>
              </a:ext>
            </a:extLst>
          </p:cNvPr>
          <p:cNvSpPr/>
          <p:nvPr/>
        </p:nvSpPr>
        <p:spPr>
          <a:xfrm>
            <a:off x="4170188" y="2318263"/>
            <a:ext cx="932750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Belarus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4931944-A083-4A7E-B535-C0902F9709E0}"/>
              </a:ext>
            </a:extLst>
          </p:cNvPr>
          <p:cNvSpPr/>
          <p:nvPr/>
        </p:nvSpPr>
        <p:spPr>
          <a:xfrm>
            <a:off x="3507410" y="226457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26EB298-ABE1-4E42-81F5-E77998F6EDE9}"/>
              </a:ext>
            </a:extLst>
          </p:cNvPr>
          <p:cNvSpPr/>
          <p:nvPr/>
        </p:nvSpPr>
        <p:spPr>
          <a:xfrm>
            <a:off x="3507410" y="308491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F01756-FD55-4C5F-8F64-8FA7C0816305}"/>
              </a:ext>
            </a:extLst>
          </p:cNvPr>
          <p:cNvSpPr/>
          <p:nvPr/>
        </p:nvSpPr>
        <p:spPr>
          <a:xfrm>
            <a:off x="4170188" y="3972577"/>
            <a:ext cx="716440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China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C7E72BDB-D6C7-41FC-B9D4-58150717D96F}"/>
              </a:ext>
            </a:extLst>
          </p:cNvPr>
          <p:cNvSpPr/>
          <p:nvPr/>
        </p:nvSpPr>
        <p:spPr>
          <a:xfrm>
            <a:off x="3507067" y="3905252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D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355E23A-DA6E-4E9F-9E5E-3AC5198C0C43}"/>
              </a:ext>
            </a:extLst>
          </p:cNvPr>
          <p:cNvSpPr/>
          <p:nvPr/>
        </p:nvSpPr>
        <p:spPr>
          <a:xfrm>
            <a:off x="4170188" y="1491106"/>
            <a:ext cx="932750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Canada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452572C-5026-48F7-98C5-FCB10009FFD1}"/>
              </a:ext>
            </a:extLst>
          </p:cNvPr>
          <p:cNvSpPr/>
          <p:nvPr/>
        </p:nvSpPr>
        <p:spPr>
          <a:xfrm>
            <a:off x="4170188" y="3145420"/>
            <a:ext cx="568955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Italy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34822" name="Picture 6" descr="https://banner2.cleanpng.com/20180220/bie/kisspng-pancake-maple-syrup-bottle-clip-art-cocktail-5a8cd8803d3371.80123154151917990425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576" y="1491106"/>
            <a:ext cx="3392329" cy="278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4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45" y="284039"/>
            <a:ext cx="1305943" cy="130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58" y="2694015"/>
            <a:ext cx="1491119" cy="148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43177" y="1375313"/>
            <a:ext cx="1491119" cy="148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70" y="1743038"/>
            <a:ext cx="894541" cy="89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888" y="3202861"/>
            <a:ext cx="1175532" cy="117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700" y="155522"/>
            <a:ext cx="894541" cy="89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97326">
            <a:off x="1341374" y="4038685"/>
            <a:ext cx="894541" cy="89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88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 animBg="1"/>
      <p:bldP spid="12" grpId="0"/>
      <p:bldP spid="14" grpId="0" animBg="1"/>
      <p:bldP spid="17" grpId="0" animBg="1"/>
      <p:bldP spid="19" grpId="0"/>
      <p:bldP spid="21" grpId="0" animBg="1"/>
      <p:bldP spid="23" grpId="0"/>
      <p:bldP spid="2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4EB438C-FCC1-4009-8D24-4D4582908F81}"/>
              </a:ext>
            </a:extLst>
          </p:cNvPr>
          <p:cNvSpPr/>
          <p:nvPr/>
        </p:nvSpPr>
        <p:spPr>
          <a:xfrm>
            <a:off x="3463289" y="693564"/>
            <a:ext cx="40878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14. Where is maple syrup from?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AED2730-ADF2-42ED-A0E9-BB35809A2539}"/>
              </a:ext>
            </a:extLst>
          </p:cNvPr>
          <p:cNvSpPr/>
          <p:nvPr/>
        </p:nvSpPr>
        <p:spPr>
          <a:xfrm>
            <a:off x="3507066" y="1444231"/>
            <a:ext cx="469783" cy="469783"/>
          </a:xfrm>
          <a:prstGeom prst="ellipse">
            <a:avLst/>
          </a:prstGeom>
          <a:solidFill>
            <a:srgbClr val="0092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C9A82F-964A-430D-80C6-33E9D7E9023D}"/>
              </a:ext>
            </a:extLst>
          </p:cNvPr>
          <p:cNvSpPr/>
          <p:nvPr/>
        </p:nvSpPr>
        <p:spPr>
          <a:xfrm>
            <a:off x="4170188" y="2318263"/>
            <a:ext cx="932750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Belarus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4931944-A083-4A7E-B535-C0902F9709E0}"/>
              </a:ext>
            </a:extLst>
          </p:cNvPr>
          <p:cNvSpPr/>
          <p:nvPr/>
        </p:nvSpPr>
        <p:spPr>
          <a:xfrm>
            <a:off x="3507410" y="226457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B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26EB298-ABE1-4E42-81F5-E77998F6EDE9}"/>
              </a:ext>
            </a:extLst>
          </p:cNvPr>
          <p:cNvSpPr/>
          <p:nvPr/>
        </p:nvSpPr>
        <p:spPr>
          <a:xfrm>
            <a:off x="3507410" y="3084911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F01756-FD55-4C5F-8F64-8FA7C0816305}"/>
              </a:ext>
            </a:extLst>
          </p:cNvPr>
          <p:cNvSpPr/>
          <p:nvPr/>
        </p:nvSpPr>
        <p:spPr>
          <a:xfrm>
            <a:off x="4170188" y="3972577"/>
            <a:ext cx="716440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China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C7E72BDB-D6C7-41FC-B9D4-58150717D96F}"/>
              </a:ext>
            </a:extLst>
          </p:cNvPr>
          <p:cNvSpPr/>
          <p:nvPr/>
        </p:nvSpPr>
        <p:spPr>
          <a:xfrm>
            <a:off x="3507067" y="3905252"/>
            <a:ext cx="469783" cy="4697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D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355E23A-DA6E-4E9F-9E5E-3AC5198C0C43}"/>
              </a:ext>
            </a:extLst>
          </p:cNvPr>
          <p:cNvSpPr/>
          <p:nvPr/>
        </p:nvSpPr>
        <p:spPr>
          <a:xfrm>
            <a:off x="4170188" y="1491106"/>
            <a:ext cx="932750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200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Canada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09200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452572C-5026-48F7-98C5-FCB10009FFD1}"/>
              </a:ext>
            </a:extLst>
          </p:cNvPr>
          <p:cNvSpPr/>
          <p:nvPr/>
        </p:nvSpPr>
        <p:spPr>
          <a:xfrm>
            <a:off x="4170188" y="3145420"/>
            <a:ext cx="568955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72FF"/>
                </a:solidFill>
                <a:effectLst/>
                <a:uLnTx/>
                <a:uFillTx/>
                <a:latin typeface="Roboto Slab"/>
                <a:ea typeface="+mn-ea"/>
                <a:cs typeface="+mn-cs"/>
              </a:rPr>
              <a:t>Italy</a:t>
            </a:r>
            <a:endParaRPr kumimoji="0" lang="aa-ET" sz="2000" b="1" i="0" u="none" strike="noStrike" kern="1200" cap="none" spc="0" normalizeH="0" baseline="0" noProof="0" dirty="0">
              <a:ln>
                <a:noFill/>
              </a:ln>
              <a:solidFill>
                <a:srgbClr val="0D72FF"/>
              </a:solidFill>
              <a:effectLst/>
              <a:uLnTx/>
              <a:uFillTx/>
              <a:latin typeface="Roboto Slab"/>
              <a:ea typeface="+mn-ea"/>
              <a:cs typeface="+mn-cs"/>
            </a:endParaRPr>
          </a:p>
        </p:txBody>
      </p:sp>
      <p:pic>
        <p:nvPicPr>
          <p:cNvPr id="34822" name="Picture 6" descr="https://banner2.cleanpng.com/20180220/bie/kisspng-pancake-maple-syrup-bottle-clip-art-cocktail-5a8cd8803d3371.80123154151917990425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576" y="1491106"/>
            <a:ext cx="3392329" cy="278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4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45" y="284039"/>
            <a:ext cx="1305943" cy="130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58" y="2694015"/>
            <a:ext cx="1491119" cy="148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43177" y="1375313"/>
            <a:ext cx="1491119" cy="148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70" y="1743038"/>
            <a:ext cx="894541" cy="89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888" y="3202861"/>
            <a:ext cx="1175532" cy="117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700" y="155522"/>
            <a:ext cx="894541" cy="89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https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97326">
            <a:off x="1341374" y="4038685"/>
            <a:ext cx="894541" cy="89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58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C4CCB3B-8B15-4338-8B08-46D680A5463B}"/>
              </a:ext>
            </a:extLst>
          </p:cNvPr>
          <p:cNvSpPr/>
          <p:nvPr/>
        </p:nvSpPr>
        <p:spPr>
          <a:xfrm>
            <a:off x="755576" y="2596730"/>
            <a:ext cx="29380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494C4F">
                    <a:lumMod val="75000"/>
                  </a:srgbClr>
                </a:solidFill>
                <a:latin typeface="Arial Rounded MT Bold" panose="020F0704030504030204" pitchFamily="34" charset="0"/>
              </a:rPr>
              <a:t>A tin of beans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72BB7A9-BC9E-43BE-A0C9-EAACA396588B}"/>
              </a:ext>
            </a:extLst>
          </p:cNvPr>
          <p:cNvSpPr/>
          <p:nvPr/>
        </p:nvSpPr>
        <p:spPr>
          <a:xfrm>
            <a:off x="5450681" y="1093800"/>
            <a:ext cx="31725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494C4F">
                    <a:lumMod val="75000"/>
                  </a:srgbClr>
                </a:solidFill>
                <a:latin typeface="Arial Rounded MT Bold" panose="020F0704030504030204" pitchFamily="34" charset="0"/>
              </a:rPr>
              <a:t>A loaf of bread</a:t>
            </a: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2845D5-0924-4EA1-858A-87240CCDA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303693"/>
            <a:ext cx="2179897" cy="21872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D07CBB-D7DC-4DC0-90C3-0E83B2FBE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165" y="1779662"/>
            <a:ext cx="3694496" cy="24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46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93807-197F-4E7F-937E-7AC2C2297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16" y="267494"/>
            <a:ext cx="3610744" cy="857250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  <a:latin typeface="Arial Rounded MT Bold" panose="020F0704030504030204" pitchFamily="34" charset="0"/>
              </a:rPr>
              <a:t>Now I…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7651EF-A219-4527-8585-826AC8D0429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C00000"/>
                </a:solidFill>
                <a:latin typeface="Arial Rounded MT Bold" panose="020F0704030504030204" pitchFamily="34" charset="0"/>
              </a:rPr>
              <a:t>can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2F04F1D-C267-44A8-B954-C1B7B8846CB2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C00000"/>
                </a:solidFill>
                <a:latin typeface="Arial Rounded MT Bold" panose="020F0704030504030204" pitchFamily="34" charset="0"/>
              </a:rPr>
              <a:t>know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4D44049-FC66-49BD-9823-CB3D8C5062E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6948264" y="3406709"/>
            <a:ext cx="1909688" cy="1176041"/>
          </a:xfrm>
        </p:spPr>
        <p:txBody>
          <a:bodyPr/>
          <a:lstStyle/>
          <a:p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Arial Rounded MT Bold" panose="020F0704030504030204" pitchFamily="34" charset="0"/>
              </a:rPr>
              <a:t>difficult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6F1F971-200A-4D0E-87D5-E87597F873B2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Arial Rounded MT Bold" panose="020F0704030504030204" pitchFamily="34" charset="0"/>
              </a:rPr>
              <a:t>great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44C6DAD-BDEB-4504-8387-82F9CAF80D3E}"/>
              </a:ext>
            </a:extLst>
          </p:cNvPr>
          <p:cNvSpPr txBox="1">
            <a:spLocks/>
          </p:cNvSpPr>
          <p:nvPr/>
        </p:nvSpPr>
        <p:spPr>
          <a:xfrm>
            <a:off x="4211960" y="267494"/>
            <a:ext cx="4824535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200" kern="120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Arial Rounded MT Bold" panose="020F0704030504030204" pitchFamily="34" charset="0"/>
              </a:rPr>
              <a:t>The lesson was …</a:t>
            </a:r>
          </a:p>
        </p:txBody>
      </p:sp>
    </p:spTree>
    <p:extLst>
      <p:ext uri="{BB962C8B-B14F-4D97-AF65-F5344CB8AC3E}">
        <p14:creationId xmlns:p14="http://schemas.microsoft.com/office/powerpoint/2010/main" val="209868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  <p:bldP spid="8" grpId="0" build="p"/>
      <p:bldP spid="10" grpId="0" build="p"/>
      <p:bldP spid="19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6">
            <a:extLst>
              <a:ext uri="{FF2B5EF4-FFF2-40B4-BE49-F238E27FC236}">
                <a16:creationId xmlns:a16="http://schemas.microsoft.com/office/drawing/2014/main" id="{9A8B8B0F-9A44-4AAF-B017-9ADA177B32D7}"/>
              </a:ext>
            </a:extLst>
          </p:cNvPr>
          <p:cNvSpPr txBox="1">
            <a:spLocks/>
          </p:cNvSpPr>
          <p:nvPr/>
        </p:nvSpPr>
        <p:spPr>
          <a:xfrm>
            <a:off x="1979712" y="123478"/>
            <a:ext cx="568863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200" kern="120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494C4F"/>
                </a:solidFill>
                <a:effectLst/>
                <a:uLnTx/>
                <a:uFillTx/>
                <a:latin typeface="Arial Rounded MT Bold" panose="020F0704030504030204" pitchFamily="34" charset="0"/>
                <a:ea typeface="+mj-ea"/>
                <a:cs typeface="+mj-cs"/>
              </a:rPr>
              <a:t>How are you</a:t>
            </a:r>
            <a:r>
              <a:rPr kumimoji="0" lang="en-US" sz="4200" b="0" i="0" u="none" strike="noStrike" kern="1200" cap="none" spc="0" normalizeH="0" noProof="0" dirty="0">
                <a:ln>
                  <a:noFill/>
                </a:ln>
                <a:solidFill>
                  <a:srgbClr val="494C4F"/>
                </a:solidFill>
                <a:effectLst/>
                <a:uLnTx/>
                <a:uFillTx/>
                <a:latin typeface="Arial Rounded MT Bold" panose="020F0704030504030204" pitchFamily="34" charset="0"/>
                <a:ea typeface="+mj-ea"/>
                <a:cs typeface="+mj-cs"/>
              </a:rPr>
              <a:t> feeling</a:t>
            </a:r>
            <a:r>
              <a:rPr kumimoji="0" lang="ru-RU" sz="4200" b="0" i="0" u="none" strike="noStrike" kern="1200" cap="none" spc="0" normalizeH="0" noProof="0" dirty="0">
                <a:ln>
                  <a:noFill/>
                </a:ln>
                <a:solidFill>
                  <a:srgbClr val="494C4F"/>
                </a:solidFill>
                <a:effectLst/>
                <a:uLnTx/>
                <a:uFillTx/>
                <a:latin typeface="Arial Rounded MT Bold" panose="020F0704030504030204" pitchFamily="34" charset="0"/>
                <a:ea typeface="+mj-ea"/>
                <a:cs typeface="+mj-cs"/>
              </a:rPr>
              <a:t>?</a:t>
            </a:r>
            <a:endParaRPr kumimoji="0" lang="ru-RU" sz="4200" b="0" i="0" u="none" strike="noStrike" kern="1200" cap="none" spc="0" normalizeH="0" baseline="0" noProof="0" dirty="0">
              <a:ln>
                <a:noFill/>
              </a:ln>
              <a:solidFill>
                <a:srgbClr val="494C4F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0F8A3F-DA44-4953-A837-76E4DAFF4C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86" y="842171"/>
            <a:ext cx="2181062" cy="181471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D564F94-16F2-4785-99B5-DCF5F61B4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3514" y="1022974"/>
            <a:ext cx="1995404" cy="17623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F78D37-1CB0-4538-9C5D-6CB7BBBFCA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0256" y="1232267"/>
            <a:ext cx="1438808" cy="165355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E256A1-BA97-4B1F-A239-905731563A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1589" y="1169326"/>
            <a:ext cx="1576426" cy="171445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61E3FA7-BB08-4DA6-B268-92698F3021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3259" y="2636184"/>
            <a:ext cx="1576426" cy="172421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7C61256-B489-41F4-A57F-EC753AF60A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77728" y="2693209"/>
            <a:ext cx="1657755" cy="180220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C3CF103-68BD-49C6-891D-9CB6EF2CF7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0491" y="2571750"/>
            <a:ext cx="1657755" cy="192331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00F4E59-6977-4514-8DCB-74ADCE60EC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17860" y="2748639"/>
            <a:ext cx="1682822" cy="165355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650F522-F03B-4E8F-AF58-277810D1246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15600" y="2827584"/>
            <a:ext cx="1576426" cy="164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78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CE94F5-8C9D-47C9-8BA1-BAB4AAA83E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21856"/>
            <a:ext cx="6552728" cy="4377664"/>
          </a:xfrm>
          <a:prstGeom prst="rect">
            <a:avLst/>
          </a:prstGeom>
        </p:spPr>
      </p:pic>
      <p:pic>
        <p:nvPicPr>
          <p:cNvPr id="5" name="Track25 - ex.1 p.46">
            <a:hlinkClick r:id="" action="ppaction://media"/>
            <a:extLst>
              <a:ext uri="{FF2B5EF4-FFF2-40B4-BE49-F238E27FC236}">
                <a16:creationId xmlns:a16="http://schemas.microsoft.com/office/drawing/2014/main" id="{EF085FB5-8A51-46E1-A89E-08422ACE22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38171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3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A1407C8-A262-4455-B67D-61C70C160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928" y="48360"/>
            <a:ext cx="1296144" cy="135153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B079704-37AF-4D22-8531-FD49AF27DA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6986" y="1132826"/>
            <a:ext cx="1038963" cy="1196117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1E56FB3-8A16-4B03-A757-16C2F4A5F0D9}"/>
              </a:ext>
            </a:extLst>
          </p:cNvPr>
          <p:cNvSpPr/>
          <p:nvPr/>
        </p:nvSpPr>
        <p:spPr>
          <a:xfrm>
            <a:off x="3923928" y="1399895"/>
            <a:ext cx="1476185" cy="369332"/>
          </a:xfrm>
          <a:prstGeom prst="roundRect">
            <a:avLst>
              <a:gd name="adj" fmla="val 142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 Rounded MT Bold" panose="020F0704030504030204" pitchFamily="34" charset="0"/>
              </a:rPr>
              <a:t>a lot of</a:t>
            </a:r>
            <a:endParaRPr lang="ru-RU" sz="2800" dirty="0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E4155C9-709A-4938-AE7B-1C238048BDE4}"/>
              </a:ext>
            </a:extLst>
          </p:cNvPr>
          <p:cNvSpPr/>
          <p:nvPr/>
        </p:nvSpPr>
        <p:spPr>
          <a:xfrm>
            <a:off x="1619672" y="2283718"/>
            <a:ext cx="1476185" cy="369332"/>
          </a:xfrm>
          <a:prstGeom prst="roundRect">
            <a:avLst>
              <a:gd name="adj" fmla="val 142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 Rounded MT Bold" panose="020F0704030504030204" pitchFamily="34" charset="0"/>
              </a:rPr>
              <a:t>much</a:t>
            </a:r>
            <a:endParaRPr lang="ru-RU" sz="2800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FC5451FC-1DD6-4C39-AE6A-B8339903E38F}"/>
              </a:ext>
            </a:extLst>
          </p:cNvPr>
          <p:cNvSpPr/>
          <p:nvPr/>
        </p:nvSpPr>
        <p:spPr>
          <a:xfrm>
            <a:off x="1619671" y="2859782"/>
            <a:ext cx="1476185" cy="369332"/>
          </a:xfrm>
          <a:prstGeom prst="roundRect">
            <a:avLst>
              <a:gd name="adj" fmla="val 142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 Rounded MT Bold" panose="020F0704030504030204" pitchFamily="34" charset="0"/>
              </a:rPr>
              <a:t>many</a:t>
            </a:r>
            <a:endParaRPr lang="ru-RU" sz="2800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D5A9DC36-0876-403A-B2A3-A678FFEA7D5F}"/>
              </a:ext>
            </a:extLst>
          </p:cNvPr>
          <p:cNvSpPr/>
          <p:nvPr/>
        </p:nvSpPr>
        <p:spPr>
          <a:xfrm>
            <a:off x="6295701" y="2299398"/>
            <a:ext cx="1476185" cy="369332"/>
          </a:xfrm>
          <a:prstGeom prst="roundRect">
            <a:avLst>
              <a:gd name="adj" fmla="val 142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 Rounded MT Bold" panose="020F0704030504030204" pitchFamily="34" charset="0"/>
              </a:rPr>
              <a:t>much</a:t>
            </a:r>
            <a:endParaRPr lang="ru-RU" sz="2800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CE90AC2D-16C1-47AF-A16E-4156E551FCB2}"/>
              </a:ext>
            </a:extLst>
          </p:cNvPr>
          <p:cNvSpPr/>
          <p:nvPr/>
        </p:nvSpPr>
        <p:spPr>
          <a:xfrm>
            <a:off x="6272050" y="2859782"/>
            <a:ext cx="1476185" cy="369332"/>
          </a:xfrm>
          <a:prstGeom prst="roundRect">
            <a:avLst>
              <a:gd name="adj" fmla="val 142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 Rounded MT Bold" panose="020F0704030504030204" pitchFamily="34" charset="0"/>
              </a:rPr>
              <a:t>many</a:t>
            </a:r>
            <a:endParaRPr lang="ru-RU" sz="280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B48C87E-3BCA-426D-9832-83D871C94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559" y="1039078"/>
            <a:ext cx="1066643" cy="106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89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985">
  <a:themeElements>
    <a:clrScheme name="Custom 14">
      <a:dk1>
        <a:srgbClr val="494C4F"/>
      </a:dk1>
      <a:lt1>
        <a:srgbClr val="FFFFFF"/>
      </a:lt1>
      <a:dk2>
        <a:srgbClr val="494C4F"/>
      </a:dk2>
      <a:lt2>
        <a:srgbClr val="F2F3F8"/>
      </a:lt2>
      <a:accent1>
        <a:srgbClr val="ED5463"/>
      </a:accent1>
      <a:accent2>
        <a:srgbClr val="FB6E52"/>
      </a:accent2>
      <a:accent3>
        <a:srgbClr val="FFCE54"/>
      </a:accent3>
      <a:accent4>
        <a:srgbClr val="A1D469"/>
      </a:accent4>
      <a:accent5>
        <a:srgbClr val="49CFAE"/>
      </a:accent5>
      <a:accent6>
        <a:srgbClr val="4FC1E9"/>
      </a:accent6>
      <a:hlink>
        <a:srgbClr val="4FC1E9"/>
      </a:hlink>
      <a:folHlink>
        <a:srgbClr val="49CF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3944013F-AAB5-4503-929C-EEEC375A7AA0}" vid="{B76DF0E0-4171-4E0A-9C23-06E0EE049F76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05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C2DED00E-CD4B-4F87-9FCD-81F3B4878259}" vid="{0E28B71F-F150-4DEE-8B13-211A6BA93F6F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Тема Office">
  <a:themeElements>
    <a:clrScheme name="Другая 1">
      <a:dk1>
        <a:srgbClr val="90C6F6"/>
      </a:dk1>
      <a:lt1>
        <a:sysClr val="window" lastClr="FFFFFF"/>
      </a:lt1>
      <a:dk2>
        <a:srgbClr val="17406D"/>
      </a:dk2>
      <a:lt2>
        <a:srgbClr val="DBEFF9"/>
      </a:lt2>
      <a:accent1>
        <a:srgbClr val="76C2E8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Другая 6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2482</Template>
  <TotalTime>309</TotalTime>
  <Words>1254</Words>
  <Application>Microsoft Office PowerPoint</Application>
  <PresentationFormat>Экран (16:9)</PresentationFormat>
  <Paragraphs>1224</Paragraphs>
  <Slides>71</Slides>
  <Notes>54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71</vt:i4>
      </vt:variant>
    </vt:vector>
  </HeadingPairs>
  <TitlesOfParts>
    <vt:vector size="82" baseType="lpstr">
      <vt:lpstr>Open Sans</vt:lpstr>
      <vt:lpstr>Roboto Slab</vt:lpstr>
      <vt:lpstr>Arial</vt:lpstr>
      <vt:lpstr>Arial Rounded MT Bold</vt:lpstr>
      <vt:lpstr>Calibri</vt:lpstr>
      <vt:lpstr>Calibri Light</vt:lpstr>
      <vt:lpstr>1985</vt:lpstr>
      <vt:lpstr>Custom Design</vt:lpstr>
      <vt:lpstr>2057</vt:lpstr>
      <vt:lpstr>Тема Office</vt:lpstr>
      <vt:lpstr>1_Тема Office</vt:lpstr>
      <vt:lpstr>TASTY TREATS!</vt:lpstr>
      <vt:lpstr>Презентация PowerPoint</vt:lpstr>
      <vt:lpstr>Countable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https://wordwall.net/ru/resource/8129621/a-lot-of-many-much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Now I…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English Teacher</dc:creator>
  <cp:lastModifiedBy>dasha</cp:lastModifiedBy>
  <cp:revision>29</cp:revision>
  <dcterms:created xsi:type="dcterms:W3CDTF">2020-06-23T11:58:10Z</dcterms:created>
  <dcterms:modified xsi:type="dcterms:W3CDTF">2024-01-06T15:51:00Z</dcterms:modified>
</cp:coreProperties>
</file>