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0" r:id="rId1"/>
  </p:sldMasterIdLst>
  <p:notesMasterIdLst>
    <p:notesMasterId r:id="rId11"/>
  </p:notesMasterIdLst>
  <p:sldIdLst>
    <p:sldId id="4092" r:id="rId2"/>
    <p:sldId id="4137" r:id="rId3"/>
    <p:sldId id="4095" r:id="rId4"/>
    <p:sldId id="4094" r:id="rId5"/>
    <p:sldId id="4103" r:id="rId6"/>
    <p:sldId id="4132" r:id="rId7"/>
    <p:sldId id="4093" r:id="rId8"/>
    <p:sldId id="4134" r:id="rId9"/>
    <p:sldId id="4136" r:id="rId10"/>
  </p:sldIdLst>
  <p:sldSz cx="2437765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CAF54"/>
    <a:srgbClr val="CB734F"/>
    <a:srgbClr val="86AEC5"/>
    <a:srgbClr val="E3DDD5"/>
    <a:srgbClr val="66D166"/>
    <a:srgbClr val="000000"/>
    <a:srgbClr val="FFFFFF"/>
    <a:srgbClr val="E2ECF1"/>
    <a:srgbClr val="F1F6F8"/>
    <a:srgbClr val="DBE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35" autoAdjust="0"/>
    <p:restoredTop sz="95968" autoAdjust="0"/>
  </p:normalViewPr>
  <p:slideViewPr>
    <p:cSldViewPr snapToGrid="0" snapToObjects="1">
      <p:cViewPr>
        <p:scale>
          <a:sx n="28" d="100"/>
          <a:sy n="28" d="100"/>
        </p:scale>
        <p:origin x="680" y="3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2" d="100"/>
        <a:sy n="182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aleway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aleway" pitchFamily="2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8/31/2023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aleway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aleway" pitchFamily="2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Raleway" pitchFamily="2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Raleway" pitchFamily="2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Raleway" pitchFamily="2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Raleway" pitchFamily="2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Raleway" pitchFamily="2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2721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Left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>
            <a:extLst>
              <a:ext uri="{FF2B5EF4-FFF2-40B4-BE49-F238E27FC236}">
                <a16:creationId xmlns:a16="http://schemas.microsoft.com/office/drawing/2014/main" id="{356DF85D-6A1B-6C0B-68DF-13C52B279B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61596" y="1065212"/>
            <a:ext cx="9713232" cy="11585575"/>
          </a:xfrm>
          <a:custGeom>
            <a:avLst/>
            <a:gdLst>
              <a:gd name="connsiteX0" fmla="*/ 581417 w 8719457"/>
              <a:gd name="connsiteY0" fmla="*/ 0 h 7576458"/>
              <a:gd name="connsiteX1" fmla="*/ 8138040 w 8719457"/>
              <a:gd name="connsiteY1" fmla="*/ 0 h 7576458"/>
              <a:gd name="connsiteX2" fmla="*/ 8719457 w 8719457"/>
              <a:gd name="connsiteY2" fmla="*/ 581417 h 7576458"/>
              <a:gd name="connsiteX3" fmla="*/ 8719457 w 8719457"/>
              <a:gd name="connsiteY3" fmla="*/ 6995041 h 7576458"/>
              <a:gd name="connsiteX4" fmla="*/ 8138040 w 8719457"/>
              <a:gd name="connsiteY4" fmla="*/ 7576458 h 7576458"/>
              <a:gd name="connsiteX5" fmla="*/ 581417 w 8719457"/>
              <a:gd name="connsiteY5" fmla="*/ 7576458 h 7576458"/>
              <a:gd name="connsiteX6" fmla="*/ 0 w 8719457"/>
              <a:gd name="connsiteY6" fmla="*/ 6995041 h 7576458"/>
              <a:gd name="connsiteX7" fmla="*/ 0 w 8719457"/>
              <a:gd name="connsiteY7" fmla="*/ 581417 h 7576458"/>
              <a:gd name="connsiteX8" fmla="*/ 581417 w 8719457"/>
              <a:gd name="connsiteY8" fmla="*/ 0 h 757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9457" h="7576458">
                <a:moveTo>
                  <a:pt x="581417" y="0"/>
                </a:moveTo>
                <a:lnTo>
                  <a:pt x="8138040" y="0"/>
                </a:lnTo>
                <a:cubicBezTo>
                  <a:pt x="8459148" y="0"/>
                  <a:pt x="8719457" y="260309"/>
                  <a:pt x="8719457" y="581417"/>
                </a:cubicBezTo>
                <a:lnTo>
                  <a:pt x="8719457" y="6995041"/>
                </a:lnTo>
                <a:cubicBezTo>
                  <a:pt x="8719457" y="7316149"/>
                  <a:pt x="8459148" y="7576458"/>
                  <a:pt x="8138040" y="7576458"/>
                </a:cubicBezTo>
                <a:lnTo>
                  <a:pt x="581417" y="7576458"/>
                </a:lnTo>
                <a:cubicBezTo>
                  <a:pt x="260309" y="7576458"/>
                  <a:pt x="0" y="7316149"/>
                  <a:pt x="0" y="6995041"/>
                </a:cubicBezTo>
                <a:lnTo>
                  <a:pt x="0" y="581417"/>
                </a:lnTo>
                <a:cubicBezTo>
                  <a:pt x="0" y="260309"/>
                  <a:pt x="260309" y="0"/>
                  <a:pt x="581417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icon to add picture</a:t>
            </a:r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1084142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Right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26514FE-7D4B-E879-E80E-8570BA66A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29334" y="1031789"/>
            <a:ext cx="11652422" cy="11652422"/>
          </a:xfrm>
          <a:custGeom>
            <a:avLst/>
            <a:gdLst>
              <a:gd name="connsiteX0" fmla="*/ 5826210 w 11652422"/>
              <a:gd name="connsiteY0" fmla="*/ 0 h 11652422"/>
              <a:gd name="connsiteX1" fmla="*/ 11652422 w 11652422"/>
              <a:gd name="connsiteY1" fmla="*/ 5826211 h 11652422"/>
              <a:gd name="connsiteX2" fmla="*/ 5826210 w 11652422"/>
              <a:gd name="connsiteY2" fmla="*/ 11652422 h 11652422"/>
              <a:gd name="connsiteX3" fmla="*/ 0 w 11652422"/>
              <a:gd name="connsiteY3" fmla="*/ 5826211 h 11652422"/>
              <a:gd name="connsiteX4" fmla="*/ 5826210 w 11652422"/>
              <a:gd name="connsiteY4" fmla="*/ 0 h 1165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52422" h="11652422">
                <a:moveTo>
                  <a:pt x="5826210" y="0"/>
                </a:moveTo>
                <a:cubicBezTo>
                  <a:pt x="9043938" y="0"/>
                  <a:pt x="11652422" y="2608484"/>
                  <a:pt x="11652422" y="5826211"/>
                </a:cubicBezTo>
                <a:cubicBezTo>
                  <a:pt x="11652422" y="9043938"/>
                  <a:pt x="9043938" y="11652422"/>
                  <a:pt x="5826210" y="11652422"/>
                </a:cubicBezTo>
                <a:cubicBezTo>
                  <a:pt x="2608484" y="11652422"/>
                  <a:pt x="0" y="9043938"/>
                  <a:pt x="0" y="5826211"/>
                </a:cubicBezTo>
                <a:cubicBezTo>
                  <a:pt x="0" y="2608484"/>
                  <a:pt x="2608484" y="0"/>
                  <a:pt x="582621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600"/>
            </a:lvl1pPr>
          </a:lstStyle>
          <a:p>
            <a:endParaRPr lang="en-SV" dirty="0"/>
          </a:p>
        </p:txBody>
      </p:sp>
    </p:spTree>
    <p:extLst>
      <p:ext uri="{BB962C8B-B14F-4D97-AF65-F5344CB8AC3E}">
        <p14:creationId xmlns:p14="http://schemas.microsoft.com/office/powerpoint/2010/main" val="18381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349" y="784039"/>
            <a:ext cx="2133295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349" y="3705038"/>
            <a:ext cx="2133295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93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kern="1200">
          <a:solidFill>
            <a:schemeClr val="tx1"/>
          </a:solidFill>
          <a:latin typeface="Krona One" panose="02010605030500060004" pitchFamily="2" charset="0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kern="1200">
          <a:solidFill>
            <a:schemeClr val="tx1"/>
          </a:solidFill>
          <a:latin typeface="Raleway" pitchFamily="2" charset="0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Raleway" pitchFamily="2" charset="0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kern="1200">
          <a:solidFill>
            <a:schemeClr val="tx1"/>
          </a:solidFill>
          <a:latin typeface="Raleway" pitchFamily="2" charset="0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Raleway" pitchFamily="2" charset="0"/>
          <a:ea typeface="+mn-ea"/>
          <a:cs typeface="+mn-cs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Raleway" pitchFamily="2" charset="0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78" userDrawn="1">
          <p15:clr>
            <a:srgbClr val="A4A3A4"/>
          </p15:clr>
        </p15:guide>
        <p15:guide id="3" pos="958" userDrawn="1">
          <p15:clr>
            <a:srgbClr val="A4A3A4"/>
          </p15:clr>
        </p15:guide>
        <p15:guide id="4" pos="14398" userDrawn="1">
          <p15:clr>
            <a:srgbClr val="A4A3A4"/>
          </p15:clr>
        </p15:guide>
        <p15:guide id="5" orient="horz" pos="816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Freeform 185">
            <a:extLst>
              <a:ext uri="{FF2B5EF4-FFF2-40B4-BE49-F238E27FC236}">
                <a16:creationId xmlns:a16="http://schemas.microsoft.com/office/drawing/2014/main" id="{53FD88C8-D4C9-3758-0BE4-9E339AEBB41D}"/>
              </a:ext>
            </a:extLst>
          </p:cNvPr>
          <p:cNvSpPr/>
          <p:nvPr/>
        </p:nvSpPr>
        <p:spPr>
          <a:xfrm>
            <a:off x="-2895600" y="-2847653"/>
            <a:ext cx="10994526" cy="10994526"/>
          </a:xfrm>
          <a:custGeom>
            <a:avLst/>
            <a:gdLst>
              <a:gd name="connsiteX0" fmla="*/ 9174866 w 10994526"/>
              <a:gd name="connsiteY0" fmla="*/ 9174992 h 10994526"/>
              <a:gd name="connsiteX1" fmla="*/ 9174866 w 10994526"/>
              <a:gd name="connsiteY1" fmla="*/ 10065928 h 10994526"/>
              <a:gd name="connsiteX2" fmla="*/ 10065912 w 10994526"/>
              <a:gd name="connsiteY2" fmla="*/ 10065928 h 10994526"/>
              <a:gd name="connsiteX3" fmla="*/ 10065912 w 10994526"/>
              <a:gd name="connsiteY3" fmla="*/ 9174992 h 10994526"/>
              <a:gd name="connsiteX4" fmla="*/ 8258818 w 10994526"/>
              <a:gd name="connsiteY4" fmla="*/ 9174992 h 10994526"/>
              <a:gd name="connsiteX5" fmla="*/ 8258818 w 10994526"/>
              <a:gd name="connsiteY5" fmla="*/ 10065928 h 10994526"/>
              <a:gd name="connsiteX6" fmla="*/ 9149754 w 10994526"/>
              <a:gd name="connsiteY6" fmla="*/ 10065928 h 10994526"/>
              <a:gd name="connsiteX7" fmla="*/ 9149754 w 10994526"/>
              <a:gd name="connsiteY7" fmla="*/ 9174992 h 10994526"/>
              <a:gd name="connsiteX8" fmla="*/ 7342659 w 10994526"/>
              <a:gd name="connsiteY8" fmla="*/ 9174992 h 10994526"/>
              <a:gd name="connsiteX9" fmla="*/ 7342659 w 10994526"/>
              <a:gd name="connsiteY9" fmla="*/ 10065928 h 10994526"/>
              <a:gd name="connsiteX10" fmla="*/ 8233706 w 10994526"/>
              <a:gd name="connsiteY10" fmla="*/ 10065928 h 10994526"/>
              <a:gd name="connsiteX11" fmla="*/ 8233706 w 10994526"/>
              <a:gd name="connsiteY11" fmla="*/ 9174992 h 10994526"/>
              <a:gd name="connsiteX12" fmla="*/ 6426626 w 10994526"/>
              <a:gd name="connsiteY12" fmla="*/ 9174992 h 10994526"/>
              <a:gd name="connsiteX13" fmla="*/ 6426626 w 10994526"/>
              <a:gd name="connsiteY13" fmla="*/ 10065928 h 10994526"/>
              <a:gd name="connsiteX14" fmla="*/ 7317548 w 10994526"/>
              <a:gd name="connsiteY14" fmla="*/ 10065928 h 10994526"/>
              <a:gd name="connsiteX15" fmla="*/ 7317548 w 10994526"/>
              <a:gd name="connsiteY15" fmla="*/ 9174992 h 10994526"/>
              <a:gd name="connsiteX16" fmla="*/ 5510437 w 10994526"/>
              <a:gd name="connsiteY16" fmla="*/ 9174992 h 10994526"/>
              <a:gd name="connsiteX17" fmla="*/ 5510437 w 10994526"/>
              <a:gd name="connsiteY17" fmla="*/ 10065928 h 10994526"/>
              <a:gd name="connsiteX18" fmla="*/ 6401515 w 10994526"/>
              <a:gd name="connsiteY18" fmla="*/ 10065928 h 10994526"/>
              <a:gd name="connsiteX19" fmla="*/ 6401515 w 10994526"/>
              <a:gd name="connsiteY19" fmla="*/ 9174992 h 10994526"/>
              <a:gd name="connsiteX20" fmla="*/ 4594407 w 10994526"/>
              <a:gd name="connsiteY20" fmla="*/ 9174992 h 10994526"/>
              <a:gd name="connsiteX21" fmla="*/ 4594407 w 10994526"/>
              <a:gd name="connsiteY21" fmla="*/ 10065928 h 10994526"/>
              <a:gd name="connsiteX22" fmla="*/ 5485326 w 10994526"/>
              <a:gd name="connsiteY22" fmla="*/ 10065928 h 10994526"/>
              <a:gd name="connsiteX23" fmla="*/ 5485326 w 10994526"/>
              <a:gd name="connsiteY23" fmla="*/ 9174992 h 10994526"/>
              <a:gd name="connsiteX24" fmla="*/ 3676868 w 10994526"/>
              <a:gd name="connsiteY24" fmla="*/ 9174992 h 10994526"/>
              <a:gd name="connsiteX25" fmla="*/ 3676868 w 10994526"/>
              <a:gd name="connsiteY25" fmla="*/ 10065928 h 10994526"/>
              <a:gd name="connsiteX26" fmla="*/ 4569296 w 10994526"/>
              <a:gd name="connsiteY26" fmla="*/ 10065928 h 10994526"/>
              <a:gd name="connsiteX27" fmla="*/ 4569296 w 10994526"/>
              <a:gd name="connsiteY27" fmla="*/ 9174992 h 10994526"/>
              <a:gd name="connsiteX28" fmla="*/ 2760833 w 10994526"/>
              <a:gd name="connsiteY28" fmla="*/ 9174992 h 10994526"/>
              <a:gd name="connsiteX29" fmla="*/ 2760833 w 10994526"/>
              <a:gd name="connsiteY29" fmla="*/ 10065928 h 10994526"/>
              <a:gd name="connsiteX30" fmla="*/ 3651756 w 10994526"/>
              <a:gd name="connsiteY30" fmla="*/ 10065928 h 10994526"/>
              <a:gd name="connsiteX31" fmla="*/ 3651756 w 10994526"/>
              <a:gd name="connsiteY31" fmla="*/ 9174992 h 10994526"/>
              <a:gd name="connsiteX32" fmla="*/ 1844647 w 10994526"/>
              <a:gd name="connsiteY32" fmla="*/ 9174992 h 10994526"/>
              <a:gd name="connsiteX33" fmla="*/ 1844647 w 10994526"/>
              <a:gd name="connsiteY33" fmla="*/ 10065928 h 10994526"/>
              <a:gd name="connsiteX34" fmla="*/ 2735722 w 10994526"/>
              <a:gd name="connsiteY34" fmla="*/ 10065928 h 10994526"/>
              <a:gd name="connsiteX35" fmla="*/ 2735722 w 10994526"/>
              <a:gd name="connsiteY35" fmla="*/ 9174992 h 10994526"/>
              <a:gd name="connsiteX36" fmla="*/ 928616 w 10994526"/>
              <a:gd name="connsiteY36" fmla="*/ 9174992 h 10994526"/>
              <a:gd name="connsiteX37" fmla="*/ 928616 w 10994526"/>
              <a:gd name="connsiteY37" fmla="*/ 10065928 h 10994526"/>
              <a:gd name="connsiteX38" fmla="*/ 1819535 w 10994526"/>
              <a:gd name="connsiteY38" fmla="*/ 10065928 h 10994526"/>
              <a:gd name="connsiteX39" fmla="*/ 1819535 w 10994526"/>
              <a:gd name="connsiteY39" fmla="*/ 9174992 h 10994526"/>
              <a:gd name="connsiteX40" fmla="*/ 9174866 w 10994526"/>
              <a:gd name="connsiteY40" fmla="*/ 8258818 h 10994526"/>
              <a:gd name="connsiteX41" fmla="*/ 9174866 w 10994526"/>
              <a:gd name="connsiteY41" fmla="*/ 9149880 h 10994526"/>
              <a:gd name="connsiteX42" fmla="*/ 10065912 w 10994526"/>
              <a:gd name="connsiteY42" fmla="*/ 9149880 h 10994526"/>
              <a:gd name="connsiteX43" fmla="*/ 10065912 w 10994526"/>
              <a:gd name="connsiteY43" fmla="*/ 8258818 h 10994526"/>
              <a:gd name="connsiteX44" fmla="*/ 8258818 w 10994526"/>
              <a:gd name="connsiteY44" fmla="*/ 8258818 h 10994526"/>
              <a:gd name="connsiteX45" fmla="*/ 8258818 w 10994526"/>
              <a:gd name="connsiteY45" fmla="*/ 9149880 h 10994526"/>
              <a:gd name="connsiteX46" fmla="*/ 9149754 w 10994526"/>
              <a:gd name="connsiteY46" fmla="*/ 9149880 h 10994526"/>
              <a:gd name="connsiteX47" fmla="*/ 9149754 w 10994526"/>
              <a:gd name="connsiteY47" fmla="*/ 8258818 h 10994526"/>
              <a:gd name="connsiteX48" fmla="*/ 7342659 w 10994526"/>
              <a:gd name="connsiteY48" fmla="*/ 8258818 h 10994526"/>
              <a:gd name="connsiteX49" fmla="*/ 7342659 w 10994526"/>
              <a:gd name="connsiteY49" fmla="*/ 9149880 h 10994526"/>
              <a:gd name="connsiteX50" fmla="*/ 8233706 w 10994526"/>
              <a:gd name="connsiteY50" fmla="*/ 9149880 h 10994526"/>
              <a:gd name="connsiteX51" fmla="*/ 8233706 w 10994526"/>
              <a:gd name="connsiteY51" fmla="*/ 8258818 h 10994526"/>
              <a:gd name="connsiteX52" fmla="*/ 6426626 w 10994526"/>
              <a:gd name="connsiteY52" fmla="*/ 8258818 h 10994526"/>
              <a:gd name="connsiteX53" fmla="*/ 6426626 w 10994526"/>
              <a:gd name="connsiteY53" fmla="*/ 9149880 h 10994526"/>
              <a:gd name="connsiteX54" fmla="*/ 7317548 w 10994526"/>
              <a:gd name="connsiteY54" fmla="*/ 9149880 h 10994526"/>
              <a:gd name="connsiteX55" fmla="*/ 7317548 w 10994526"/>
              <a:gd name="connsiteY55" fmla="*/ 8258818 h 10994526"/>
              <a:gd name="connsiteX56" fmla="*/ 5510437 w 10994526"/>
              <a:gd name="connsiteY56" fmla="*/ 8258818 h 10994526"/>
              <a:gd name="connsiteX57" fmla="*/ 5510437 w 10994526"/>
              <a:gd name="connsiteY57" fmla="*/ 9149880 h 10994526"/>
              <a:gd name="connsiteX58" fmla="*/ 6401515 w 10994526"/>
              <a:gd name="connsiteY58" fmla="*/ 9149880 h 10994526"/>
              <a:gd name="connsiteX59" fmla="*/ 6401515 w 10994526"/>
              <a:gd name="connsiteY59" fmla="*/ 8258818 h 10994526"/>
              <a:gd name="connsiteX60" fmla="*/ 4594407 w 10994526"/>
              <a:gd name="connsiteY60" fmla="*/ 8258818 h 10994526"/>
              <a:gd name="connsiteX61" fmla="*/ 4594407 w 10994526"/>
              <a:gd name="connsiteY61" fmla="*/ 9149880 h 10994526"/>
              <a:gd name="connsiteX62" fmla="*/ 5485326 w 10994526"/>
              <a:gd name="connsiteY62" fmla="*/ 9149880 h 10994526"/>
              <a:gd name="connsiteX63" fmla="*/ 5485326 w 10994526"/>
              <a:gd name="connsiteY63" fmla="*/ 8258818 h 10994526"/>
              <a:gd name="connsiteX64" fmla="*/ 3676868 w 10994526"/>
              <a:gd name="connsiteY64" fmla="*/ 8258818 h 10994526"/>
              <a:gd name="connsiteX65" fmla="*/ 3676868 w 10994526"/>
              <a:gd name="connsiteY65" fmla="*/ 9149880 h 10994526"/>
              <a:gd name="connsiteX66" fmla="*/ 4569296 w 10994526"/>
              <a:gd name="connsiteY66" fmla="*/ 9149880 h 10994526"/>
              <a:gd name="connsiteX67" fmla="*/ 4569296 w 10994526"/>
              <a:gd name="connsiteY67" fmla="*/ 8258818 h 10994526"/>
              <a:gd name="connsiteX68" fmla="*/ 2760833 w 10994526"/>
              <a:gd name="connsiteY68" fmla="*/ 8258818 h 10994526"/>
              <a:gd name="connsiteX69" fmla="*/ 2760833 w 10994526"/>
              <a:gd name="connsiteY69" fmla="*/ 9149880 h 10994526"/>
              <a:gd name="connsiteX70" fmla="*/ 3651756 w 10994526"/>
              <a:gd name="connsiteY70" fmla="*/ 9149880 h 10994526"/>
              <a:gd name="connsiteX71" fmla="*/ 3651756 w 10994526"/>
              <a:gd name="connsiteY71" fmla="*/ 8258818 h 10994526"/>
              <a:gd name="connsiteX72" fmla="*/ 1844647 w 10994526"/>
              <a:gd name="connsiteY72" fmla="*/ 8258818 h 10994526"/>
              <a:gd name="connsiteX73" fmla="*/ 1844647 w 10994526"/>
              <a:gd name="connsiteY73" fmla="*/ 9149880 h 10994526"/>
              <a:gd name="connsiteX74" fmla="*/ 2735722 w 10994526"/>
              <a:gd name="connsiteY74" fmla="*/ 9149880 h 10994526"/>
              <a:gd name="connsiteX75" fmla="*/ 2735722 w 10994526"/>
              <a:gd name="connsiteY75" fmla="*/ 8258818 h 10994526"/>
              <a:gd name="connsiteX76" fmla="*/ 928616 w 10994526"/>
              <a:gd name="connsiteY76" fmla="*/ 8258818 h 10994526"/>
              <a:gd name="connsiteX77" fmla="*/ 928616 w 10994526"/>
              <a:gd name="connsiteY77" fmla="*/ 9149880 h 10994526"/>
              <a:gd name="connsiteX78" fmla="*/ 1819535 w 10994526"/>
              <a:gd name="connsiteY78" fmla="*/ 9149880 h 10994526"/>
              <a:gd name="connsiteX79" fmla="*/ 1819535 w 10994526"/>
              <a:gd name="connsiteY79" fmla="*/ 8258818 h 10994526"/>
              <a:gd name="connsiteX80" fmla="*/ 9174866 w 10994526"/>
              <a:gd name="connsiteY80" fmla="*/ 7342770 h 10994526"/>
              <a:gd name="connsiteX81" fmla="*/ 9174866 w 10994526"/>
              <a:gd name="connsiteY81" fmla="*/ 8233706 h 10994526"/>
              <a:gd name="connsiteX82" fmla="*/ 10065912 w 10994526"/>
              <a:gd name="connsiteY82" fmla="*/ 8233706 h 10994526"/>
              <a:gd name="connsiteX83" fmla="*/ 10065912 w 10994526"/>
              <a:gd name="connsiteY83" fmla="*/ 7342770 h 10994526"/>
              <a:gd name="connsiteX84" fmla="*/ 8258818 w 10994526"/>
              <a:gd name="connsiteY84" fmla="*/ 7342770 h 10994526"/>
              <a:gd name="connsiteX85" fmla="*/ 8258818 w 10994526"/>
              <a:gd name="connsiteY85" fmla="*/ 8233706 h 10994526"/>
              <a:gd name="connsiteX86" fmla="*/ 9149754 w 10994526"/>
              <a:gd name="connsiteY86" fmla="*/ 8233706 h 10994526"/>
              <a:gd name="connsiteX87" fmla="*/ 9149754 w 10994526"/>
              <a:gd name="connsiteY87" fmla="*/ 7342770 h 10994526"/>
              <a:gd name="connsiteX88" fmla="*/ 7342659 w 10994526"/>
              <a:gd name="connsiteY88" fmla="*/ 7342770 h 10994526"/>
              <a:gd name="connsiteX89" fmla="*/ 7342659 w 10994526"/>
              <a:gd name="connsiteY89" fmla="*/ 8233706 h 10994526"/>
              <a:gd name="connsiteX90" fmla="*/ 8233706 w 10994526"/>
              <a:gd name="connsiteY90" fmla="*/ 8233706 h 10994526"/>
              <a:gd name="connsiteX91" fmla="*/ 8233706 w 10994526"/>
              <a:gd name="connsiteY91" fmla="*/ 7342770 h 10994526"/>
              <a:gd name="connsiteX92" fmla="*/ 6426626 w 10994526"/>
              <a:gd name="connsiteY92" fmla="*/ 7342770 h 10994526"/>
              <a:gd name="connsiteX93" fmla="*/ 6426626 w 10994526"/>
              <a:gd name="connsiteY93" fmla="*/ 8233706 h 10994526"/>
              <a:gd name="connsiteX94" fmla="*/ 7317548 w 10994526"/>
              <a:gd name="connsiteY94" fmla="*/ 8233706 h 10994526"/>
              <a:gd name="connsiteX95" fmla="*/ 7317548 w 10994526"/>
              <a:gd name="connsiteY95" fmla="*/ 7342770 h 10994526"/>
              <a:gd name="connsiteX96" fmla="*/ 5510437 w 10994526"/>
              <a:gd name="connsiteY96" fmla="*/ 7342770 h 10994526"/>
              <a:gd name="connsiteX97" fmla="*/ 5510437 w 10994526"/>
              <a:gd name="connsiteY97" fmla="*/ 8233706 h 10994526"/>
              <a:gd name="connsiteX98" fmla="*/ 6401515 w 10994526"/>
              <a:gd name="connsiteY98" fmla="*/ 8233706 h 10994526"/>
              <a:gd name="connsiteX99" fmla="*/ 6401515 w 10994526"/>
              <a:gd name="connsiteY99" fmla="*/ 7342770 h 10994526"/>
              <a:gd name="connsiteX100" fmla="*/ 4594407 w 10994526"/>
              <a:gd name="connsiteY100" fmla="*/ 7342770 h 10994526"/>
              <a:gd name="connsiteX101" fmla="*/ 4594407 w 10994526"/>
              <a:gd name="connsiteY101" fmla="*/ 8233706 h 10994526"/>
              <a:gd name="connsiteX102" fmla="*/ 5485326 w 10994526"/>
              <a:gd name="connsiteY102" fmla="*/ 8233706 h 10994526"/>
              <a:gd name="connsiteX103" fmla="*/ 5485326 w 10994526"/>
              <a:gd name="connsiteY103" fmla="*/ 7342770 h 10994526"/>
              <a:gd name="connsiteX104" fmla="*/ 3676868 w 10994526"/>
              <a:gd name="connsiteY104" fmla="*/ 7342770 h 10994526"/>
              <a:gd name="connsiteX105" fmla="*/ 3676868 w 10994526"/>
              <a:gd name="connsiteY105" fmla="*/ 8233706 h 10994526"/>
              <a:gd name="connsiteX106" fmla="*/ 4569296 w 10994526"/>
              <a:gd name="connsiteY106" fmla="*/ 8233706 h 10994526"/>
              <a:gd name="connsiteX107" fmla="*/ 4569296 w 10994526"/>
              <a:gd name="connsiteY107" fmla="*/ 7342770 h 10994526"/>
              <a:gd name="connsiteX108" fmla="*/ 2760833 w 10994526"/>
              <a:gd name="connsiteY108" fmla="*/ 7342770 h 10994526"/>
              <a:gd name="connsiteX109" fmla="*/ 2760833 w 10994526"/>
              <a:gd name="connsiteY109" fmla="*/ 8233706 h 10994526"/>
              <a:gd name="connsiteX110" fmla="*/ 3651756 w 10994526"/>
              <a:gd name="connsiteY110" fmla="*/ 8233706 h 10994526"/>
              <a:gd name="connsiteX111" fmla="*/ 3651756 w 10994526"/>
              <a:gd name="connsiteY111" fmla="*/ 7342770 h 10994526"/>
              <a:gd name="connsiteX112" fmla="*/ 1844647 w 10994526"/>
              <a:gd name="connsiteY112" fmla="*/ 7342770 h 10994526"/>
              <a:gd name="connsiteX113" fmla="*/ 1844647 w 10994526"/>
              <a:gd name="connsiteY113" fmla="*/ 8233706 h 10994526"/>
              <a:gd name="connsiteX114" fmla="*/ 2735722 w 10994526"/>
              <a:gd name="connsiteY114" fmla="*/ 8233706 h 10994526"/>
              <a:gd name="connsiteX115" fmla="*/ 2735722 w 10994526"/>
              <a:gd name="connsiteY115" fmla="*/ 7342770 h 10994526"/>
              <a:gd name="connsiteX116" fmla="*/ 928616 w 10994526"/>
              <a:gd name="connsiteY116" fmla="*/ 7342770 h 10994526"/>
              <a:gd name="connsiteX117" fmla="*/ 928616 w 10994526"/>
              <a:gd name="connsiteY117" fmla="*/ 8233706 h 10994526"/>
              <a:gd name="connsiteX118" fmla="*/ 1819535 w 10994526"/>
              <a:gd name="connsiteY118" fmla="*/ 8233706 h 10994526"/>
              <a:gd name="connsiteX119" fmla="*/ 1819535 w 10994526"/>
              <a:gd name="connsiteY119" fmla="*/ 7342770 h 10994526"/>
              <a:gd name="connsiteX120" fmla="*/ 9174866 w 10994526"/>
              <a:gd name="connsiteY120" fmla="*/ 6425229 h 10994526"/>
              <a:gd name="connsiteX121" fmla="*/ 9174866 w 10994526"/>
              <a:gd name="connsiteY121" fmla="*/ 7317658 h 10994526"/>
              <a:gd name="connsiteX122" fmla="*/ 10065912 w 10994526"/>
              <a:gd name="connsiteY122" fmla="*/ 7317658 h 10994526"/>
              <a:gd name="connsiteX123" fmla="*/ 10065912 w 10994526"/>
              <a:gd name="connsiteY123" fmla="*/ 6425229 h 10994526"/>
              <a:gd name="connsiteX124" fmla="*/ 8258818 w 10994526"/>
              <a:gd name="connsiteY124" fmla="*/ 6425229 h 10994526"/>
              <a:gd name="connsiteX125" fmla="*/ 8258818 w 10994526"/>
              <a:gd name="connsiteY125" fmla="*/ 7317658 h 10994526"/>
              <a:gd name="connsiteX126" fmla="*/ 9149754 w 10994526"/>
              <a:gd name="connsiteY126" fmla="*/ 7317658 h 10994526"/>
              <a:gd name="connsiteX127" fmla="*/ 9149754 w 10994526"/>
              <a:gd name="connsiteY127" fmla="*/ 6425229 h 10994526"/>
              <a:gd name="connsiteX128" fmla="*/ 7342659 w 10994526"/>
              <a:gd name="connsiteY128" fmla="*/ 6425229 h 10994526"/>
              <a:gd name="connsiteX129" fmla="*/ 7342659 w 10994526"/>
              <a:gd name="connsiteY129" fmla="*/ 7317658 h 10994526"/>
              <a:gd name="connsiteX130" fmla="*/ 8233706 w 10994526"/>
              <a:gd name="connsiteY130" fmla="*/ 7317658 h 10994526"/>
              <a:gd name="connsiteX131" fmla="*/ 8233706 w 10994526"/>
              <a:gd name="connsiteY131" fmla="*/ 6425229 h 10994526"/>
              <a:gd name="connsiteX132" fmla="*/ 6426626 w 10994526"/>
              <a:gd name="connsiteY132" fmla="*/ 6425229 h 10994526"/>
              <a:gd name="connsiteX133" fmla="*/ 6426626 w 10994526"/>
              <a:gd name="connsiteY133" fmla="*/ 7317658 h 10994526"/>
              <a:gd name="connsiteX134" fmla="*/ 7317548 w 10994526"/>
              <a:gd name="connsiteY134" fmla="*/ 7317658 h 10994526"/>
              <a:gd name="connsiteX135" fmla="*/ 7317548 w 10994526"/>
              <a:gd name="connsiteY135" fmla="*/ 6425229 h 10994526"/>
              <a:gd name="connsiteX136" fmla="*/ 5510437 w 10994526"/>
              <a:gd name="connsiteY136" fmla="*/ 6425229 h 10994526"/>
              <a:gd name="connsiteX137" fmla="*/ 5510437 w 10994526"/>
              <a:gd name="connsiteY137" fmla="*/ 7317658 h 10994526"/>
              <a:gd name="connsiteX138" fmla="*/ 6401515 w 10994526"/>
              <a:gd name="connsiteY138" fmla="*/ 7317658 h 10994526"/>
              <a:gd name="connsiteX139" fmla="*/ 6401515 w 10994526"/>
              <a:gd name="connsiteY139" fmla="*/ 6425229 h 10994526"/>
              <a:gd name="connsiteX140" fmla="*/ 4594407 w 10994526"/>
              <a:gd name="connsiteY140" fmla="*/ 6425229 h 10994526"/>
              <a:gd name="connsiteX141" fmla="*/ 4594407 w 10994526"/>
              <a:gd name="connsiteY141" fmla="*/ 7317658 h 10994526"/>
              <a:gd name="connsiteX142" fmla="*/ 5485326 w 10994526"/>
              <a:gd name="connsiteY142" fmla="*/ 7317658 h 10994526"/>
              <a:gd name="connsiteX143" fmla="*/ 5485326 w 10994526"/>
              <a:gd name="connsiteY143" fmla="*/ 6425229 h 10994526"/>
              <a:gd name="connsiteX144" fmla="*/ 3676868 w 10994526"/>
              <a:gd name="connsiteY144" fmla="*/ 6425229 h 10994526"/>
              <a:gd name="connsiteX145" fmla="*/ 3676868 w 10994526"/>
              <a:gd name="connsiteY145" fmla="*/ 7317658 h 10994526"/>
              <a:gd name="connsiteX146" fmla="*/ 4569296 w 10994526"/>
              <a:gd name="connsiteY146" fmla="*/ 7317658 h 10994526"/>
              <a:gd name="connsiteX147" fmla="*/ 4569296 w 10994526"/>
              <a:gd name="connsiteY147" fmla="*/ 6425229 h 10994526"/>
              <a:gd name="connsiteX148" fmla="*/ 2760833 w 10994526"/>
              <a:gd name="connsiteY148" fmla="*/ 6425229 h 10994526"/>
              <a:gd name="connsiteX149" fmla="*/ 2760833 w 10994526"/>
              <a:gd name="connsiteY149" fmla="*/ 7317658 h 10994526"/>
              <a:gd name="connsiteX150" fmla="*/ 3651756 w 10994526"/>
              <a:gd name="connsiteY150" fmla="*/ 7317658 h 10994526"/>
              <a:gd name="connsiteX151" fmla="*/ 3651756 w 10994526"/>
              <a:gd name="connsiteY151" fmla="*/ 6425229 h 10994526"/>
              <a:gd name="connsiteX152" fmla="*/ 1844647 w 10994526"/>
              <a:gd name="connsiteY152" fmla="*/ 6425229 h 10994526"/>
              <a:gd name="connsiteX153" fmla="*/ 1844647 w 10994526"/>
              <a:gd name="connsiteY153" fmla="*/ 7317658 h 10994526"/>
              <a:gd name="connsiteX154" fmla="*/ 2735722 w 10994526"/>
              <a:gd name="connsiteY154" fmla="*/ 7317658 h 10994526"/>
              <a:gd name="connsiteX155" fmla="*/ 2735722 w 10994526"/>
              <a:gd name="connsiteY155" fmla="*/ 6425229 h 10994526"/>
              <a:gd name="connsiteX156" fmla="*/ 928616 w 10994526"/>
              <a:gd name="connsiteY156" fmla="*/ 6425229 h 10994526"/>
              <a:gd name="connsiteX157" fmla="*/ 928616 w 10994526"/>
              <a:gd name="connsiteY157" fmla="*/ 7317658 h 10994526"/>
              <a:gd name="connsiteX158" fmla="*/ 1819535 w 10994526"/>
              <a:gd name="connsiteY158" fmla="*/ 7317658 h 10994526"/>
              <a:gd name="connsiteX159" fmla="*/ 1819535 w 10994526"/>
              <a:gd name="connsiteY159" fmla="*/ 6425229 h 10994526"/>
              <a:gd name="connsiteX160" fmla="*/ 9174866 w 10994526"/>
              <a:gd name="connsiteY160" fmla="*/ 5509197 h 10994526"/>
              <a:gd name="connsiteX161" fmla="*/ 9174866 w 10994526"/>
              <a:gd name="connsiteY161" fmla="*/ 6400117 h 10994526"/>
              <a:gd name="connsiteX162" fmla="*/ 10065912 w 10994526"/>
              <a:gd name="connsiteY162" fmla="*/ 6400117 h 10994526"/>
              <a:gd name="connsiteX163" fmla="*/ 10065912 w 10994526"/>
              <a:gd name="connsiteY163" fmla="*/ 5509197 h 10994526"/>
              <a:gd name="connsiteX164" fmla="*/ 8258818 w 10994526"/>
              <a:gd name="connsiteY164" fmla="*/ 5509197 h 10994526"/>
              <a:gd name="connsiteX165" fmla="*/ 8258818 w 10994526"/>
              <a:gd name="connsiteY165" fmla="*/ 6400117 h 10994526"/>
              <a:gd name="connsiteX166" fmla="*/ 9149754 w 10994526"/>
              <a:gd name="connsiteY166" fmla="*/ 6400117 h 10994526"/>
              <a:gd name="connsiteX167" fmla="*/ 9149754 w 10994526"/>
              <a:gd name="connsiteY167" fmla="*/ 5509197 h 10994526"/>
              <a:gd name="connsiteX168" fmla="*/ 7342659 w 10994526"/>
              <a:gd name="connsiteY168" fmla="*/ 5509197 h 10994526"/>
              <a:gd name="connsiteX169" fmla="*/ 7342659 w 10994526"/>
              <a:gd name="connsiteY169" fmla="*/ 6400117 h 10994526"/>
              <a:gd name="connsiteX170" fmla="*/ 8233706 w 10994526"/>
              <a:gd name="connsiteY170" fmla="*/ 6400117 h 10994526"/>
              <a:gd name="connsiteX171" fmla="*/ 8233706 w 10994526"/>
              <a:gd name="connsiteY171" fmla="*/ 5509197 h 10994526"/>
              <a:gd name="connsiteX172" fmla="*/ 6426626 w 10994526"/>
              <a:gd name="connsiteY172" fmla="*/ 5509197 h 10994526"/>
              <a:gd name="connsiteX173" fmla="*/ 6426626 w 10994526"/>
              <a:gd name="connsiteY173" fmla="*/ 6400117 h 10994526"/>
              <a:gd name="connsiteX174" fmla="*/ 7317548 w 10994526"/>
              <a:gd name="connsiteY174" fmla="*/ 6400117 h 10994526"/>
              <a:gd name="connsiteX175" fmla="*/ 7317548 w 10994526"/>
              <a:gd name="connsiteY175" fmla="*/ 5509197 h 10994526"/>
              <a:gd name="connsiteX176" fmla="*/ 5510437 w 10994526"/>
              <a:gd name="connsiteY176" fmla="*/ 5509197 h 10994526"/>
              <a:gd name="connsiteX177" fmla="*/ 5510437 w 10994526"/>
              <a:gd name="connsiteY177" fmla="*/ 6400117 h 10994526"/>
              <a:gd name="connsiteX178" fmla="*/ 6401515 w 10994526"/>
              <a:gd name="connsiteY178" fmla="*/ 6400117 h 10994526"/>
              <a:gd name="connsiteX179" fmla="*/ 6401515 w 10994526"/>
              <a:gd name="connsiteY179" fmla="*/ 5509197 h 10994526"/>
              <a:gd name="connsiteX180" fmla="*/ 4594407 w 10994526"/>
              <a:gd name="connsiteY180" fmla="*/ 5509197 h 10994526"/>
              <a:gd name="connsiteX181" fmla="*/ 4594407 w 10994526"/>
              <a:gd name="connsiteY181" fmla="*/ 6400117 h 10994526"/>
              <a:gd name="connsiteX182" fmla="*/ 5485326 w 10994526"/>
              <a:gd name="connsiteY182" fmla="*/ 6400117 h 10994526"/>
              <a:gd name="connsiteX183" fmla="*/ 5485326 w 10994526"/>
              <a:gd name="connsiteY183" fmla="*/ 5509197 h 10994526"/>
              <a:gd name="connsiteX184" fmla="*/ 3676868 w 10994526"/>
              <a:gd name="connsiteY184" fmla="*/ 5509197 h 10994526"/>
              <a:gd name="connsiteX185" fmla="*/ 3676868 w 10994526"/>
              <a:gd name="connsiteY185" fmla="*/ 6400117 h 10994526"/>
              <a:gd name="connsiteX186" fmla="*/ 4569296 w 10994526"/>
              <a:gd name="connsiteY186" fmla="*/ 6400117 h 10994526"/>
              <a:gd name="connsiteX187" fmla="*/ 4569296 w 10994526"/>
              <a:gd name="connsiteY187" fmla="*/ 5509197 h 10994526"/>
              <a:gd name="connsiteX188" fmla="*/ 2760833 w 10994526"/>
              <a:gd name="connsiteY188" fmla="*/ 5509197 h 10994526"/>
              <a:gd name="connsiteX189" fmla="*/ 2760833 w 10994526"/>
              <a:gd name="connsiteY189" fmla="*/ 6400117 h 10994526"/>
              <a:gd name="connsiteX190" fmla="*/ 3651756 w 10994526"/>
              <a:gd name="connsiteY190" fmla="*/ 6400117 h 10994526"/>
              <a:gd name="connsiteX191" fmla="*/ 3651756 w 10994526"/>
              <a:gd name="connsiteY191" fmla="*/ 5509197 h 10994526"/>
              <a:gd name="connsiteX192" fmla="*/ 1844647 w 10994526"/>
              <a:gd name="connsiteY192" fmla="*/ 5509197 h 10994526"/>
              <a:gd name="connsiteX193" fmla="*/ 1844647 w 10994526"/>
              <a:gd name="connsiteY193" fmla="*/ 6400117 h 10994526"/>
              <a:gd name="connsiteX194" fmla="*/ 2735722 w 10994526"/>
              <a:gd name="connsiteY194" fmla="*/ 6400117 h 10994526"/>
              <a:gd name="connsiteX195" fmla="*/ 2735722 w 10994526"/>
              <a:gd name="connsiteY195" fmla="*/ 5509197 h 10994526"/>
              <a:gd name="connsiteX196" fmla="*/ 928616 w 10994526"/>
              <a:gd name="connsiteY196" fmla="*/ 5509197 h 10994526"/>
              <a:gd name="connsiteX197" fmla="*/ 928616 w 10994526"/>
              <a:gd name="connsiteY197" fmla="*/ 6400117 h 10994526"/>
              <a:gd name="connsiteX198" fmla="*/ 1819535 w 10994526"/>
              <a:gd name="connsiteY198" fmla="*/ 6400117 h 10994526"/>
              <a:gd name="connsiteX199" fmla="*/ 1819535 w 10994526"/>
              <a:gd name="connsiteY199" fmla="*/ 5509197 h 10994526"/>
              <a:gd name="connsiteX200" fmla="*/ 9174866 w 10994526"/>
              <a:gd name="connsiteY200" fmla="*/ 4593025 h 10994526"/>
              <a:gd name="connsiteX201" fmla="*/ 9174866 w 10994526"/>
              <a:gd name="connsiteY201" fmla="*/ 5484085 h 10994526"/>
              <a:gd name="connsiteX202" fmla="*/ 10065912 w 10994526"/>
              <a:gd name="connsiteY202" fmla="*/ 5484085 h 10994526"/>
              <a:gd name="connsiteX203" fmla="*/ 10065912 w 10994526"/>
              <a:gd name="connsiteY203" fmla="*/ 4593025 h 10994526"/>
              <a:gd name="connsiteX204" fmla="*/ 8258818 w 10994526"/>
              <a:gd name="connsiteY204" fmla="*/ 4593025 h 10994526"/>
              <a:gd name="connsiteX205" fmla="*/ 8258818 w 10994526"/>
              <a:gd name="connsiteY205" fmla="*/ 5484085 h 10994526"/>
              <a:gd name="connsiteX206" fmla="*/ 9149754 w 10994526"/>
              <a:gd name="connsiteY206" fmla="*/ 5484085 h 10994526"/>
              <a:gd name="connsiteX207" fmla="*/ 9149754 w 10994526"/>
              <a:gd name="connsiteY207" fmla="*/ 4593025 h 10994526"/>
              <a:gd name="connsiteX208" fmla="*/ 7342659 w 10994526"/>
              <a:gd name="connsiteY208" fmla="*/ 4593025 h 10994526"/>
              <a:gd name="connsiteX209" fmla="*/ 7342659 w 10994526"/>
              <a:gd name="connsiteY209" fmla="*/ 5484085 h 10994526"/>
              <a:gd name="connsiteX210" fmla="*/ 8233706 w 10994526"/>
              <a:gd name="connsiteY210" fmla="*/ 5484085 h 10994526"/>
              <a:gd name="connsiteX211" fmla="*/ 8233706 w 10994526"/>
              <a:gd name="connsiteY211" fmla="*/ 4593025 h 10994526"/>
              <a:gd name="connsiteX212" fmla="*/ 6426626 w 10994526"/>
              <a:gd name="connsiteY212" fmla="*/ 4593025 h 10994526"/>
              <a:gd name="connsiteX213" fmla="*/ 6426626 w 10994526"/>
              <a:gd name="connsiteY213" fmla="*/ 5484085 h 10994526"/>
              <a:gd name="connsiteX214" fmla="*/ 7317548 w 10994526"/>
              <a:gd name="connsiteY214" fmla="*/ 5484085 h 10994526"/>
              <a:gd name="connsiteX215" fmla="*/ 7317548 w 10994526"/>
              <a:gd name="connsiteY215" fmla="*/ 4593025 h 10994526"/>
              <a:gd name="connsiteX216" fmla="*/ 5510437 w 10994526"/>
              <a:gd name="connsiteY216" fmla="*/ 4593025 h 10994526"/>
              <a:gd name="connsiteX217" fmla="*/ 5510437 w 10994526"/>
              <a:gd name="connsiteY217" fmla="*/ 5484085 h 10994526"/>
              <a:gd name="connsiteX218" fmla="*/ 6401515 w 10994526"/>
              <a:gd name="connsiteY218" fmla="*/ 5484085 h 10994526"/>
              <a:gd name="connsiteX219" fmla="*/ 6401515 w 10994526"/>
              <a:gd name="connsiteY219" fmla="*/ 4593025 h 10994526"/>
              <a:gd name="connsiteX220" fmla="*/ 4594407 w 10994526"/>
              <a:gd name="connsiteY220" fmla="*/ 4593025 h 10994526"/>
              <a:gd name="connsiteX221" fmla="*/ 4594407 w 10994526"/>
              <a:gd name="connsiteY221" fmla="*/ 5484085 h 10994526"/>
              <a:gd name="connsiteX222" fmla="*/ 5485326 w 10994526"/>
              <a:gd name="connsiteY222" fmla="*/ 5484085 h 10994526"/>
              <a:gd name="connsiteX223" fmla="*/ 5485326 w 10994526"/>
              <a:gd name="connsiteY223" fmla="*/ 4593025 h 10994526"/>
              <a:gd name="connsiteX224" fmla="*/ 3676868 w 10994526"/>
              <a:gd name="connsiteY224" fmla="*/ 4593025 h 10994526"/>
              <a:gd name="connsiteX225" fmla="*/ 3676868 w 10994526"/>
              <a:gd name="connsiteY225" fmla="*/ 5484085 h 10994526"/>
              <a:gd name="connsiteX226" fmla="*/ 4569296 w 10994526"/>
              <a:gd name="connsiteY226" fmla="*/ 5484085 h 10994526"/>
              <a:gd name="connsiteX227" fmla="*/ 4569296 w 10994526"/>
              <a:gd name="connsiteY227" fmla="*/ 4593025 h 10994526"/>
              <a:gd name="connsiteX228" fmla="*/ 2760833 w 10994526"/>
              <a:gd name="connsiteY228" fmla="*/ 4593025 h 10994526"/>
              <a:gd name="connsiteX229" fmla="*/ 2760833 w 10994526"/>
              <a:gd name="connsiteY229" fmla="*/ 5484085 h 10994526"/>
              <a:gd name="connsiteX230" fmla="*/ 3651756 w 10994526"/>
              <a:gd name="connsiteY230" fmla="*/ 5484085 h 10994526"/>
              <a:gd name="connsiteX231" fmla="*/ 3651756 w 10994526"/>
              <a:gd name="connsiteY231" fmla="*/ 4593025 h 10994526"/>
              <a:gd name="connsiteX232" fmla="*/ 1844647 w 10994526"/>
              <a:gd name="connsiteY232" fmla="*/ 4593025 h 10994526"/>
              <a:gd name="connsiteX233" fmla="*/ 1844647 w 10994526"/>
              <a:gd name="connsiteY233" fmla="*/ 5484085 h 10994526"/>
              <a:gd name="connsiteX234" fmla="*/ 2735722 w 10994526"/>
              <a:gd name="connsiteY234" fmla="*/ 5484085 h 10994526"/>
              <a:gd name="connsiteX235" fmla="*/ 2735722 w 10994526"/>
              <a:gd name="connsiteY235" fmla="*/ 4593025 h 10994526"/>
              <a:gd name="connsiteX236" fmla="*/ 928616 w 10994526"/>
              <a:gd name="connsiteY236" fmla="*/ 4593025 h 10994526"/>
              <a:gd name="connsiteX237" fmla="*/ 928616 w 10994526"/>
              <a:gd name="connsiteY237" fmla="*/ 5484085 h 10994526"/>
              <a:gd name="connsiteX238" fmla="*/ 1819535 w 10994526"/>
              <a:gd name="connsiteY238" fmla="*/ 5484085 h 10994526"/>
              <a:gd name="connsiteX239" fmla="*/ 1819535 w 10994526"/>
              <a:gd name="connsiteY239" fmla="*/ 4593025 h 10994526"/>
              <a:gd name="connsiteX240" fmla="*/ 9174866 w 10994526"/>
              <a:gd name="connsiteY240" fmla="*/ 3676976 h 10994526"/>
              <a:gd name="connsiteX241" fmla="*/ 9174866 w 10994526"/>
              <a:gd name="connsiteY241" fmla="*/ 4567913 h 10994526"/>
              <a:gd name="connsiteX242" fmla="*/ 10065912 w 10994526"/>
              <a:gd name="connsiteY242" fmla="*/ 4567913 h 10994526"/>
              <a:gd name="connsiteX243" fmla="*/ 10065912 w 10994526"/>
              <a:gd name="connsiteY243" fmla="*/ 3676976 h 10994526"/>
              <a:gd name="connsiteX244" fmla="*/ 8258818 w 10994526"/>
              <a:gd name="connsiteY244" fmla="*/ 3676976 h 10994526"/>
              <a:gd name="connsiteX245" fmla="*/ 8258818 w 10994526"/>
              <a:gd name="connsiteY245" fmla="*/ 4567913 h 10994526"/>
              <a:gd name="connsiteX246" fmla="*/ 9149754 w 10994526"/>
              <a:gd name="connsiteY246" fmla="*/ 4567913 h 10994526"/>
              <a:gd name="connsiteX247" fmla="*/ 9149754 w 10994526"/>
              <a:gd name="connsiteY247" fmla="*/ 3676976 h 10994526"/>
              <a:gd name="connsiteX248" fmla="*/ 7342659 w 10994526"/>
              <a:gd name="connsiteY248" fmla="*/ 3676976 h 10994526"/>
              <a:gd name="connsiteX249" fmla="*/ 7342659 w 10994526"/>
              <a:gd name="connsiteY249" fmla="*/ 4567913 h 10994526"/>
              <a:gd name="connsiteX250" fmla="*/ 8233706 w 10994526"/>
              <a:gd name="connsiteY250" fmla="*/ 4567913 h 10994526"/>
              <a:gd name="connsiteX251" fmla="*/ 8233706 w 10994526"/>
              <a:gd name="connsiteY251" fmla="*/ 3676976 h 10994526"/>
              <a:gd name="connsiteX252" fmla="*/ 6426626 w 10994526"/>
              <a:gd name="connsiteY252" fmla="*/ 3676976 h 10994526"/>
              <a:gd name="connsiteX253" fmla="*/ 6426626 w 10994526"/>
              <a:gd name="connsiteY253" fmla="*/ 4567913 h 10994526"/>
              <a:gd name="connsiteX254" fmla="*/ 7317548 w 10994526"/>
              <a:gd name="connsiteY254" fmla="*/ 4567913 h 10994526"/>
              <a:gd name="connsiteX255" fmla="*/ 7317548 w 10994526"/>
              <a:gd name="connsiteY255" fmla="*/ 3676976 h 10994526"/>
              <a:gd name="connsiteX256" fmla="*/ 5510437 w 10994526"/>
              <a:gd name="connsiteY256" fmla="*/ 3676976 h 10994526"/>
              <a:gd name="connsiteX257" fmla="*/ 5510437 w 10994526"/>
              <a:gd name="connsiteY257" fmla="*/ 4567913 h 10994526"/>
              <a:gd name="connsiteX258" fmla="*/ 6401515 w 10994526"/>
              <a:gd name="connsiteY258" fmla="*/ 4567913 h 10994526"/>
              <a:gd name="connsiteX259" fmla="*/ 6401515 w 10994526"/>
              <a:gd name="connsiteY259" fmla="*/ 3676976 h 10994526"/>
              <a:gd name="connsiteX260" fmla="*/ 4594407 w 10994526"/>
              <a:gd name="connsiteY260" fmla="*/ 3676976 h 10994526"/>
              <a:gd name="connsiteX261" fmla="*/ 4594407 w 10994526"/>
              <a:gd name="connsiteY261" fmla="*/ 4567913 h 10994526"/>
              <a:gd name="connsiteX262" fmla="*/ 5485326 w 10994526"/>
              <a:gd name="connsiteY262" fmla="*/ 4567913 h 10994526"/>
              <a:gd name="connsiteX263" fmla="*/ 5485326 w 10994526"/>
              <a:gd name="connsiteY263" fmla="*/ 3676976 h 10994526"/>
              <a:gd name="connsiteX264" fmla="*/ 3676868 w 10994526"/>
              <a:gd name="connsiteY264" fmla="*/ 3676976 h 10994526"/>
              <a:gd name="connsiteX265" fmla="*/ 3676868 w 10994526"/>
              <a:gd name="connsiteY265" fmla="*/ 4567913 h 10994526"/>
              <a:gd name="connsiteX266" fmla="*/ 4569296 w 10994526"/>
              <a:gd name="connsiteY266" fmla="*/ 4567913 h 10994526"/>
              <a:gd name="connsiteX267" fmla="*/ 4569296 w 10994526"/>
              <a:gd name="connsiteY267" fmla="*/ 3676976 h 10994526"/>
              <a:gd name="connsiteX268" fmla="*/ 2760833 w 10994526"/>
              <a:gd name="connsiteY268" fmla="*/ 3676976 h 10994526"/>
              <a:gd name="connsiteX269" fmla="*/ 2760833 w 10994526"/>
              <a:gd name="connsiteY269" fmla="*/ 4567913 h 10994526"/>
              <a:gd name="connsiteX270" fmla="*/ 3651756 w 10994526"/>
              <a:gd name="connsiteY270" fmla="*/ 4567913 h 10994526"/>
              <a:gd name="connsiteX271" fmla="*/ 3651756 w 10994526"/>
              <a:gd name="connsiteY271" fmla="*/ 3676976 h 10994526"/>
              <a:gd name="connsiteX272" fmla="*/ 1844647 w 10994526"/>
              <a:gd name="connsiteY272" fmla="*/ 3676976 h 10994526"/>
              <a:gd name="connsiteX273" fmla="*/ 1844647 w 10994526"/>
              <a:gd name="connsiteY273" fmla="*/ 4567913 h 10994526"/>
              <a:gd name="connsiteX274" fmla="*/ 2735722 w 10994526"/>
              <a:gd name="connsiteY274" fmla="*/ 4567913 h 10994526"/>
              <a:gd name="connsiteX275" fmla="*/ 2735722 w 10994526"/>
              <a:gd name="connsiteY275" fmla="*/ 3676976 h 10994526"/>
              <a:gd name="connsiteX276" fmla="*/ 928616 w 10994526"/>
              <a:gd name="connsiteY276" fmla="*/ 3676976 h 10994526"/>
              <a:gd name="connsiteX277" fmla="*/ 928616 w 10994526"/>
              <a:gd name="connsiteY277" fmla="*/ 4567913 h 10994526"/>
              <a:gd name="connsiteX278" fmla="*/ 1819535 w 10994526"/>
              <a:gd name="connsiteY278" fmla="*/ 4567913 h 10994526"/>
              <a:gd name="connsiteX279" fmla="*/ 1819535 w 10994526"/>
              <a:gd name="connsiteY279" fmla="*/ 3676976 h 10994526"/>
              <a:gd name="connsiteX280" fmla="*/ 9174866 w 10994526"/>
              <a:gd name="connsiteY280" fmla="*/ 2760805 h 10994526"/>
              <a:gd name="connsiteX281" fmla="*/ 9174866 w 10994526"/>
              <a:gd name="connsiteY281" fmla="*/ 3651864 h 10994526"/>
              <a:gd name="connsiteX282" fmla="*/ 10065912 w 10994526"/>
              <a:gd name="connsiteY282" fmla="*/ 3651864 h 10994526"/>
              <a:gd name="connsiteX283" fmla="*/ 10065912 w 10994526"/>
              <a:gd name="connsiteY283" fmla="*/ 2760805 h 10994526"/>
              <a:gd name="connsiteX284" fmla="*/ 8258818 w 10994526"/>
              <a:gd name="connsiteY284" fmla="*/ 2760805 h 10994526"/>
              <a:gd name="connsiteX285" fmla="*/ 8258818 w 10994526"/>
              <a:gd name="connsiteY285" fmla="*/ 3651864 h 10994526"/>
              <a:gd name="connsiteX286" fmla="*/ 9149754 w 10994526"/>
              <a:gd name="connsiteY286" fmla="*/ 3651864 h 10994526"/>
              <a:gd name="connsiteX287" fmla="*/ 9149754 w 10994526"/>
              <a:gd name="connsiteY287" fmla="*/ 2760805 h 10994526"/>
              <a:gd name="connsiteX288" fmla="*/ 7342659 w 10994526"/>
              <a:gd name="connsiteY288" fmla="*/ 2760805 h 10994526"/>
              <a:gd name="connsiteX289" fmla="*/ 7342659 w 10994526"/>
              <a:gd name="connsiteY289" fmla="*/ 3651864 h 10994526"/>
              <a:gd name="connsiteX290" fmla="*/ 8233706 w 10994526"/>
              <a:gd name="connsiteY290" fmla="*/ 3651864 h 10994526"/>
              <a:gd name="connsiteX291" fmla="*/ 8233706 w 10994526"/>
              <a:gd name="connsiteY291" fmla="*/ 2760805 h 10994526"/>
              <a:gd name="connsiteX292" fmla="*/ 6426626 w 10994526"/>
              <a:gd name="connsiteY292" fmla="*/ 2760805 h 10994526"/>
              <a:gd name="connsiteX293" fmla="*/ 6426626 w 10994526"/>
              <a:gd name="connsiteY293" fmla="*/ 3651864 h 10994526"/>
              <a:gd name="connsiteX294" fmla="*/ 7317548 w 10994526"/>
              <a:gd name="connsiteY294" fmla="*/ 3651864 h 10994526"/>
              <a:gd name="connsiteX295" fmla="*/ 7317548 w 10994526"/>
              <a:gd name="connsiteY295" fmla="*/ 2760805 h 10994526"/>
              <a:gd name="connsiteX296" fmla="*/ 5510437 w 10994526"/>
              <a:gd name="connsiteY296" fmla="*/ 2760805 h 10994526"/>
              <a:gd name="connsiteX297" fmla="*/ 5510437 w 10994526"/>
              <a:gd name="connsiteY297" fmla="*/ 3651864 h 10994526"/>
              <a:gd name="connsiteX298" fmla="*/ 6401515 w 10994526"/>
              <a:gd name="connsiteY298" fmla="*/ 3651864 h 10994526"/>
              <a:gd name="connsiteX299" fmla="*/ 6401515 w 10994526"/>
              <a:gd name="connsiteY299" fmla="*/ 2760805 h 10994526"/>
              <a:gd name="connsiteX300" fmla="*/ 4594407 w 10994526"/>
              <a:gd name="connsiteY300" fmla="*/ 2760805 h 10994526"/>
              <a:gd name="connsiteX301" fmla="*/ 4594407 w 10994526"/>
              <a:gd name="connsiteY301" fmla="*/ 3651864 h 10994526"/>
              <a:gd name="connsiteX302" fmla="*/ 5485326 w 10994526"/>
              <a:gd name="connsiteY302" fmla="*/ 3651864 h 10994526"/>
              <a:gd name="connsiteX303" fmla="*/ 5485326 w 10994526"/>
              <a:gd name="connsiteY303" fmla="*/ 2760805 h 10994526"/>
              <a:gd name="connsiteX304" fmla="*/ 3676868 w 10994526"/>
              <a:gd name="connsiteY304" fmla="*/ 2760805 h 10994526"/>
              <a:gd name="connsiteX305" fmla="*/ 3676868 w 10994526"/>
              <a:gd name="connsiteY305" fmla="*/ 3651864 h 10994526"/>
              <a:gd name="connsiteX306" fmla="*/ 4569296 w 10994526"/>
              <a:gd name="connsiteY306" fmla="*/ 3651864 h 10994526"/>
              <a:gd name="connsiteX307" fmla="*/ 4569296 w 10994526"/>
              <a:gd name="connsiteY307" fmla="*/ 2760805 h 10994526"/>
              <a:gd name="connsiteX308" fmla="*/ 2760833 w 10994526"/>
              <a:gd name="connsiteY308" fmla="*/ 2760805 h 10994526"/>
              <a:gd name="connsiteX309" fmla="*/ 2760833 w 10994526"/>
              <a:gd name="connsiteY309" fmla="*/ 3651864 h 10994526"/>
              <a:gd name="connsiteX310" fmla="*/ 3651756 w 10994526"/>
              <a:gd name="connsiteY310" fmla="*/ 3651864 h 10994526"/>
              <a:gd name="connsiteX311" fmla="*/ 3651756 w 10994526"/>
              <a:gd name="connsiteY311" fmla="*/ 2760805 h 10994526"/>
              <a:gd name="connsiteX312" fmla="*/ 1844647 w 10994526"/>
              <a:gd name="connsiteY312" fmla="*/ 2760805 h 10994526"/>
              <a:gd name="connsiteX313" fmla="*/ 1844647 w 10994526"/>
              <a:gd name="connsiteY313" fmla="*/ 3651864 h 10994526"/>
              <a:gd name="connsiteX314" fmla="*/ 2735722 w 10994526"/>
              <a:gd name="connsiteY314" fmla="*/ 3651864 h 10994526"/>
              <a:gd name="connsiteX315" fmla="*/ 2735722 w 10994526"/>
              <a:gd name="connsiteY315" fmla="*/ 2760805 h 10994526"/>
              <a:gd name="connsiteX316" fmla="*/ 928616 w 10994526"/>
              <a:gd name="connsiteY316" fmla="*/ 2760805 h 10994526"/>
              <a:gd name="connsiteX317" fmla="*/ 928616 w 10994526"/>
              <a:gd name="connsiteY317" fmla="*/ 3651864 h 10994526"/>
              <a:gd name="connsiteX318" fmla="*/ 1819535 w 10994526"/>
              <a:gd name="connsiteY318" fmla="*/ 3651864 h 10994526"/>
              <a:gd name="connsiteX319" fmla="*/ 1819535 w 10994526"/>
              <a:gd name="connsiteY319" fmla="*/ 2760805 h 10994526"/>
              <a:gd name="connsiteX320" fmla="*/ 9174866 w 10994526"/>
              <a:gd name="connsiteY320" fmla="*/ 1844771 h 10994526"/>
              <a:gd name="connsiteX321" fmla="*/ 9174866 w 10994526"/>
              <a:gd name="connsiteY321" fmla="*/ 2735693 h 10994526"/>
              <a:gd name="connsiteX322" fmla="*/ 10065912 w 10994526"/>
              <a:gd name="connsiteY322" fmla="*/ 2735693 h 10994526"/>
              <a:gd name="connsiteX323" fmla="*/ 10065912 w 10994526"/>
              <a:gd name="connsiteY323" fmla="*/ 1844771 h 10994526"/>
              <a:gd name="connsiteX324" fmla="*/ 8258818 w 10994526"/>
              <a:gd name="connsiteY324" fmla="*/ 1844771 h 10994526"/>
              <a:gd name="connsiteX325" fmla="*/ 8258818 w 10994526"/>
              <a:gd name="connsiteY325" fmla="*/ 2735693 h 10994526"/>
              <a:gd name="connsiteX326" fmla="*/ 9149754 w 10994526"/>
              <a:gd name="connsiteY326" fmla="*/ 2735693 h 10994526"/>
              <a:gd name="connsiteX327" fmla="*/ 9149754 w 10994526"/>
              <a:gd name="connsiteY327" fmla="*/ 1844771 h 10994526"/>
              <a:gd name="connsiteX328" fmla="*/ 7342659 w 10994526"/>
              <a:gd name="connsiteY328" fmla="*/ 1844771 h 10994526"/>
              <a:gd name="connsiteX329" fmla="*/ 7342659 w 10994526"/>
              <a:gd name="connsiteY329" fmla="*/ 2735693 h 10994526"/>
              <a:gd name="connsiteX330" fmla="*/ 8233706 w 10994526"/>
              <a:gd name="connsiteY330" fmla="*/ 2735693 h 10994526"/>
              <a:gd name="connsiteX331" fmla="*/ 8233706 w 10994526"/>
              <a:gd name="connsiteY331" fmla="*/ 1844771 h 10994526"/>
              <a:gd name="connsiteX332" fmla="*/ 6426626 w 10994526"/>
              <a:gd name="connsiteY332" fmla="*/ 1844771 h 10994526"/>
              <a:gd name="connsiteX333" fmla="*/ 6426626 w 10994526"/>
              <a:gd name="connsiteY333" fmla="*/ 2735693 h 10994526"/>
              <a:gd name="connsiteX334" fmla="*/ 7317548 w 10994526"/>
              <a:gd name="connsiteY334" fmla="*/ 2735693 h 10994526"/>
              <a:gd name="connsiteX335" fmla="*/ 7317548 w 10994526"/>
              <a:gd name="connsiteY335" fmla="*/ 1844771 h 10994526"/>
              <a:gd name="connsiteX336" fmla="*/ 5510437 w 10994526"/>
              <a:gd name="connsiteY336" fmla="*/ 1844771 h 10994526"/>
              <a:gd name="connsiteX337" fmla="*/ 5510437 w 10994526"/>
              <a:gd name="connsiteY337" fmla="*/ 2735693 h 10994526"/>
              <a:gd name="connsiteX338" fmla="*/ 6401515 w 10994526"/>
              <a:gd name="connsiteY338" fmla="*/ 2735693 h 10994526"/>
              <a:gd name="connsiteX339" fmla="*/ 6401515 w 10994526"/>
              <a:gd name="connsiteY339" fmla="*/ 1844771 h 10994526"/>
              <a:gd name="connsiteX340" fmla="*/ 4594407 w 10994526"/>
              <a:gd name="connsiteY340" fmla="*/ 1844771 h 10994526"/>
              <a:gd name="connsiteX341" fmla="*/ 4594407 w 10994526"/>
              <a:gd name="connsiteY341" fmla="*/ 2735693 h 10994526"/>
              <a:gd name="connsiteX342" fmla="*/ 5485326 w 10994526"/>
              <a:gd name="connsiteY342" fmla="*/ 2735693 h 10994526"/>
              <a:gd name="connsiteX343" fmla="*/ 5485326 w 10994526"/>
              <a:gd name="connsiteY343" fmla="*/ 1844771 h 10994526"/>
              <a:gd name="connsiteX344" fmla="*/ 3676868 w 10994526"/>
              <a:gd name="connsiteY344" fmla="*/ 1844771 h 10994526"/>
              <a:gd name="connsiteX345" fmla="*/ 3676868 w 10994526"/>
              <a:gd name="connsiteY345" fmla="*/ 2735693 h 10994526"/>
              <a:gd name="connsiteX346" fmla="*/ 4569296 w 10994526"/>
              <a:gd name="connsiteY346" fmla="*/ 2735693 h 10994526"/>
              <a:gd name="connsiteX347" fmla="*/ 4569296 w 10994526"/>
              <a:gd name="connsiteY347" fmla="*/ 1844771 h 10994526"/>
              <a:gd name="connsiteX348" fmla="*/ 2760833 w 10994526"/>
              <a:gd name="connsiteY348" fmla="*/ 1844771 h 10994526"/>
              <a:gd name="connsiteX349" fmla="*/ 2760833 w 10994526"/>
              <a:gd name="connsiteY349" fmla="*/ 2735693 h 10994526"/>
              <a:gd name="connsiteX350" fmla="*/ 3651756 w 10994526"/>
              <a:gd name="connsiteY350" fmla="*/ 2735693 h 10994526"/>
              <a:gd name="connsiteX351" fmla="*/ 3651756 w 10994526"/>
              <a:gd name="connsiteY351" fmla="*/ 1844771 h 10994526"/>
              <a:gd name="connsiteX352" fmla="*/ 1844647 w 10994526"/>
              <a:gd name="connsiteY352" fmla="*/ 1844771 h 10994526"/>
              <a:gd name="connsiteX353" fmla="*/ 1844647 w 10994526"/>
              <a:gd name="connsiteY353" fmla="*/ 2735693 h 10994526"/>
              <a:gd name="connsiteX354" fmla="*/ 2735722 w 10994526"/>
              <a:gd name="connsiteY354" fmla="*/ 2735693 h 10994526"/>
              <a:gd name="connsiteX355" fmla="*/ 2735722 w 10994526"/>
              <a:gd name="connsiteY355" fmla="*/ 1844771 h 10994526"/>
              <a:gd name="connsiteX356" fmla="*/ 928616 w 10994526"/>
              <a:gd name="connsiteY356" fmla="*/ 1844771 h 10994526"/>
              <a:gd name="connsiteX357" fmla="*/ 928616 w 10994526"/>
              <a:gd name="connsiteY357" fmla="*/ 2735693 h 10994526"/>
              <a:gd name="connsiteX358" fmla="*/ 1819535 w 10994526"/>
              <a:gd name="connsiteY358" fmla="*/ 2735693 h 10994526"/>
              <a:gd name="connsiteX359" fmla="*/ 1819535 w 10994526"/>
              <a:gd name="connsiteY359" fmla="*/ 1844771 h 10994526"/>
              <a:gd name="connsiteX360" fmla="*/ 9174866 w 10994526"/>
              <a:gd name="connsiteY360" fmla="*/ 928598 h 10994526"/>
              <a:gd name="connsiteX361" fmla="*/ 9174866 w 10994526"/>
              <a:gd name="connsiteY361" fmla="*/ 1819659 h 10994526"/>
              <a:gd name="connsiteX362" fmla="*/ 10065912 w 10994526"/>
              <a:gd name="connsiteY362" fmla="*/ 1819659 h 10994526"/>
              <a:gd name="connsiteX363" fmla="*/ 10065912 w 10994526"/>
              <a:gd name="connsiteY363" fmla="*/ 928598 h 10994526"/>
              <a:gd name="connsiteX364" fmla="*/ 8258818 w 10994526"/>
              <a:gd name="connsiteY364" fmla="*/ 928598 h 10994526"/>
              <a:gd name="connsiteX365" fmla="*/ 8258818 w 10994526"/>
              <a:gd name="connsiteY365" fmla="*/ 1819659 h 10994526"/>
              <a:gd name="connsiteX366" fmla="*/ 9149754 w 10994526"/>
              <a:gd name="connsiteY366" fmla="*/ 1819659 h 10994526"/>
              <a:gd name="connsiteX367" fmla="*/ 9149754 w 10994526"/>
              <a:gd name="connsiteY367" fmla="*/ 928598 h 10994526"/>
              <a:gd name="connsiteX368" fmla="*/ 7342659 w 10994526"/>
              <a:gd name="connsiteY368" fmla="*/ 928598 h 10994526"/>
              <a:gd name="connsiteX369" fmla="*/ 7342659 w 10994526"/>
              <a:gd name="connsiteY369" fmla="*/ 1819659 h 10994526"/>
              <a:gd name="connsiteX370" fmla="*/ 8233706 w 10994526"/>
              <a:gd name="connsiteY370" fmla="*/ 1819659 h 10994526"/>
              <a:gd name="connsiteX371" fmla="*/ 8233706 w 10994526"/>
              <a:gd name="connsiteY371" fmla="*/ 928598 h 10994526"/>
              <a:gd name="connsiteX372" fmla="*/ 6426626 w 10994526"/>
              <a:gd name="connsiteY372" fmla="*/ 928598 h 10994526"/>
              <a:gd name="connsiteX373" fmla="*/ 6426626 w 10994526"/>
              <a:gd name="connsiteY373" fmla="*/ 1819659 h 10994526"/>
              <a:gd name="connsiteX374" fmla="*/ 7317548 w 10994526"/>
              <a:gd name="connsiteY374" fmla="*/ 1819659 h 10994526"/>
              <a:gd name="connsiteX375" fmla="*/ 7317548 w 10994526"/>
              <a:gd name="connsiteY375" fmla="*/ 928598 h 10994526"/>
              <a:gd name="connsiteX376" fmla="*/ 5510437 w 10994526"/>
              <a:gd name="connsiteY376" fmla="*/ 928598 h 10994526"/>
              <a:gd name="connsiteX377" fmla="*/ 5510437 w 10994526"/>
              <a:gd name="connsiteY377" fmla="*/ 1819659 h 10994526"/>
              <a:gd name="connsiteX378" fmla="*/ 6401515 w 10994526"/>
              <a:gd name="connsiteY378" fmla="*/ 1819659 h 10994526"/>
              <a:gd name="connsiteX379" fmla="*/ 6401515 w 10994526"/>
              <a:gd name="connsiteY379" fmla="*/ 928598 h 10994526"/>
              <a:gd name="connsiteX380" fmla="*/ 4594407 w 10994526"/>
              <a:gd name="connsiteY380" fmla="*/ 928598 h 10994526"/>
              <a:gd name="connsiteX381" fmla="*/ 4594407 w 10994526"/>
              <a:gd name="connsiteY381" fmla="*/ 1819659 h 10994526"/>
              <a:gd name="connsiteX382" fmla="*/ 5485326 w 10994526"/>
              <a:gd name="connsiteY382" fmla="*/ 1819659 h 10994526"/>
              <a:gd name="connsiteX383" fmla="*/ 5485326 w 10994526"/>
              <a:gd name="connsiteY383" fmla="*/ 928598 h 10994526"/>
              <a:gd name="connsiteX384" fmla="*/ 3676868 w 10994526"/>
              <a:gd name="connsiteY384" fmla="*/ 928598 h 10994526"/>
              <a:gd name="connsiteX385" fmla="*/ 3676868 w 10994526"/>
              <a:gd name="connsiteY385" fmla="*/ 1819659 h 10994526"/>
              <a:gd name="connsiteX386" fmla="*/ 4569296 w 10994526"/>
              <a:gd name="connsiteY386" fmla="*/ 1819659 h 10994526"/>
              <a:gd name="connsiteX387" fmla="*/ 4569296 w 10994526"/>
              <a:gd name="connsiteY387" fmla="*/ 928598 h 10994526"/>
              <a:gd name="connsiteX388" fmla="*/ 2760833 w 10994526"/>
              <a:gd name="connsiteY388" fmla="*/ 928598 h 10994526"/>
              <a:gd name="connsiteX389" fmla="*/ 2760833 w 10994526"/>
              <a:gd name="connsiteY389" fmla="*/ 1819659 h 10994526"/>
              <a:gd name="connsiteX390" fmla="*/ 3651756 w 10994526"/>
              <a:gd name="connsiteY390" fmla="*/ 1819659 h 10994526"/>
              <a:gd name="connsiteX391" fmla="*/ 3651756 w 10994526"/>
              <a:gd name="connsiteY391" fmla="*/ 928598 h 10994526"/>
              <a:gd name="connsiteX392" fmla="*/ 1844647 w 10994526"/>
              <a:gd name="connsiteY392" fmla="*/ 928598 h 10994526"/>
              <a:gd name="connsiteX393" fmla="*/ 1844647 w 10994526"/>
              <a:gd name="connsiteY393" fmla="*/ 1819659 h 10994526"/>
              <a:gd name="connsiteX394" fmla="*/ 2735722 w 10994526"/>
              <a:gd name="connsiteY394" fmla="*/ 1819659 h 10994526"/>
              <a:gd name="connsiteX395" fmla="*/ 2735722 w 10994526"/>
              <a:gd name="connsiteY395" fmla="*/ 928598 h 10994526"/>
              <a:gd name="connsiteX396" fmla="*/ 928616 w 10994526"/>
              <a:gd name="connsiteY396" fmla="*/ 928598 h 10994526"/>
              <a:gd name="connsiteX397" fmla="*/ 928616 w 10994526"/>
              <a:gd name="connsiteY397" fmla="*/ 1819659 h 10994526"/>
              <a:gd name="connsiteX398" fmla="*/ 1819535 w 10994526"/>
              <a:gd name="connsiteY398" fmla="*/ 1819659 h 10994526"/>
              <a:gd name="connsiteX399" fmla="*/ 1819535 w 10994526"/>
              <a:gd name="connsiteY399" fmla="*/ 928598 h 10994526"/>
              <a:gd name="connsiteX400" fmla="*/ 903504 w 10994526"/>
              <a:gd name="connsiteY400" fmla="*/ 0 h 10994526"/>
              <a:gd name="connsiteX401" fmla="*/ 928616 w 10994526"/>
              <a:gd name="connsiteY401" fmla="*/ 0 h 10994526"/>
              <a:gd name="connsiteX402" fmla="*/ 928616 w 10994526"/>
              <a:gd name="connsiteY402" fmla="*/ 903486 h 10994526"/>
              <a:gd name="connsiteX403" fmla="*/ 1819535 w 10994526"/>
              <a:gd name="connsiteY403" fmla="*/ 903486 h 10994526"/>
              <a:gd name="connsiteX404" fmla="*/ 1819535 w 10994526"/>
              <a:gd name="connsiteY404" fmla="*/ 0 h 10994526"/>
              <a:gd name="connsiteX405" fmla="*/ 1844647 w 10994526"/>
              <a:gd name="connsiteY405" fmla="*/ 0 h 10994526"/>
              <a:gd name="connsiteX406" fmla="*/ 1844647 w 10994526"/>
              <a:gd name="connsiteY406" fmla="*/ 903486 h 10994526"/>
              <a:gd name="connsiteX407" fmla="*/ 2735722 w 10994526"/>
              <a:gd name="connsiteY407" fmla="*/ 903486 h 10994526"/>
              <a:gd name="connsiteX408" fmla="*/ 2735722 w 10994526"/>
              <a:gd name="connsiteY408" fmla="*/ 0 h 10994526"/>
              <a:gd name="connsiteX409" fmla="*/ 2760833 w 10994526"/>
              <a:gd name="connsiteY409" fmla="*/ 0 h 10994526"/>
              <a:gd name="connsiteX410" fmla="*/ 2760833 w 10994526"/>
              <a:gd name="connsiteY410" fmla="*/ 903486 h 10994526"/>
              <a:gd name="connsiteX411" fmla="*/ 3651756 w 10994526"/>
              <a:gd name="connsiteY411" fmla="*/ 903486 h 10994526"/>
              <a:gd name="connsiteX412" fmla="*/ 3651756 w 10994526"/>
              <a:gd name="connsiteY412" fmla="*/ 0 h 10994526"/>
              <a:gd name="connsiteX413" fmla="*/ 3676868 w 10994526"/>
              <a:gd name="connsiteY413" fmla="*/ 0 h 10994526"/>
              <a:gd name="connsiteX414" fmla="*/ 3676868 w 10994526"/>
              <a:gd name="connsiteY414" fmla="*/ 903486 h 10994526"/>
              <a:gd name="connsiteX415" fmla="*/ 4569296 w 10994526"/>
              <a:gd name="connsiteY415" fmla="*/ 903486 h 10994526"/>
              <a:gd name="connsiteX416" fmla="*/ 4569296 w 10994526"/>
              <a:gd name="connsiteY416" fmla="*/ 0 h 10994526"/>
              <a:gd name="connsiteX417" fmla="*/ 4594407 w 10994526"/>
              <a:gd name="connsiteY417" fmla="*/ 0 h 10994526"/>
              <a:gd name="connsiteX418" fmla="*/ 4594407 w 10994526"/>
              <a:gd name="connsiteY418" fmla="*/ 903486 h 10994526"/>
              <a:gd name="connsiteX419" fmla="*/ 5485326 w 10994526"/>
              <a:gd name="connsiteY419" fmla="*/ 903486 h 10994526"/>
              <a:gd name="connsiteX420" fmla="*/ 5485326 w 10994526"/>
              <a:gd name="connsiteY420" fmla="*/ 0 h 10994526"/>
              <a:gd name="connsiteX421" fmla="*/ 5510437 w 10994526"/>
              <a:gd name="connsiteY421" fmla="*/ 0 h 10994526"/>
              <a:gd name="connsiteX422" fmla="*/ 5510437 w 10994526"/>
              <a:gd name="connsiteY422" fmla="*/ 903486 h 10994526"/>
              <a:gd name="connsiteX423" fmla="*/ 6401515 w 10994526"/>
              <a:gd name="connsiteY423" fmla="*/ 903486 h 10994526"/>
              <a:gd name="connsiteX424" fmla="*/ 6401515 w 10994526"/>
              <a:gd name="connsiteY424" fmla="*/ 0 h 10994526"/>
              <a:gd name="connsiteX425" fmla="*/ 6426626 w 10994526"/>
              <a:gd name="connsiteY425" fmla="*/ 0 h 10994526"/>
              <a:gd name="connsiteX426" fmla="*/ 6426626 w 10994526"/>
              <a:gd name="connsiteY426" fmla="*/ 903486 h 10994526"/>
              <a:gd name="connsiteX427" fmla="*/ 7317548 w 10994526"/>
              <a:gd name="connsiteY427" fmla="*/ 903486 h 10994526"/>
              <a:gd name="connsiteX428" fmla="*/ 7317548 w 10994526"/>
              <a:gd name="connsiteY428" fmla="*/ 0 h 10994526"/>
              <a:gd name="connsiteX429" fmla="*/ 7342659 w 10994526"/>
              <a:gd name="connsiteY429" fmla="*/ 0 h 10994526"/>
              <a:gd name="connsiteX430" fmla="*/ 7342659 w 10994526"/>
              <a:gd name="connsiteY430" fmla="*/ 903486 h 10994526"/>
              <a:gd name="connsiteX431" fmla="*/ 8233706 w 10994526"/>
              <a:gd name="connsiteY431" fmla="*/ 903486 h 10994526"/>
              <a:gd name="connsiteX432" fmla="*/ 8233706 w 10994526"/>
              <a:gd name="connsiteY432" fmla="*/ 0 h 10994526"/>
              <a:gd name="connsiteX433" fmla="*/ 8258818 w 10994526"/>
              <a:gd name="connsiteY433" fmla="*/ 0 h 10994526"/>
              <a:gd name="connsiteX434" fmla="*/ 8258818 w 10994526"/>
              <a:gd name="connsiteY434" fmla="*/ 903486 h 10994526"/>
              <a:gd name="connsiteX435" fmla="*/ 9149754 w 10994526"/>
              <a:gd name="connsiteY435" fmla="*/ 903486 h 10994526"/>
              <a:gd name="connsiteX436" fmla="*/ 9149754 w 10994526"/>
              <a:gd name="connsiteY436" fmla="*/ 0 h 10994526"/>
              <a:gd name="connsiteX437" fmla="*/ 9174866 w 10994526"/>
              <a:gd name="connsiteY437" fmla="*/ 0 h 10994526"/>
              <a:gd name="connsiteX438" fmla="*/ 9174866 w 10994526"/>
              <a:gd name="connsiteY438" fmla="*/ 903486 h 10994526"/>
              <a:gd name="connsiteX439" fmla="*/ 10065912 w 10994526"/>
              <a:gd name="connsiteY439" fmla="*/ 903486 h 10994526"/>
              <a:gd name="connsiteX440" fmla="*/ 10065912 w 10994526"/>
              <a:gd name="connsiteY440" fmla="*/ 0 h 10994526"/>
              <a:gd name="connsiteX441" fmla="*/ 10091024 w 10994526"/>
              <a:gd name="connsiteY441" fmla="*/ 0 h 10994526"/>
              <a:gd name="connsiteX442" fmla="*/ 10091024 w 10994526"/>
              <a:gd name="connsiteY442" fmla="*/ 903486 h 10994526"/>
              <a:gd name="connsiteX443" fmla="*/ 10994526 w 10994526"/>
              <a:gd name="connsiteY443" fmla="*/ 903486 h 10994526"/>
              <a:gd name="connsiteX444" fmla="*/ 10994526 w 10994526"/>
              <a:gd name="connsiteY444" fmla="*/ 928598 h 10994526"/>
              <a:gd name="connsiteX445" fmla="*/ 10091024 w 10994526"/>
              <a:gd name="connsiteY445" fmla="*/ 928598 h 10994526"/>
              <a:gd name="connsiteX446" fmla="*/ 10091024 w 10994526"/>
              <a:gd name="connsiteY446" fmla="*/ 1819659 h 10994526"/>
              <a:gd name="connsiteX447" fmla="*/ 10994526 w 10994526"/>
              <a:gd name="connsiteY447" fmla="*/ 1819659 h 10994526"/>
              <a:gd name="connsiteX448" fmla="*/ 10994526 w 10994526"/>
              <a:gd name="connsiteY448" fmla="*/ 1844771 h 10994526"/>
              <a:gd name="connsiteX449" fmla="*/ 10091024 w 10994526"/>
              <a:gd name="connsiteY449" fmla="*/ 1844771 h 10994526"/>
              <a:gd name="connsiteX450" fmla="*/ 10091024 w 10994526"/>
              <a:gd name="connsiteY450" fmla="*/ 2735693 h 10994526"/>
              <a:gd name="connsiteX451" fmla="*/ 10994526 w 10994526"/>
              <a:gd name="connsiteY451" fmla="*/ 2735693 h 10994526"/>
              <a:gd name="connsiteX452" fmla="*/ 10994526 w 10994526"/>
              <a:gd name="connsiteY452" fmla="*/ 2760805 h 10994526"/>
              <a:gd name="connsiteX453" fmla="*/ 10091024 w 10994526"/>
              <a:gd name="connsiteY453" fmla="*/ 2760805 h 10994526"/>
              <a:gd name="connsiteX454" fmla="*/ 10091024 w 10994526"/>
              <a:gd name="connsiteY454" fmla="*/ 3651864 h 10994526"/>
              <a:gd name="connsiteX455" fmla="*/ 10994526 w 10994526"/>
              <a:gd name="connsiteY455" fmla="*/ 3651864 h 10994526"/>
              <a:gd name="connsiteX456" fmla="*/ 10994526 w 10994526"/>
              <a:gd name="connsiteY456" fmla="*/ 3676976 h 10994526"/>
              <a:gd name="connsiteX457" fmla="*/ 10091024 w 10994526"/>
              <a:gd name="connsiteY457" fmla="*/ 3676976 h 10994526"/>
              <a:gd name="connsiteX458" fmla="*/ 10091024 w 10994526"/>
              <a:gd name="connsiteY458" fmla="*/ 4567913 h 10994526"/>
              <a:gd name="connsiteX459" fmla="*/ 10994526 w 10994526"/>
              <a:gd name="connsiteY459" fmla="*/ 4567913 h 10994526"/>
              <a:gd name="connsiteX460" fmla="*/ 10994526 w 10994526"/>
              <a:gd name="connsiteY460" fmla="*/ 4593025 h 10994526"/>
              <a:gd name="connsiteX461" fmla="*/ 10091024 w 10994526"/>
              <a:gd name="connsiteY461" fmla="*/ 4593025 h 10994526"/>
              <a:gd name="connsiteX462" fmla="*/ 10091024 w 10994526"/>
              <a:gd name="connsiteY462" fmla="*/ 5484085 h 10994526"/>
              <a:gd name="connsiteX463" fmla="*/ 10994526 w 10994526"/>
              <a:gd name="connsiteY463" fmla="*/ 5484085 h 10994526"/>
              <a:gd name="connsiteX464" fmla="*/ 10994526 w 10994526"/>
              <a:gd name="connsiteY464" fmla="*/ 5509197 h 10994526"/>
              <a:gd name="connsiteX465" fmla="*/ 10091024 w 10994526"/>
              <a:gd name="connsiteY465" fmla="*/ 5509197 h 10994526"/>
              <a:gd name="connsiteX466" fmla="*/ 10091024 w 10994526"/>
              <a:gd name="connsiteY466" fmla="*/ 6400117 h 10994526"/>
              <a:gd name="connsiteX467" fmla="*/ 10994526 w 10994526"/>
              <a:gd name="connsiteY467" fmla="*/ 6400117 h 10994526"/>
              <a:gd name="connsiteX468" fmla="*/ 10994526 w 10994526"/>
              <a:gd name="connsiteY468" fmla="*/ 6425229 h 10994526"/>
              <a:gd name="connsiteX469" fmla="*/ 10091024 w 10994526"/>
              <a:gd name="connsiteY469" fmla="*/ 6425229 h 10994526"/>
              <a:gd name="connsiteX470" fmla="*/ 10091024 w 10994526"/>
              <a:gd name="connsiteY470" fmla="*/ 7317658 h 10994526"/>
              <a:gd name="connsiteX471" fmla="*/ 10994526 w 10994526"/>
              <a:gd name="connsiteY471" fmla="*/ 7317658 h 10994526"/>
              <a:gd name="connsiteX472" fmla="*/ 10994526 w 10994526"/>
              <a:gd name="connsiteY472" fmla="*/ 7342770 h 10994526"/>
              <a:gd name="connsiteX473" fmla="*/ 10091024 w 10994526"/>
              <a:gd name="connsiteY473" fmla="*/ 7342770 h 10994526"/>
              <a:gd name="connsiteX474" fmla="*/ 10091024 w 10994526"/>
              <a:gd name="connsiteY474" fmla="*/ 8233706 h 10994526"/>
              <a:gd name="connsiteX475" fmla="*/ 10994526 w 10994526"/>
              <a:gd name="connsiteY475" fmla="*/ 8233706 h 10994526"/>
              <a:gd name="connsiteX476" fmla="*/ 10994526 w 10994526"/>
              <a:gd name="connsiteY476" fmla="*/ 8258818 h 10994526"/>
              <a:gd name="connsiteX477" fmla="*/ 10091024 w 10994526"/>
              <a:gd name="connsiteY477" fmla="*/ 8258818 h 10994526"/>
              <a:gd name="connsiteX478" fmla="*/ 10091024 w 10994526"/>
              <a:gd name="connsiteY478" fmla="*/ 9149880 h 10994526"/>
              <a:gd name="connsiteX479" fmla="*/ 10994526 w 10994526"/>
              <a:gd name="connsiteY479" fmla="*/ 9149880 h 10994526"/>
              <a:gd name="connsiteX480" fmla="*/ 10994526 w 10994526"/>
              <a:gd name="connsiteY480" fmla="*/ 9174992 h 10994526"/>
              <a:gd name="connsiteX481" fmla="*/ 10091024 w 10994526"/>
              <a:gd name="connsiteY481" fmla="*/ 9174992 h 10994526"/>
              <a:gd name="connsiteX482" fmla="*/ 10091024 w 10994526"/>
              <a:gd name="connsiteY482" fmla="*/ 10065928 h 10994526"/>
              <a:gd name="connsiteX483" fmla="*/ 10994526 w 10994526"/>
              <a:gd name="connsiteY483" fmla="*/ 10065928 h 10994526"/>
              <a:gd name="connsiteX484" fmla="*/ 10994526 w 10994526"/>
              <a:gd name="connsiteY484" fmla="*/ 10091040 h 10994526"/>
              <a:gd name="connsiteX485" fmla="*/ 10091024 w 10994526"/>
              <a:gd name="connsiteY485" fmla="*/ 10091040 h 10994526"/>
              <a:gd name="connsiteX486" fmla="*/ 10091024 w 10994526"/>
              <a:gd name="connsiteY486" fmla="*/ 10994526 h 10994526"/>
              <a:gd name="connsiteX487" fmla="*/ 10065912 w 10994526"/>
              <a:gd name="connsiteY487" fmla="*/ 10994526 h 10994526"/>
              <a:gd name="connsiteX488" fmla="*/ 10065912 w 10994526"/>
              <a:gd name="connsiteY488" fmla="*/ 10091040 h 10994526"/>
              <a:gd name="connsiteX489" fmla="*/ 9174866 w 10994526"/>
              <a:gd name="connsiteY489" fmla="*/ 10091040 h 10994526"/>
              <a:gd name="connsiteX490" fmla="*/ 9174866 w 10994526"/>
              <a:gd name="connsiteY490" fmla="*/ 10994526 h 10994526"/>
              <a:gd name="connsiteX491" fmla="*/ 9149754 w 10994526"/>
              <a:gd name="connsiteY491" fmla="*/ 10994526 h 10994526"/>
              <a:gd name="connsiteX492" fmla="*/ 9149754 w 10994526"/>
              <a:gd name="connsiteY492" fmla="*/ 10091040 h 10994526"/>
              <a:gd name="connsiteX493" fmla="*/ 8258818 w 10994526"/>
              <a:gd name="connsiteY493" fmla="*/ 10091040 h 10994526"/>
              <a:gd name="connsiteX494" fmla="*/ 8258818 w 10994526"/>
              <a:gd name="connsiteY494" fmla="*/ 10994526 h 10994526"/>
              <a:gd name="connsiteX495" fmla="*/ 8233706 w 10994526"/>
              <a:gd name="connsiteY495" fmla="*/ 10994526 h 10994526"/>
              <a:gd name="connsiteX496" fmla="*/ 8233706 w 10994526"/>
              <a:gd name="connsiteY496" fmla="*/ 10091040 h 10994526"/>
              <a:gd name="connsiteX497" fmla="*/ 7342659 w 10994526"/>
              <a:gd name="connsiteY497" fmla="*/ 10091040 h 10994526"/>
              <a:gd name="connsiteX498" fmla="*/ 7342659 w 10994526"/>
              <a:gd name="connsiteY498" fmla="*/ 10994526 h 10994526"/>
              <a:gd name="connsiteX499" fmla="*/ 7317548 w 10994526"/>
              <a:gd name="connsiteY499" fmla="*/ 10994526 h 10994526"/>
              <a:gd name="connsiteX500" fmla="*/ 7317548 w 10994526"/>
              <a:gd name="connsiteY500" fmla="*/ 10091040 h 10994526"/>
              <a:gd name="connsiteX501" fmla="*/ 6426626 w 10994526"/>
              <a:gd name="connsiteY501" fmla="*/ 10091040 h 10994526"/>
              <a:gd name="connsiteX502" fmla="*/ 6426626 w 10994526"/>
              <a:gd name="connsiteY502" fmla="*/ 10994526 h 10994526"/>
              <a:gd name="connsiteX503" fmla="*/ 6401515 w 10994526"/>
              <a:gd name="connsiteY503" fmla="*/ 10994526 h 10994526"/>
              <a:gd name="connsiteX504" fmla="*/ 6401515 w 10994526"/>
              <a:gd name="connsiteY504" fmla="*/ 10091040 h 10994526"/>
              <a:gd name="connsiteX505" fmla="*/ 5510437 w 10994526"/>
              <a:gd name="connsiteY505" fmla="*/ 10091040 h 10994526"/>
              <a:gd name="connsiteX506" fmla="*/ 5510437 w 10994526"/>
              <a:gd name="connsiteY506" fmla="*/ 10994526 h 10994526"/>
              <a:gd name="connsiteX507" fmla="*/ 5485326 w 10994526"/>
              <a:gd name="connsiteY507" fmla="*/ 10994526 h 10994526"/>
              <a:gd name="connsiteX508" fmla="*/ 5485326 w 10994526"/>
              <a:gd name="connsiteY508" fmla="*/ 10091040 h 10994526"/>
              <a:gd name="connsiteX509" fmla="*/ 4594407 w 10994526"/>
              <a:gd name="connsiteY509" fmla="*/ 10091040 h 10994526"/>
              <a:gd name="connsiteX510" fmla="*/ 4594407 w 10994526"/>
              <a:gd name="connsiteY510" fmla="*/ 10994526 h 10994526"/>
              <a:gd name="connsiteX511" fmla="*/ 4569296 w 10994526"/>
              <a:gd name="connsiteY511" fmla="*/ 10994526 h 10994526"/>
              <a:gd name="connsiteX512" fmla="*/ 4569296 w 10994526"/>
              <a:gd name="connsiteY512" fmla="*/ 10091040 h 10994526"/>
              <a:gd name="connsiteX513" fmla="*/ 3676868 w 10994526"/>
              <a:gd name="connsiteY513" fmla="*/ 10091040 h 10994526"/>
              <a:gd name="connsiteX514" fmla="*/ 3676868 w 10994526"/>
              <a:gd name="connsiteY514" fmla="*/ 10994526 h 10994526"/>
              <a:gd name="connsiteX515" fmla="*/ 3651756 w 10994526"/>
              <a:gd name="connsiteY515" fmla="*/ 10994526 h 10994526"/>
              <a:gd name="connsiteX516" fmla="*/ 3651756 w 10994526"/>
              <a:gd name="connsiteY516" fmla="*/ 10091040 h 10994526"/>
              <a:gd name="connsiteX517" fmla="*/ 2760833 w 10994526"/>
              <a:gd name="connsiteY517" fmla="*/ 10091040 h 10994526"/>
              <a:gd name="connsiteX518" fmla="*/ 2760833 w 10994526"/>
              <a:gd name="connsiteY518" fmla="*/ 10994526 h 10994526"/>
              <a:gd name="connsiteX519" fmla="*/ 2735722 w 10994526"/>
              <a:gd name="connsiteY519" fmla="*/ 10994526 h 10994526"/>
              <a:gd name="connsiteX520" fmla="*/ 2735722 w 10994526"/>
              <a:gd name="connsiteY520" fmla="*/ 10091040 h 10994526"/>
              <a:gd name="connsiteX521" fmla="*/ 1844647 w 10994526"/>
              <a:gd name="connsiteY521" fmla="*/ 10091040 h 10994526"/>
              <a:gd name="connsiteX522" fmla="*/ 1844647 w 10994526"/>
              <a:gd name="connsiteY522" fmla="*/ 10994526 h 10994526"/>
              <a:gd name="connsiteX523" fmla="*/ 1819535 w 10994526"/>
              <a:gd name="connsiteY523" fmla="*/ 10994526 h 10994526"/>
              <a:gd name="connsiteX524" fmla="*/ 1819535 w 10994526"/>
              <a:gd name="connsiteY524" fmla="*/ 10091040 h 10994526"/>
              <a:gd name="connsiteX525" fmla="*/ 928616 w 10994526"/>
              <a:gd name="connsiteY525" fmla="*/ 10091040 h 10994526"/>
              <a:gd name="connsiteX526" fmla="*/ 928616 w 10994526"/>
              <a:gd name="connsiteY526" fmla="*/ 10994526 h 10994526"/>
              <a:gd name="connsiteX527" fmla="*/ 903504 w 10994526"/>
              <a:gd name="connsiteY527" fmla="*/ 10994526 h 10994526"/>
              <a:gd name="connsiteX528" fmla="*/ 903504 w 10994526"/>
              <a:gd name="connsiteY528" fmla="*/ 10091040 h 10994526"/>
              <a:gd name="connsiteX529" fmla="*/ 0 w 10994526"/>
              <a:gd name="connsiteY529" fmla="*/ 10091040 h 10994526"/>
              <a:gd name="connsiteX530" fmla="*/ 0 w 10994526"/>
              <a:gd name="connsiteY530" fmla="*/ 10065928 h 10994526"/>
              <a:gd name="connsiteX531" fmla="*/ 903504 w 10994526"/>
              <a:gd name="connsiteY531" fmla="*/ 10065928 h 10994526"/>
              <a:gd name="connsiteX532" fmla="*/ 903504 w 10994526"/>
              <a:gd name="connsiteY532" fmla="*/ 9174992 h 10994526"/>
              <a:gd name="connsiteX533" fmla="*/ 0 w 10994526"/>
              <a:gd name="connsiteY533" fmla="*/ 9174992 h 10994526"/>
              <a:gd name="connsiteX534" fmla="*/ 0 w 10994526"/>
              <a:gd name="connsiteY534" fmla="*/ 9149880 h 10994526"/>
              <a:gd name="connsiteX535" fmla="*/ 903504 w 10994526"/>
              <a:gd name="connsiteY535" fmla="*/ 9149880 h 10994526"/>
              <a:gd name="connsiteX536" fmla="*/ 903504 w 10994526"/>
              <a:gd name="connsiteY536" fmla="*/ 8258818 h 10994526"/>
              <a:gd name="connsiteX537" fmla="*/ 0 w 10994526"/>
              <a:gd name="connsiteY537" fmla="*/ 8258818 h 10994526"/>
              <a:gd name="connsiteX538" fmla="*/ 0 w 10994526"/>
              <a:gd name="connsiteY538" fmla="*/ 8233706 h 10994526"/>
              <a:gd name="connsiteX539" fmla="*/ 903504 w 10994526"/>
              <a:gd name="connsiteY539" fmla="*/ 8233706 h 10994526"/>
              <a:gd name="connsiteX540" fmla="*/ 903504 w 10994526"/>
              <a:gd name="connsiteY540" fmla="*/ 7342770 h 10994526"/>
              <a:gd name="connsiteX541" fmla="*/ 0 w 10994526"/>
              <a:gd name="connsiteY541" fmla="*/ 7342770 h 10994526"/>
              <a:gd name="connsiteX542" fmla="*/ 0 w 10994526"/>
              <a:gd name="connsiteY542" fmla="*/ 7317658 h 10994526"/>
              <a:gd name="connsiteX543" fmla="*/ 903504 w 10994526"/>
              <a:gd name="connsiteY543" fmla="*/ 7317658 h 10994526"/>
              <a:gd name="connsiteX544" fmla="*/ 903504 w 10994526"/>
              <a:gd name="connsiteY544" fmla="*/ 6425229 h 10994526"/>
              <a:gd name="connsiteX545" fmla="*/ 0 w 10994526"/>
              <a:gd name="connsiteY545" fmla="*/ 6425229 h 10994526"/>
              <a:gd name="connsiteX546" fmla="*/ 0 w 10994526"/>
              <a:gd name="connsiteY546" fmla="*/ 6400117 h 10994526"/>
              <a:gd name="connsiteX547" fmla="*/ 903504 w 10994526"/>
              <a:gd name="connsiteY547" fmla="*/ 6400117 h 10994526"/>
              <a:gd name="connsiteX548" fmla="*/ 903504 w 10994526"/>
              <a:gd name="connsiteY548" fmla="*/ 5509197 h 10994526"/>
              <a:gd name="connsiteX549" fmla="*/ 0 w 10994526"/>
              <a:gd name="connsiteY549" fmla="*/ 5509197 h 10994526"/>
              <a:gd name="connsiteX550" fmla="*/ 0 w 10994526"/>
              <a:gd name="connsiteY550" fmla="*/ 5484085 h 10994526"/>
              <a:gd name="connsiteX551" fmla="*/ 903504 w 10994526"/>
              <a:gd name="connsiteY551" fmla="*/ 5484085 h 10994526"/>
              <a:gd name="connsiteX552" fmla="*/ 903504 w 10994526"/>
              <a:gd name="connsiteY552" fmla="*/ 4593025 h 10994526"/>
              <a:gd name="connsiteX553" fmla="*/ 0 w 10994526"/>
              <a:gd name="connsiteY553" fmla="*/ 4593025 h 10994526"/>
              <a:gd name="connsiteX554" fmla="*/ 0 w 10994526"/>
              <a:gd name="connsiteY554" fmla="*/ 4567913 h 10994526"/>
              <a:gd name="connsiteX555" fmla="*/ 903504 w 10994526"/>
              <a:gd name="connsiteY555" fmla="*/ 4567913 h 10994526"/>
              <a:gd name="connsiteX556" fmla="*/ 903504 w 10994526"/>
              <a:gd name="connsiteY556" fmla="*/ 3676976 h 10994526"/>
              <a:gd name="connsiteX557" fmla="*/ 0 w 10994526"/>
              <a:gd name="connsiteY557" fmla="*/ 3676976 h 10994526"/>
              <a:gd name="connsiteX558" fmla="*/ 0 w 10994526"/>
              <a:gd name="connsiteY558" fmla="*/ 3651864 h 10994526"/>
              <a:gd name="connsiteX559" fmla="*/ 903504 w 10994526"/>
              <a:gd name="connsiteY559" fmla="*/ 3651864 h 10994526"/>
              <a:gd name="connsiteX560" fmla="*/ 903504 w 10994526"/>
              <a:gd name="connsiteY560" fmla="*/ 2760805 h 10994526"/>
              <a:gd name="connsiteX561" fmla="*/ 0 w 10994526"/>
              <a:gd name="connsiteY561" fmla="*/ 2760805 h 10994526"/>
              <a:gd name="connsiteX562" fmla="*/ 0 w 10994526"/>
              <a:gd name="connsiteY562" fmla="*/ 2735693 h 10994526"/>
              <a:gd name="connsiteX563" fmla="*/ 903504 w 10994526"/>
              <a:gd name="connsiteY563" fmla="*/ 2735693 h 10994526"/>
              <a:gd name="connsiteX564" fmla="*/ 903504 w 10994526"/>
              <a:gd name="connsiteY564" fmla="*/ 1844771 h 10994526"/>
              <a:gd name="connsiteX565" fmla="*/ 0 w 10994526"/>
              <a:gd name="connsiteY565" fmla="*/ 1844771 h 10994526"/>
              <a:gd name="connsiteX566" fmla="*/ 0 w 10994526"/>
              <a:gd name="connsiteY566" fmla="*/ 1819659 h 10994526"/>
              <a:gd name="connsiteX567" fmla="*/ 903504 w 10994526"/>
              <a:gd name="connsiteY567" fmla="*/ 1819659 h 10994526"/>
              <a:gd name="connsiteX568" fmla="*/ 903504 w 10994526"/>
              <a:gd name="connsiteY568" fmla="*/ 928598 h 10994526"/>
              <a:gd name="connsiteX569" fmla="*/ 0 w 10994526"/>
              <a:gd name="connsiteY569" fmla="*/ 928598 h 10994526"/>
              <a:gd name="connsiteX570" fmla="*/ 0 w 10994526"/>
              <a:gd name="connsiteY570" fmla="*/ 903486 h 10994526"/>
              <a:gd name="connsiteX571" fmla="*/ 903504 w 10994526"/>
              <a:gd name="connsiteY571" fmla="*/ 903486 h 1099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10994526" h="10994526">
                <a:moveTo>
                  <a:pt x="9174866" y="9174992"/>
                </a:moveTo>
                <a:lnTo>
                  <a:pt x="9174866" y="10065928"/>
                </a:lnTo>
                <a:lnTo>
                  <a:pt x="10065912" y="10065928"/>
                </a:lnTo>
                <a:lnTo>
                  <a:pt x="10065912" y="9174992"/>
                </a:lnTo>
                <a:close/>
                <a:moveTo>
                  <a:pt x="8258818" y="9174992"/>
                </a:moveTo>
                <a:lnTo>
                  <a:pt x="8258818" y="10065928"/>
                </a:lnTo>
                <a:lnTo>
                  <a:pt x="9149754" y="10065928"/>
                </a:lnTo>
                <a:lnTo>
                  <a:pt x="9149754" y="9174992"/>
                </a:lnTo>
                <a:close/>
                <a:moveTo>
                  <a:pt x="7342659" y="9174992"/>
                </a:moveTo>
                <a:lnTo>
                  <a:pt x="7342659" y="10065928"/>
                </a:lnTo>
                <a:lnTo>
                  <a:pt x="8233706" y="10065928"/>
                </a:lnTo>
                <a:lnTo>
                  <a:pt x="8233706" y="9174992"/>
                </a:lnTo>
                <a:close/>
                <a:moveTo>
                  <a:pt x="6426626" y="9174992"/>
                </a:moveTo>
                <a:lnTo>
                  <a:pt x="6426626" y="10065928"/>
                </a:lnTo>
                <a:lnTo>
                  <a:pt x="7317548" y="10065928"/>
                </a:lnTo>
                <a:lnTo>
                  <a:pt x="7317548" y="9174992"/>
                </a:lnTo>
                <a:close/>
                <a:moveTo>
                  <a:pt x="5510437" y="9174992"/>
                </a:moveTo>
                <a:lnTo>
                  <a:pt x="5510437" y="10065928"/>
                </a:lnTo>
                <a:lnTo>
                  <a:pt x="6401515" y="10065928"/>
                </a:lnTo>
                <a:lnTo>
                  <a:pt x="6401515" y="9174992"/>
                </a:lnTo>
                <a:close/>
                <a:moveTo>
                  <a:pt x="4594407" y="9174992"/>
                </a:moveTo>
                <a:lnTo>
                  <a:pt x="4594407" y="10065928"/>
                </a:lnTo>
                <a:lnTo>
                  <a:pt x="5485326" y="10065928"/>
                </a:lnTo>
                <a:lnTo>
                  <a:pt x="5485326" y="9174992"/>
                </a:lnTo>
                <a:close/>
                <a:moveTo>
                  <a:pt x="3676868" y="9174992"/>
                </a:moveTo>
                <a:lnTo>
                  <a:pt x="3676868" y="10065928"/>
                </a:lnTo>
                <a:lnTo>
                  <a:pt x="4569296" y="10065928"/>
                </a:lnTo>
                <a:lnTo>
                  <a:pt x="4569296" y="9174992"/>
                </a:lnTo>
                <a:close/>
                <a:moveTo>
                  <a:pt x="2760833" y="9174992"/>
                </a:moveTo>
                <a:lnTo>
                  <a:pt x="2760833" y="10065928"/>
                </a:lnTo>
                <a:lnTo>
                  <a:pt x="3651756" y="10065928"/>
                </a:lnTo>
                <a:lnTo>
                  <a:pt x="3651756" y="9174992"/>
                </a:lnTo>
                <a:close/>
                <a:moveTo>
                  <a:pt x="1844647" y="9174992"/>
                </a:moveTo>
                <a:lnTo>
                  <a:pt x="1844647" y="10065928"/>
                </a:lnTo>
                <a:lnTo>
                  <a:pt x="2735722" y="10065928"/>
                </a:lnTo>
                <a:lnTo>
                  <a:pt x="2735722" y="9174992"/>
                </a:lnTo>
                <a:close/>
                <a:moveTo>
                  <a:pt x="928616" y="9174992"/>
                </a:moveTo>
                <a:lnTo>
                  <a:pt x="928616" y="10065928"/>
                </a:lnTo>
                <a:lnTo>
                  <a:pt x="1819535" y="10065928"/>
                </a:lnTo>
                <a:lnTo>
                  <a:pt x="1819535" y="9174992"/>
                </a:lnTo>
                <a:close/>
                <a:moveTo>
                  <a:pt x="9174866" y="8258818"/>
                </a:moveTo>
                <a:lnTo>
                  <a:pt x="9174866" y="9149880"/>
                </a:lnTo>
                <a:lnTo>
                  <a:pt x="10065912" y="9149880"/>
                </a:lnTo>
                <a:lnTo>
                  <a:pt x="10065912" y="8258818"/>
                </a:lnTo>
                <a:close/>
                <a:moveTo>
                  <a:pt x="8258818" y="8258818"/>
                </a:moveTo>
                <a:lnTo>
                  <a:pt x="8258818" y="9149880"/>
                </a:lnTo>
                <a:lnTo>
                  <a:pt x="9149754" y="9149880"/>
                </a:lnTo>
                <a:lnTo>
                  <a:pt x="9149754" y="8258818"/>
                </a:lnTo>
                <a:close/>
                <a:moveTo>
                  <a:pt x="7342659" y="8258818"/>
                </a:moveTo>
                <a:lnTo>
                  <a:pt x="7342659" y="9149880"/>
                </a:lnTo>
                <a:lnTo>
                  <a:pt x="8233706" y="9149880"/>
                </a:lnTo>
                <a:lnTo>
                  <a:pt x="8233706" y="8258818"/>
                </a:lnTo>
                <a:close/>
                <a:moveTo>
                  <a:pt x="6426626" y="8258818"/>
                </a:moveTo>
                <a:lnTo>
                  <a:pt x="6426626" y="9149880"/>
                </a:lnTo>
                <a:lnTo>
                  <a:pt x="7317548" y="9149880"/>
                </a:lnTo>
                <a:lnTo>
                  <a:pt x="7317548" y="8258818"/>
                </a:lnTo>
                <a:close/>
                <a:moveTo>
                  <a:pt x="5510437" y="8258818"/>
                </a:moveTo>
                <a:lnTo>
                  <a:pt x="5510437" y="9149880"/>
                </a:lnTo>
                <a:lnTo>
                  <a:pt x="6401515" y="9149880"/>
                </a:lnTo>
                <a:lnTo>
                  <a:pt x="6401515" y="8258818"/>
                </a:lnTo>
                <a:close/>
                <a:moveTo>
                  <a:pt x="4594407" y="8258818"/>
                </a:moveTo>
                <a:lnTo>
                  <a:pt x="4594407" y="9149880"/>
                </a:lnTo>
                <a:lnTo>
                  <a:pt x="5485326" y="9149880"/>
                </a:lnTo>
                <a:lnTo>
                  <a:pt x="5485326" y="8258818"/>
                </a:lnTo>
                <a:close/>
                <a:moveTo>
                  <a:pt x="3676868" y="8258818"/>
                </a:moveTo>
                <a:lnTo>
                  <a:pt x="3676868" y="9149880"/>
                </a:lnTo>
                <a:lnTo>
                  <a:pt x="4569296" y="9149880"/>
                </a:lnTo>
                <a:lnTo>
                  <a:pt x="4569296" y="8258818"/>
                </a:lnTo>
                <a:close/>
                <a:moveTo>
                  <a:pt x="2760833" y="8258818"/>
                </a:moveTo>
                <a:lnTo>
                  <a:pt x="2760833" y="9149880"/>
                </a:lnTo>
                <a:lnTo>
                  <a:pt x="3651756" y="9149880"/>
                </a:lnTo>
                <a:lnTo>
                  <a:pt x="3651756" y="8258818"/>
                </a:lnTo>
                <a:close/>
                <a:moveTo>
                  <a:pt x="1844647" y="8258818"/>
                </a:moveTo>
                <a:lnTo>
                  <a:pt x="1844647" y="9149880"/>
                </a:lnTo>
                <a:lnTo>
                  <a:pt x="2735722" y="9149880"/>
                </a:lnTo>
                <a:lnTo>
                  <a:pt x="2735722" y="8258818"/>
                </a:lnTo>
                <a:close/>
                <a:moveTo>
                  <a:pt x="928616" y="8258818"/>
                </a:moveTo>
                <a:lnTo>
                  <a:pt x="928616" y="9149880"/>
                </a:lnTo>
                <a:lnTo>
                  <a:pt x="1819535" y="9149880"/>
                </a:lnTo>
                <a:lnTo>
                  <a:pt x="1819535" y="8258818"/>
                </a:lnTo>
                <a:close/>
                <a:moveTo>
                  <a:pt x="9174866" y="7342770"/>
                </a:moveTo>
                <a:lnTo>
                  <a:pt x="9174866" y="8233706"/>
                </a:lnTo>
                <a:lnTo>
                  <a:pt x="10065912" y="8233706"/>
                </a:lnTo>
                <a:lnTo>
                  <a:pt x="10065912" y="7342770"/>
                </a:lnTo>
                <a:close/>
                <a:moveTo>
                  <a:pt x="8258818" y="7342770"/>
                </a:moveTo>
                <a:lnTo>
                  <a:pt x="8258818" y="8233706"/>
                </a:lnTo>
                <a:lnTo>
                  <a:pt x="9149754" y="8233706"/>
                </a:lnTo>
                <a:lnTo>
                  <a:pt x="9149754" y="7342770"/>
                </a:lnTo>
                <a:close/>
                <a:moveTo>
                  <a:pt x="7342659" y="7342770"/>
                </a:moveTo>
                <a:lnTo>
                  <a:pt x="7342659" y="8233706"/>
                </a:lnTo>
                <a:lnTo>
                  <a:pt x="8233706" y="8233706"/>
                </a:lnTo>
                <a:lnTo>
                  <a:pt x="8233706" y="7342770"/>
                </a:lnTo>
                <a:close/>
                <a:moveTo>
                  <a:pt x="6426626" y="7342770"/>
                </a:moveTo>
                <a:lnTo>
                  <a:pt x="6426626" y="8233706"/>
                </a:lnTo>
                <a:lnTo>
                  <a:pt x="7317548" y="8233706"/>
                </a:lnTo>
                <a:lnTo>
                  <a:pt x="7317548" y="7342770"/>
                </a:lnTo>
                <a:close/>
                <a:moveTo>
                  <a:pt x="5510437" y="7342770"/>
                </a:moveTo>
                <a:lnTo>
                  <a:pt x="5510437" y="8233706"/>
                </a:lnTo>
                <a:lnTo>
                  <a:pt x="6401515" y="8233706"/>
                </a:lnTo>
                <a:lnTo>
                  <a:pt x="6401515" y="7342770"/>
                </a:lnTo>
                <a:close/>
                <a:moveTo>
                  <a:pt x="4594407" y="7342770"/>
                </a:moveTo>
                <a:lnTo>
                  <a:pt x="4594407" y="8233706"/>
                </a:lnTo>
                <a:lnTo>
                  <a:pt x="5485326" y="8233706"/>
                </a:lnTo>
                <a:lnTo>
                  <a:pt x="5485326" y="7342770"/>
                </a:lnTo>
                <a:close/>
                <a:moveTo>
                  <a:pt x="3676868" y="7342770"/>
                </a:moveTo>
                <a:lnTo>
                  <a:pt x="3676868" y="8233706"/>
                </a:lnTo>
                <a:lnTo>
                  <a:pt x="4569296" y="8233706"/>
                </a:lnTo>
                <a:lnTo>
                  <a:pt x="4569296" y="7342770"/>
                </a:lnTo>
                <a:close/>
                <a:moveTo>
                  <a:pt x="2760833" y="7342770"/>
                </a:moveTo>
                <a:lnTo>
                  <a:pt x="2760833" y="8233706"/>
                </a:lnTo>
                <a:lnTo>
                  <a:pt x="3651756" y="8233706"/>
                </a:lnTo>
                <a:lnTo>
                  <a:pt x="3651756" y="7342770"/>
                </a:lnTo>
                <a:close/>
                <a:moveTo>
                  <a:pt x="1844647" y="7342770"/>
                </a:moveTo>
                <a:lnTo>
                  <a:pt x="1844647" y="8233706"/>
                </a:lnTo>
                <a:lnTo>
                  <a:pt x="2735722" y="8233706"/>
                </a:lnTo>
                <a:lnTo>
                  <a:pt x="2735722" y="7342770"/>
                </a:lnTo>
                <a:close/>
                <a:moveTo>
                  <a:pt x="928616" y="7342770"/>
                </a:moveTo>
                <a:lnTo>
                  <a:pt x="928616" y="8233706"/>
                </a:lnTo>
                <a:lnTo>
                  <a:pt x="1819535" y="8233706"/>
                </a:lnTo>
                <a:lnTo>
                  <a:pt x="1819535" y="7342770"/>
                </a:lnTo>
                <a:close/>
                <a:moveTo>
                  <a:pt x="9174866" y="6425229"/>
                </a:moveTo>
                <a:lnTo>
                  <a:pt x="9174866" y="7317658"/>
                </a:lnTo>
                <a:lnTo>
                  <a:pt x="10065912" y="7317658"/>
                </a:lnTo>
                <a:lnTo>
                  <a:pt x="10065912" y="6425229"/>
                </a:lnTo>
                <a:close/>
                <a:moveTo>
                  <a:pt x="8258818" y="6425229"/>
                </a:moveTo>
                <a:lnTo>
                  <a:pt x="8258818" y="7317658"/>
                </a:lnTo>
                <a:lnTo>
                  <a:pt x="9149754" y="7317658"/>
                </a:lnTo>
                <a:lnTo>
                  <a:pt x="9149754" y="6425229"/>
                </a:lnTo>
                <a:close/>
                <a:moveTo>
                  <a:pt x="7342659" y="6425229"/>
                </a:moveTo>
                <a:lnTo>
                  <a:pt x="7342659" y="7317658"/>
                </a:lnTo>
                <a:lnTo>
                  <a:pt x="8233706" y="7317658"/>
                </a:lnTo>
                <a:lnTo>
                  <a:pt x="8233706" y="6425229"/>
                </a:lnTo>
                <a:close/>
                <a:moveTo>
                  <a:pt x="6426626" y="6425229"/>
                </a:moveTo>
                <a:lnTo>
                  <a:pt x="6426626" y="7317658"/>
                </a:lnTo>
                <a:lnTo>
                  <a:pt x="7317548" y="7317658"/>
                </a:lnTo>
                <a:lnTo>
                  <a:pt x="7317548" y="6425229"/>
                </a:lnTo>
                <a:close/>
                <a:moveTo>
                  <a:pt x="5510437" y="6425229"/>
                </a:moveTo>
                <a:lnTo>
                  <a:pt x="5510437" y="7317658"/>
                </a:lnTo>
                <a:lnTo>
                  <a:pt x="6401515" y="7317658"/>
                </a:lnTo>
                <a:lnTo>
                  <a:pt x="6401515" y="6425229"/>
                </a:lnTo>
                <a:close/>
                <a:moveTo>
                  <a:pt x="4594407" y="6425229"/>
                </a:moveTo>
                <a:lnTo>
                  <a:pt x="4594407" y="7317658"/>
                </a:lnTo>
                <a:lnTo>
                  <a:pt x="5485326" y="7317658"/>
                </a:lnTo>
                <a:lnTo>
                  <a:pt x="5485326" y="6425229"/>
                </a:lnTo>
                <a:close/>
                <a:moveTo>
                  <a:pt x="3676868" y="6425229"/>
                </a:moveTo>
                <a:lnTo>
                  <a:pt x="3676868" y="7317658"/>
                </a:lnTo>
                <a:lnTo>
                  <a:pt x="4569296" y="7317658"/>
                </a:lnTo>
                <a:lnTo>
                  <a:pt x="4569296" y="6425229"/>
                </a:lnTo>
                <a:close/>
                <a:moveTo>
                  <a:pt x="2760833" y="6425229"/>
                </a:moveTo>
                <a:lnTo>
                  <a:pt x="2760833" y="7317658"/>
                </a:lnTo>
                <a:lnTo>
                  <a:pt x="3651756" y="7317658"/>
                </a:lnTo>
                <a:lnTo>
                  <a:pt x="3651756" y="6425229"/>
                </a:lnTo>
                <a:close/>
                <a:moveTo>
                  <a:pt x="1844647" y="6425229"/>
                </a:moveTo>
                <a:lnTo>
                  <a:pt x="1844647" y="7317658"/>
                </a:lnTo>
                <a:lnTo>
                  <a:pt x="2735722" y="7317658"/>
                </a:lnTo>
                <a:lnTo>
                  <a:pt x="2735722" y="6425229"/>
                </a:lnTo>
                <a:close/>
                <a:moveTo>
                  <a:pt x="928616" y="6425229"/>
                </a:moveTo>
                <a:lnTo>
                  <a:pt x="928616" y="7317658"/>
                </a:lnTo>
                <a:lnTo>
                  <a:pt x="1819535" y="7317658"/>
                </a:lnTo>
                <a:lnTo>
                  <a:pt x="1819535" y="6425229"/>
                </a:lnTo>
                <a:close/>
                <a:moveTo>
                  <a:pt x="9174866" y="5509197"/>
                </a:moveTo>
                <a:lnTo>
                  <a:pt x="9174866" y="6400117"/>
                </a:lnTo>
                <a:lnTo>
                  <a:pt x="10065912" y="6400117"/>
                </a:lnTo>
                <a:lnTo>
                  <a:pt x="10065912" y="5509197"/>
                </a:lnTo>
                <a:close/>
                <a:moveTo>
                  <a:pt x="8258818" y="5509197"/>
                </a:moveTo>
                <a:lnTo>
                  <a:pt x="8258818" y="6400117"/>
                </a:lnTo>
                <a:lnTo>
                  <a:pt x="9149754" y="6400117"/>
                </a:lnTo>
                <a:lnTo>
                  <a:pt x="9149754" y="5509197"/>
                </a:lnTo>
                <a:close/>
                <a:moveTo>
                  <a:pt x="7342659" y="5509197"/>
                </a:moveTo>
                <a:lnTo>
                  <a:pt x="7342659" y="6400117"/>
                </a:lnTo>
                <a:lnTo>
                  <a:pt x="8233706" y="6400117"/>
                </a:lnTo>
                <a:lnTo>
                  <a:pt x="8233706" y="5509197"/>
                </a:lnTo>
                <a:close/>
                <a:moveTo>
                  <a:pt x="6426626" y="5509197"/>
                </a:moveTo>
                <a:lnTo>
                  <a:pt x="6426626" y="6400117"/>
                </a:lnTo>
                <a:lnTo>
                  <a:pt x="7317548" y="6400117"/>
                </a:lnTo>
                <a:lnTo>
                  <a:pt x="7317548" y="5509197"/>
                </a:lnTo>
                <a:close/>
                <a:moveTo>
                  <a:pt x="5510437" y="5509197"/>
                </a:moveTo>
                <a:lnTo>
                  <a:pt x="5510437" y="6400117"/>
                </a:lnTo>
                <a:lnTo>
                  <a:pt x="6401515" y="6400117"/>
                </a:lnTo>
                <a:lnTo>
                  <a:pt x="6401515" y="5509197"/>
                </a:lnTo>
                <a:close/>
                <a:moveTo>
                  <a:pt x="4594407" y="5509197"/>
                </a:moveTo>
                <a:lnTo>
                  <a:pt x="4594407" y="6400117"/>
                </a:lnTo>
                <a:lnTo>
                  <a:pt x="5485326" y="6400117"/>
                </a:lnTo>
                <a:lnTo>
                  <a:pt x="5485326" y="5509197"/>
                </a:lnTo>
                <a:close/>
                <a:moveTo>
                  <a:pt x="3676868" y="5509197"/>
                </a:moveTo>
                <a:lnTo>
                  <a:pt x="3676868" y="6400117"/>
                </a:lnTo>
                <a:lnTo>
                  <a:pt x="4569296" y="6400117"/>
                </a:lnTo>
                <a:lnTo>
                  <a:pt x="4569296" y="5509197"/>
                </a:lnTo>
                <a:close/>
                <a:moveTo>
                  <a:pt x="2760833" y="5509197"/>
                </a:moveTo>
                <a:lnTo>
                  <a:pt x="2760833" y="6400117"/>
                </a:lnTo>
                <a:lnTo>
                  <a:pt x="3651756" y="6400117"/>
                </a:lnTo>
                <a:lnTo>
                  <a:pt x="3651756" y="5509197"/>
                </a:lnTo>
                <a:close/>
                <a:moveTo>
                  <a:pt x="1844647" y="5509197"/>
                </a:moveTo>
                <a:lnTo>
                  <a:pt x="1844647" y="6400117"/>
                </a:lnTo>
                <a:lnTo>
                  <a:pt x="2735722" y="6400117"/>
                </a:lnTo>
                <a:lnTo>
                  <a:pt x="2735722" y="5509197"/>
                </a:lnTo>
                <a:close/>
                <a:moveTo>
                  <a:pt x="928616" y="5509197"/>
                </a:moveTo>
                <a:lnTo>
                  <a:pt x="928616" y="6400117"/>
                </a:lnTo>
                <a:lnTo>
                  <a:pt x="1819535" y="6400117"/>
                </a:lnTo>
                <a:lnTo>
                  <a:pt x="1819535" y="5509197"/>
                </a:lnTo>
                <a:close/>
                <a:moveTo>
                  <a:pt x="9174866" y="4593025"/>
                </a:moveTo>
                <a:lnTo>
                  <a:pt x="9174866" y="5484085"/>
                </a:lnTo>
                <a:lnTo>
                  <a:pt x="10065912" y="5484085"/>
                </a:lnTo>
                <a:lnTo>
                  <a:pt x="10065912" y="4593025"/>
                </a:lnTo>
                <a:close/>
                <a:moveTo>
                  <a:pt x="8258818" y="4593025"/>
                </a:moveTo>
                <a:lnTo>
                  <a:pt x="8258818" y="5484085"/>
                </a:lnTo>
                <a:lnTo>
                  <a:pt x="9149754" y="5484085"/>
                </a:lnTo>
                <a:lnTo>
                  <a:pt x="9149754" y="4593025"/>
                </a:lnTo>
                <a:close/>
                <a:moveTo>
                  <a:pt x="7342659" y="4593025"/>
                </a:moveTo>
                <a:lnTo>
                  <a:pt x="7342659" y="5484085"/>
                </a:lnTo>
                <a:lnTo>
                  <a:pt x="8233706" y="5484085"/>
                </a:lnTo>
                <a:lnTo>
                  <a:pt x="8233706" y="4593025"/>
                </a:lnTo>
                <a:close/>
                <a:moveTo>
                  <a:pt x="6426626" y="4593025"/>
                </a:moveTo>
                <a:lnTo>
                  <a:pt x="6426626" y="5484085"/>
                </a:lnTo>
                <a:lnTo>
                  <a:pt x="7317548" y="5484085"/>
                </a:lnTo>
                <a:lnTo>
                  <a:pt x="7317548" y="4593025"/>
                </a:lnTo>
                <a:close/>
                <a:moveTo>
                  <a:pt x="5510437" y="4593025"/>
                </a:moveTo>
                <a:lnTo>
                  <a:pt x="5510437" y="5484085"/>
                </a:lnTo>
                <a:lnTo>
                  <a:pt x="6401515" y="5484085"/>
                </a:lnTo>
                <a:lnTo>
                  <a:pt x="6401515" y="4593025"/>
                </a:lnTo>
                <a:close/>
                <a:moveTo>
                  <a:pt x="4594407" y="4593025"/>
                </a:moveTo>
                <a:lnTo>
                  <a:pt x="4594407" y="5484085"/>
                </a:lnTo>
                <a:lnTo>
                  <a:pt x="5485326" y="5484085"/>
                </a:lnTo>
                <a:lnTo>
                  <a:pt x="5485326" y="4593025"/>
                </a:lnTo>
                <a:close/>
                <a:moveTo>
                  <a:pt x="3676868" y="4593025"/>
                </a:moveTo>
                <a:lnTo>
                  <a:pt x="3676868" y="5484085"/>
                </a:lnTo>
                <a:lnTo>
                  <a:pt x="4569296" y="5484085"/>
                </a:lnTo>
                <a:lnTo>
                  <a:pt x="4569296" y="4593025"/>
                </a:lnTo>
                <a:close/>
                <a:moveTo>
                  <a:pt x="2760833" y="4593025"/>
                </a:moveTo>
                <a:lnTo>
                  <a:pt x="2760833" y="5484085"/>
                </a:lnTo>
                <a:lnTo>
                  <a:pt x="3651756" y="5484085"/>
                </a:lnTo>
                <a:lnTo>
                  <a:pt x="3651756" y="4593025"/>
                </a:lnTo>
                <a:close/>
                <a:moveTo>
                  <a:pt x="1844647" y="4593025"/>
                </a:moveTo>
                <a:lnTo>
                  <a:pt x="1844647" y="5484085"/>
                </a:lnTo>
                <a:lnTo>
                  <a:pt x="2735722" y="5484085"/>
                </a:lnTo>
                <a:lnTo>
                  <a:pt x="2735722" y="4593025"/>
                </a:lnTo>
                <a:close/>
                <a:moveTo>
                  <a:pt x="928616" y="4593025"/>
                </a:moveTo>
                <a:lnTo>
                  <a:pt x="928616" y="5484085"/>
                </a:lnTo>
                <a:lnTo>
                  <a:pt x="1819535" y="5484085"/>
                </a:lnTo>
                <a:lnTo>
                  <a:pt x="1819535" y="4593025"/>
                </a:lnTo>
                <a:close/>
                <a:moveTo>
                  <a:pt x="9174866" y="3676976"/>
                </a:moveTo>
                <a:lnTo>
                  <a:pt x="9174866" y="4567913"/>
                </a:lnTo>
                <a:lnTo>
                  <a:pt x="10065912" y="4567913"/>
                </a:lnTo>
                <a:lnTo>
                  <a:pt x="10065912" y="3676976"/>
                </a:lnTo>
                <a:close/>
                <a:moveTo>
                  <a:pt x="8258818" y="3676976"/>
                </a:moveTo>
                <a:lnTo>
                  <a:pt x="8258818" y="4567913"/>
                </a:lnTo>
                <a:lnTo>
                  <a:pt x="9149754" y="4567913"/>
                </a:lnTo>
                <a:lnTo>
                  <a:pt x="9149754" y="3676976"/>
                </a:lnTo>
                <a:close/>
                <a:moveTo>
                  <a:pt x="7342659" y="3676976"/>
                </a:moveTo>
                <a:lnTo>
                  <a:pt x="7342659" y="4567913"/>
                </a:lnTo>
                <a:lnTo>
                  <a:pt x="8233706" y="4567913"/>
                </a:lnTo>
                <a:lnTo>
                  <a:pt x="8233706" y="3676976"/>
                </a:lnTo>
                <a:close/>
                <a:moveTo>
                  <a:pt x="6426626" y="3676976"/>
                </a:moveTo>
                <a:lnTo>
                  <a:pt x="6426626" y="4567913"/>
                </a:lnTo>
                <a:lnTo>
                  <a:pt x="7317548" y="4567913"/>
                </a:lnTo>
                <a:lnTo>
                  <a:pt x="7317548" y="3676976"/>
                </a:lnTo>
                <a:close/>
                <a:moveTo>
                  <a:pt x="5510437" y="3676976"/>
                </a:moveTo>
                <a:lnTo>
                  <a:pt x="5510437" y="4567913"/>
                </a:lnTo>
                <a:lnTo>
                  <a:pt x="6401515" y="4567913"/>
                </a:lnTo>
                <a:lnTo>
                  <a:pt x="6401515" y="3676976"/>
                </a:lnTo>
                <a:close/>
                <a:moveTo>
                  <a:pt x="4594407" y="3676976"/>
                </a:moveTo>
                <a:lnTo>
                  <a:pt x="4594407" y="4567913"/>
                </a:lnTo>
                <a:lnTo>
                  <a:pt x="5485326" y="4567913"/>
                </a:lnTo>
                <a:lnTo>
                  <a:pt x="5485326" y="3676976"/>
                </a:lnTo>
                <a:close/>
                <a:moveTo>
                  <a:pt x="3676868" y="3676976"/>
                </a:moveTo>
                <a:lnTo>
                  <a:pt x="3676868" y="4567913"/>
                </a:lnTo>
                <a:lnTo>
                  <a:pt x="4569296" y="4567913"/>
                </a:lnTo>
                <a:lnTo>
                  <a:pt x="4569296" y="3676976"/>
                </a:lnTo>
                <a:close/>
                <a:moveTo>
                  <a:pt x="2760833" y="3676976"/>
                </a:moveTo>
                <a:lnTo>
                  <a:pt x="2760833" y="4567913"/>
                </a:lnTo>
                <a:lnTo>
                  <a:pt x="3651756" y="4567913"/>
                </a:lnTo>
                <a:lnTo>
                  <a:pt x="3651756" y="3676976"/>
                </a:lnTo>
                <a:close/>
                <a:moveTo>
                  <a:pt x="1844647" y="3676976"/>
                </a:moveTo>
                <a:lnTo>
                  <a:pt x="1844647" y="4567913"/>
                </a:lnTo>
                <a:lnTo>
                  <a:pt x="2735722" y="4567913"/>
                </a:lnTo>
                <a:lnTo>
                  <a:pt x="2735722" y="3676976"/>
                </a:lnTo>
                <a:close/>
                <a:moveTo>
                  <a:pt x="928616" y="3676976"/>
                </a:moveTo>
                <a:lnTo>
                  <a:pt x="928616" y="4567913"/>
                </a:lnTo>
                <a:lnTo>
                  <a:pt x="1819535" y="4567913"/>
                </a:lnTo>
                <a:lnTo>
                  <a:pt x="1819535" y="3676976"/>
                </a:lnTo>
                <a:close/>
                <a:moveTo>
                  <a:pt x="9174866" y="2760805"/>
                </a:moveTo>
                <a:lnTo>
                  <a:pt x="9174866" y="3651864"/>
                </a:lnTo>
                <a:lnTo>
                  <a:pt x="10065912" y="3651864"/>
                </a:lnTo>
                <a:lnTo>
                  <a:pt x="10065912" y="2760805"/>
                </a:lnTo>
                <a:close/>
                <a:moveTo>
                  <a:pt x="8258818" y="2760805"/>
                </a:moveTo>
                <a:lnTo>
                  <a:pt x="8258818" y="3651864"/>
                </a:lnTo>
                <a:lnTo>
                  <a:pt x="9149754" y="3651864"/>
                </a:lnTo>
                <a:lnTo>
                  <a:pt x="9149754" y="2760805"/>
                </a:lnTo>
                <a:close/>
                <a:moveTo>
                  <a:pt x="7342659" y="2760805"/>
                </a:moveTo>
                <a:lnTo>
                  <a:pt x="7342659" y="3651864"/>
                </a:lnTo>
                <a:lnTo>
                  <a:pt x="8233706" y="3651864"/>
                </a:lnTo>
                <a:lnTo>
                  <a:pt x="8233706" y="2760805"/>
                </a:lnTo>
                <a:close/>
                <a:moveTo>
                  <a:pt x="6426626" y="2760805"/>
                </a:moveTo>
                <a:lnTo>
                  <a:pt x="6426626" y="3651864"/>
                </a:lnTo>
                <a:lnTo>
                  <a:pt x="7317548" y="3651864"/>
                </a:lnTo>
                <a:lnTo>
                  <a:pt x="7317548" y="2760805"/>
                </a:lnTo>
                <a:close/>
                <a:moveTo>
                  <a:pt x="5510437" y="2760805"/>
                </a:moveTo>
                <a:lnTo>
                  <a:pt x="5510437" y="3651864"/>
                </a:lnTo>
                <a:lnTo>
                  <a:pt x="6401515" y="3651864"/>
                </a:lnTo>
                <a:lnTo>
                  <a:pt x="6401515" y="2760805"/>
                </a:lnTo>
                <a:close/>
                <a:moveTo>
                  <a:pt x="4594407" y="2760805"/>
                </a:moveTo>
                <a:lnTo>
                  <a:pt x="4594407" y="3651864"/>
                </a:lnTo>
                <a:lnTo>
                  <a:pt x="5485326" y="3651864"/>
                </a:lnTo>
                <a:lnTo>
                  <a:pt x="5485326" y="2760805"/>
                </a:lnTo>
                <a:close/>
                <a:moveTo>
                  <a:pt x="3676868" y="2760805"/>
                </a:moveTo>
                <a:lnTo>
                  <a:pt x="3676868" y="3651864"/>
                </a:lnTo>
                <a:lnTo>
                  <a:pt x="4569296" y="3651864"/>
                </a:lnTo>
                <a:lnTo>
                  <a:pt x="4569296" y="2760805"/>
                </a:lnTo>
                <a:close/>
                <a:moveTo>
                  <a:pt x="2760833" y="2760805"/>
                </a:moveTo>
                <a:lnTo>
                  <a:pt x="2760833" y="3651864"/>
                </a:lnTo>
                <a:lnTo>
                  <a:pt x="3651756" y="3651864"/>
                </a:lnTo>
                <a:lnTo>
                  <a:pt x="3651756" y="2760805"/>
                </a:lnTo>
                <a:close/>
                <a:moveTo>
                  <a:pt x="1844647" y="2760805"/>
                </a:moveTo>
                <a:lnTo>
                  <a:pt x="1844647" y="3651864"/>
                </a:lnTo>
                <a:lnTo>
                  <a:pt x="2735722" y="3651864"/>
                </a:lnTo>
                <a:lnTo>
                  <a:pt x="2735722" y="2760805"/>
                </a:lnTo>
                <a:close/>
                <a:moveTo>
                  <a:pt x="928616" y="2760805"/>
                </a:moveTo>
                <a:lnTo>
                  <a:pt x="928616" y="3651864"/>
                </a:lnTo>
                <a:lnTo>
                  <a:pt x="1819535" y="3651864"/>
                </a:lnTo>
                <a:lnTo>
                  <a:pt x="1819535" y="2760805"/>
                </a:lnTo>
                <a:close/>
                <a:moveTo>
                  <a:pt x="9174866" y="1844771"/>
                </a:moveTo>
                <a:lnTo>
                  <a:pt x="9174866" y="2735693"/>
                </a:lnTo>
                <a:lnTo>
                  <a:pt x="10065912" y="2735693"/>
                </a:lnTo>
                <a:lnTo>
                  <a:pt x="10065912" y="1844771"/>
                </a:lnTo>
                <a:close/>
                <a:moveTo>
                  <a:pt x="8258818" y="1844771"/>
                </a:moveTo>
                <a:lnTo>
                  <a:pt x="8258818" y="2735693"/>
                </a:lnTo>
                <a:lnTo>
                  <a:pt x="9149754" y="2735693"/>
                </a:lnTo>
                <a:lnTo>
                  <a:pt x="9149754" y="1844771"/>
                </a:lnTo>
                <a:close/>
                <a:moveTo>
                  <a:pt x="7342659" y="1844771"/>
                </a:moveTo>
                <a:lnTo>
                  <a:pt x="7342659" y="2735693"/>
                </a:lnTo>
                <a:lnTo>
                  <a:pt x="8233706" y="2735693"/>
                </a:lnTo>
                <a:lnTo>
                  <a:pt x="8233706" y="1844771"/>
                </a:lnTo>
                <a:close/>
                <a:moveTo>
                  <a:pt x="6426626" y="1844771"/>
                </a:moveTo>
                <a:lnTo>
                  <a:pt x="6426626" y="2735693"/>
                </a:lnTo>
                <a:lnTo>
                  <a:pt x="7317548" y="2735693"/>
                </a:lnTo>
                <a:lnTo>
                  <a:pt x="7317548" y="1844771"/>
                </a:lnTo>
                <a:close/>
                <a:moveTo>
                  <a:pt x="5510437" y="1844771"/>
                </a:moveTo>
                <a:lnTo>
                  <a:pt x="5510437" y="2735693"/>
                </a:lnTo>
                <a:lnTo>
                  <a:pt x="6401515" y="2735693"/>
                </a:lnTo>
                <a:lnTo>
                  <a:pt x="6401515" y="1844771"/>
                </a:lnTo>
                <a:close/>
                <a:moveTo>
                  <a:pt x="4594407" y="1844771"/>
                </a:moveTo>
                <a:lnTo>
                  <a:pt x="4594407" y="2735693"/>
                </a:lnTo>
                <a:lnTo>
                  <a:pt x="5485326" y="2735693"/>
                </a:lnTo>
                <a:lnTo>
                  <a:pt x="5485326" y="1844771"/>
                </a:lnTo>
                <a:close/>
                <a:moveTo>
                  <a:pt x="3676868" y="1844771"/>
                </a:moveTo>
                <a:lnTo>
                  <a:pt x="3676868" y="2735693"/>
                </a:lnTo>
                <a:lnTo>
                  <a:pt x="4569296" y="2735693"/>
                </a:lnTo>
                <a:lnTo>
                  <a:pt x="4569296" y="1844771"/>
                </a:lnTo>
                <a:close/>
                <a:moveTo>
                  <a:pt x="2760833" y="1844771"/>
                </a:moveTo>
                <a:lnTo>
                  <a:pt x="2760833" y="2735693"/>
                </a:lnTo>
                <a:lnTo>
                  <a:pt x="3651756" y="2735693"/>
                </a:lnTo>
                <a:lnTo>
                  <a:pt x="3651756" y="1844771"/>
                </a:lnTo>
                <a:close/>
                <a:moveTo>
                  <a:pt x="1844647" y="1844771"/>
                </a:moveTo>
                <a:lnTo>
                  <a:pt x="1844647" y="2735693"/>
                </a:lnTo>
                <a:lnTo>
                  <a:pt x="2735722" y="2735693"/>
                </a:lnTo>
                <a:lnTo>
                  <a:pt x="2735722" y="1844771"/>
                </a:lnTo>
                <a:close/>
                <a:moveTo>
                  <a:pt x="928616" y="1844771"/>
                </a:moveTo>
                <a:lnTo>
                  <a:pt x="928616" y="2735693"/>
                </a:lnTo>
                <a:lnTo>
                  <a:pt x="1819535" y="2735693"/>
                </a:lnTo>
                <a:lnTo>
                  <a:pt x="1819535" y="1844771"/>
                </a:lnTo>
                <a:close/>
                <a:moveTo>
                  <a:pt x="9174866" y="928598"/>
                </a:moveTo>
                <a:lnTo>
                  <a:pt x="9174866" y="1819659"/>
                </a:lnTo>
                <a:lnTo>
                  <a:pt x="10065912" y="1819659"/>
                </a:lnTo>
                <a:lnTo>
                  <a:pt x="10065912" y="928598"/>
                </a:lnTo>
                <a:close/>
                <a:moveTo>
                  <a:pt x="8258818" y="928598"/>
                </a:moveTo>
                <a:lnTo>
                  <a:pt x="8258818" y="1819659"/>
                </a:lnTo>
                <a:lnTo>
                  <a:pt x="9149754" y="1819659"/>
                </a:lnTo>
                <a:lnTo>
                  <a:pt x="9149754" y="928598"/>
                </a:lnTo>
                <a:close/>
                <a:moveTo>
                  <a:pt x="7342659" y="928598"/>
                </a:moveTo>
                <a:lnTo>
                  <a:pt x="7342659" y="1819659"/>
                </a:lnTo>
                <a:lnTo>
                  <a:pt x="8233706" y="1819659"/>
                </a:lnTo>
                <a:lnTo>
                  <a:pt x="8233706" y="928598"/>
                </a:lnTo>
                <a:close/>
                <a:moveTo>
                  <a:pt x="6426626" y="928598"/>
                </a:moveTo>
                <a:lnTo>
                  <a:pt x="6426626" y="1819659"/>
                </a:lnTo>
                <a:lnTo>
                  <a:pt x="7317548" y="1819659"/>
                </a:lnTo>
                <a:lnTo>
                  <a:pt x="7317548" y="928598"/>
                </a:lnTo>
                <a:close/>
                <a:moveTo>
                  <a:pt x="5510437" y="928598"/>
                </a:moveTo>
                <a:lnTo>
                  <a:pt x="5510437" y="1819659"/>
                </a:lnTo>
                <a:lnTo>
                  <a:pt x="6401515" y="1819659"/>
                </a:lnTo>
                <a:lnTo>
                  <a:pt x="6401515" y="928598"/>
                </a:lnTo>
                <a:close/>
                <a:moveTo>
                  <a:pt x="4594407" y="928598"/>
                </a:moveTo>
                <a:lnTo>
                  <a:pt x="4594407" y="1819659"/>
                </a:lnTo>
                <a:lnTo>
                  <a:pt x="5485326" y="1819659"/>
                </a:lnTo>
                <a:lnTo>
                  <a:pt x="5485326" y="928598"/>
                </a:lnTo>
                <a:close/>
                <a:moveTo>
                  <a:pt x="3676868" y="928598"/>
                </a:moveTo>
                <a:lnTo>
                  <a:pt x="3676868" y="1819659"/>
                </a:lnTo>
                <a:lnTo>
                  <a:pt x="4569296" y="1819659"/>
                </a:lnTo>
                <a:lnTo>
                  <a:pt x="4569296" y="928598"/>
                </a:lnTo>
                <a:close/>
                <a:moveTo>
                  <a:pt x="2760833" y="928598"/>
                </a:moveTo>
                <a:lnTo>
                  <a:pt x="2760833" y="1819659"/>
                </a:lnTo>
                <a:lnTo>
                  <a:pt x="3651756" y="1819659"/>
                </a:lnTo>
                <a:lnTo>
                  <a:pt x="3651756" y="928598"/>
                </a:lnTo>
                <a:close/>
                <a:moveTo>
                  <a:pt x="1844647" y="928598"/>
                </a:moveTo>
                <a:lnTo>
                  <a:pt x="1844647" y="1819659"/>
                </a:lnTo>
                <a:lnTo>
                  <a:pt x="2735722" y="1819659"/>
                </a:lnTo>
                <a:lnTo>
                  <a:pt x="2735722" y="928598"/>
                </a:lnTo>
                <a:close/>
                <a:moveTo>
                  <a:pt x="928616" y="928598"/>
                </a:moveTo>
                <a:lnTo>
                  <a:pt x="928616" y="1819659"/>
                </a:lnTo>
                <a:lnTo>
                  <a:pt x="1819535" y="1819659"/>
                </a:lnTo>
                <a:lnTo>
                  <a:pt x="1819535" y="928598"/>
                </a:lnTo>
                <a:close/>
                <a:moveTo>
                  <a:pt x="903504" y="0"/>
                </a:moveTo>
                <a:lnTo>
                  <a:pt x="928616" y="0"/>
                </a:lnTo>
                <a:lnTo>
                  <a:pt x="928616" y="903486"/>
                </a:lnTo>
                <a:lnTo>
                  <a:pt x="1819535" y="903486"/>
                </a:lnTo>
                <a:lnTo>
                  <a:pt x="1819535" y="0"/>
                </a:lnTo>
                <a:lnTo>
                  <a:pt x="1844647" y="0"/>
                </a:lnTo>
                <a:lnTo>
                  <a:pt x="1844647" y="903486"/>
                </a:lnTo>
                <a:lnTo>
                  <a:pt x="2735722" y="903486"/>
                </a:lnTo>
                <a:lnTo>
                  <a:pt x="2735722" y="0"/>
                </a:lnTo>
                <a:lnTo>
                  <a:pt x="2760833" y="0"/>
                </a:lnTo>
                <a:lnTo>
                  <a:pt x="2760833" y="903486"/>
                </a:lnTo>
                <a:lnTo>
                  <a:pt x="3651756" y="903486"/>
                </a:lnTo>
                <a:lnTo>
                  <a:pt x="3651756" y="0"/>
                </a:lnTo>
                <a:lnTo>
                  <a:pt x="3676868" y="0"/>
                </a:lnTo>
                <a:lnTo>
                  <a:pt x="3676868" y="903486"/>
                </a:lnTo>
                <a:lnTo>
                  <a:pt x="4569296" y="903486"/>
                </a:lnTo>
                <a:lnTo>
                  <a:pt x="4569296" y="0"/>
                </a:lnTo>
                <a:lnTo>
                  <a:pt x="4594407" y="0"/>
                </a:lnTo>
                <a:lnTo>
                  <a:pt x="4594407" y="903486"/>
                </a:lnTo>
                <a:lnTo>
                  <a:pt x="5485326" y="903486"/>
                </a:lnTo>
                <a:lnTo>
                  <a:pt x="5485326" y="0"/>
                </a:lnTo>
                <a:lnTo>
                  <a:pt x="5510437" y="0"/>
                </a:lnTo>
                <a:lnTo>
                  <a:pt x="5510437" y="903486"/>
                </a:lnTo>
                <a:lnTo>
                  <a:pt x="6401515" y="903486"/>
                </a:lnTo>
                <a:lnTo>
                  <a:pt x="6401515" y="0"/>
                </a:lnTo>
                <a:lnTo>
                  <a:pt x="6426626" y="0"/>
                </a:lnTo>
                <a:lnTo>
                  <a:pt x="6426626" y="903486"/>
                </a:lnTo>
                <a:lnTo>
                  <a:pt x="7317548" y="903486"/>
                </a:lnTo>
                <a:lnTo>
                  <a:pt x="7317548" y="0"/>
                </a:lnTo>
                <a:lnTo>
                  <a:pt x="7342659" y="0"/>
                </a:lnTo>
                <a:lnTo>
                  <a:pt x="7342659" y="903486"/>
                </a:lnTo>
                <a:lnTo>
                  <a:pt x="8233706" y="903486"/>
                </a:lnTo>
                <a:lnTo>
                  <a:pt x="8233706" y="0"/>
                </a:lnTo>
                <a:lnTo>
                  <a:pt x="8258818" y="0"/>
                </a:lnTo>
                <a:lnTo>
                  <a:pt x="8258818" y="903486"/>
                </a:lnTo>
                <a:lnTo>
                  <a:pt x="9149754" y="903486"/>
                </a:lnTo>
                <a:lnTo>
                  <a:pt x="9149754" y="0"/>
                </a:lnTo>
                <a:lnTo>
                  <a:pt x="9174866" y="0"/>
                </a:lnTo>
                <a:lnTo>
                  <a:pt x="9174866" y="903486"/>
                </a:lnTo>
                <a:lnTo>
                  <a:pt x="10065912" y="903486"/>
                </a:lnTo>
                <a:lnTo>
                  <a:pt x="10065912" y="0"/>
                </a:lnTo>
                <a:lnTo>
                  <a:pt x="10091024" y="0"/>
                </a:lnTo>
                <a:lnTo>
                  <a:pt x="10091024" y="903486"/>
                </a:lnTo>
                <a:lnTo>
                  <a:pt x="10994526" y="903486"/>
                </a:lnTo>
                <a:lnTo>
                  <a:pt x="10994526" y="928598"/>
                </a:lnTo>
                <a:lnTo>
                  <a:pt x="10091024" y="928598"/>
                </a:lnTo>
                <a:lnTo>
                  <a:pt x="10091024" y="1819659"/>
                </a:lnTo>
                <a:lnTo>
                  <a:pt x="10994526" y="1819659"/>
                </a:lnTo>
                <a:lnTo>
                  <a:pt x="10994526" y="1844771"/>
                </a:lnTo>
                <a:lnTo>
                  <a:pt x="10091024" y="1844771"/>
                </a:lnTo>
                <a:lnTo>
                  <a:pt x="10091024" y="2735693"/>
                </a:lnTo>
                <a:lnTo>
                  <a:pt x="10994526" y="2735693"/>
                </a:lnTo>
                <a:lnTo>
                  <a:pt x="10994526" y="2760805"/>
                </a:lnTo>
                <a:lnTo>
                  <a:pt x="10091024" y="2760805"/>
                </a:lnTo>
                <a:lnTo>
                  <a:pt x="10091024" y="3651864"/>
                </a:lnTo>
                <a:lnTo>
                  <a:pt x="10994526" y="3651864"/>
                </a:lnTo>
                <a:lnTo>
                  <a:pt x="10994526" y="3676976"/>
                </a:lnTo>
                <a:lnTo>
                  <a:pt x="10091024" y="3676976"/>
                </a:lnTo>
                <a:lnTo>
                  <a:pt x="10091024" y="4567913"/>
                </a:lnTo>
                <a:lnTo>
                  <a:pt x="10994526" y="4567913"/>
                </a:lnTo>
                <a:lnTo>
                  <a:pt x="10994526" y="4593025"/>
                </a:lnTo>
                <a:lnTo>
                  <a:pt x="10091024" y="4593025"/>
                </a:lnTo>
                <a:lnTo>
                  <a:pt x="10091024" y="5484085"/>
                </a:lnTo>
                <a:lnTo>
                  <a:pt x="10994526" y="5484085"/>
                </a:lnTo>
                <a:lnTo>
                  <a:pt x="10994526" y="5509197"/>
                </a:lnTo>
                <a:lnTo>
                  <a:pt x="10091024" y="5509197"/>
                </a:lnTo>
                <a:lnTo>
                  <a:pt x="10091024" y="6400117"/>
                </a:lnTo>
                <a:lnTo>
                  <a:pt x="10994526" y="6400117"/>
                </a:lnTo>
                <a:lnTo>
                  <a:pt x="10994526" y="6425229"/>
                </a:lnTo>
                <a:lnTo>
                  <a:pt x="10091024" y="6425229"/>
                </a:lnTo>
                <a:lnTo>
                  <a:pt x="10091024" y="7317658"/>
                </a:lnTo>
                <a:lnTo>
                  <a:pt x="10994526" y="7317658"/>
                </a:lnTo>
                <a:lnTo>
                  <a:pt x="10994526" y="7342770"/>
                </a:lnTo>
                <a:lnTo>
                  <a:pt x="10091024" y="7342770"/>
                </a:lnTo>
                <a:lnTo>
                  <a:pt x="10091024" y="8233706"/>
                </a:lnTo>
                <a:lnTo>
                  <a:pt x="10994526" y="8233706"/>
                </a:lnTo>
                <a:lnTo>
                  <a:pt x="10994526" y="8258818"/>
                </a:lnTo>
                <a:lnTo>
                  <a:pt x="10091024" y="8258818"/>
                </a:lnTo>
                <a:lnTo>
                  <a:pt x="10091024" y="9149880"/>
                </a:lnTo>
                <a:lnTo>
                  <a:pt x="10994526" y="9149880"/>
                </a:lnTo>
                <a:lnTo>
                  <a:pt x="10994526" y="9174992"/>
                </a:lnTo>
                <a:lnTo>
                  <a:pt x="10091024" y="9174992"/>
                </a:lnTo>
                <a:lnTo>
                  <a:pt x="10091024" y="10065928"/>
                </a:lnTo>
                <a:lnTo>
                  <a:pt x="10994526" y="10065928"/>
                </a:lnTo>
                <a:lnTo>
                  <a:pt x="10994526" y="10091040"/>
                </a:lnTo>
                <a:lnTo>
                  <a:pt x="10091024" y="10091040"/>
                </a:lnTo>
                <a:lnTo>
                  <a:pt x="10091024" y="10994526"/>
                </a:lnTo>
                <a:lnTo>
                  <a:pt x="10065912" y="10994526"/>
                </a:lnTo>
                <a:lnTo>
                  <a:pt x="10065912" y="10091040"/>
                </a:lnTo>
                <a:lnTo>
                  <a:pt x="9174866" y="10091040"/>
                </a:lnTo>
                <a:lnTo>
                  <a:pt x="9174866" y="10994526"/>
                </a:lnTo>
                <a:lnTo>
                  <a:pt x="9149754" y="10994526"/>
                </a:lnTo>
                <a:lnTo>
                  <a:pt x="9149754" y="10091040"/>
                </a:lnTo>
                <a:lnTo>
                  <a:pt x="8258818" y="10091040"/>
                </a:lnTo>
                <a:lnTo>
                  <a:pt x="8258818" y="10994526"/>
                </a:lnTo>
                <a:lnTo>
                  <a:pt x="8233706" y="10994526"/>
                </a:lnTo>
                <a:lnTo>
                  <a:pt x="8233706" y="10091040"/>
                </a:lnTo>
                <a:lnTo>
                  <a:pt x="7342659" y="10091040"/>
                </a:lnTo>
                <a:lnTo>
                  <a:pt x="7342659" y="10994526"/>
                </a:lnTo>
                <a:lnTo>
                  <a:pt x="7317548" y="10994526"/>
                </a:lnTo>
                <a:lnTo>
                  <a:pt x="7317548" y="10091040"/>
                </a:lnTo>
                <a:lnTo>
                  <a:pt x="6426626" y="10091040"/>
                </a:lnTo>
                <a:lnTo>
                  <a:pt x="6426626" y="10994526"/>
                </a:lnTo>
                <a:lnTo>
                  <a:pt x="6401515" y="10994526"/>
                </a:lnTo>
                <a:lnTo>
                  <a:pt x="6401515" y="10091040"/>
                </a:lnTo>
                <a:lnTo>
                  <a:pt x="5510437" y="10091040"/>
                </a:lnTo>
                <a:lnTo>
                  <a:pt x="5510437" y="10994526"/>
                </a:lnTo>
                <a:lnTo>
                  <a:pt x="5485326" y="10994526"/>
                </a:lnTo>
                <a:lnTo>
                  <a:pt x="5485326" y="10091040"/>
                </a:lnTo>
                <a:lnTo>
                  <a:pt x="4594407" y="10091040"/>
                </a:lnTo>
                <a:lnTo>
                  <a:pt x="4594407" y="10994526"/>
                </a:lnTo>
                <a:lnTo>
                  <a:pt x="4569296" y="10994526"/>
                </a:lnTo>
                <a:lnTo>
                  <a:pt x="4569296" y="10091040"/>
                </a:lnTo>
                <a:lnTo>
                  <a:pt x="3676868" y="10091040"/>
                </a:lnTo>
                <a:lnTo>
                  <a:pt x="3676868" y="10994526"/>
                </a:lnTo>
                <a:lnTo>
                  <a:pt x="3651756" y="10994526"/>
                </a:lnTo>
                <a:lnTo>
                  <a:pt x="3651756" y="10091040"/>
                </a:lnTo>
                <a:lnTo>
                  <a:pt x="2760833" y="10091040"/>
                </a:lnTo>
                <a:lnTo>
                  <a:pt x="2760833" y="10994526"/>
                </a:lnTo>
                <a:lnTo>
                  <a:pt x="2735722" y="10994526"/>
                </a:lnTo>
                <a:lnTo>
                  <a:pt x="2735722" y="10091040"/>
                </a:lnTo>
                <a:lnTo>
                  <a:pt x="1844647" y="10091040"/>
                </a:lnTo>
                <a:lnTo>
                  <a:pt x="1844647" y="10994526"/>
                </a:lnTo>
                <a:lnTo>
                  <a:pt x="1819535" y="10994526"/>
                </a:lnTo>
                <a:lnTo>
                  <a:pt x="1819535" y="10091040"/>
                </a:lnTo>
                <a:lnTo>
                  <a:pt x="928616" y="10091040"/>
                </a:lnTo>
                <a:lnTo>
                  <a:pt x="928616" y="10994526"/>
                </a:lnTo>
                <a:lnTo>
                  <a:pt x="903504" y="10994526"/>
                </a:lnTo>
                <a:lnTo>
                  <a:pt x="903504" y="10091040"/>
                </a:lnTo>
                <a:lnTo>
                  <a:pt x="0" y="10091040"/>
                </a:lnTo>
                <a:lnTo>
                  <a:pt x="0" y="10065928"/>
                </a:lnTo>
                <a:lnTo>
                  <a:pt x="903504" y="10065928"/>
                </a:lnTo>
                <a:lnTo>
                  <a:pt x="903504" y="9174992"/>
                </a:lnTo>
                <a:lnTo>
                  <a:pt x="0" y="9174992"/>
                </a:lnTo>
                <a:lnTo>
                  <a:pt x="0" y="9149880"/>
                </a:lnTo>
                <a:lnTo>
                  <a:pt x="903504" y="9149880"/>
                </a:lnTo>
                <a:lnTo>
                  <a:pt x="903504" y="8258818"/>
                </a:lnTo>
                <a:lnTo>
                  <a:pt x="0" y="8258818"/>
                </a:lnTo>
                <a:lnTo>
                  <a:pt x="0" y="8233706"/>
                </a:lnTo>
                <a:lnTo>
                  <a:pt x="903504" y="8233706"/>
                </a:lnTo>
                <a:lnTo>
                  <a:pt x="903504" y="7342770"/>
                </a:lnTo>
                <a:lnTo>
                  <a:pt x="0" y="7342770"/>
                </a:lnTo>
                <a:lnTo>
                  <a:pt x="0" y="7317658"/>
                </a:lnTo>
                <a:lnTo>
                  <a:pt x="903504" y="7317658"/>
                </a:lnTo>
                <a:lnTo>
                  <a:pt x="903504" y="6425229"/>
                </a:lnTo>
                <a:lnTo>
                  <a:pt x="0" y="6425229"/>
                </a:lnTo>
                <a:lnTo>
                  <a:pt x="0" y="6400117"/>
                </a:lnTo>
                <a:lnTo>
                  <a:pt x="903504" y="6400117"/>
                </a:lnTo>
                <a:lnTo>
                  <a:pt x="903504" y="5509197"/>
                </a:lnTo>
                <a:lnTo>
                  <a:pt x="0" y="5509197"/>
                </a:lnTo>
                <a:lnTo>
                  <a:pt x="0" y="5484085"/>
                </a:lnTo>
                <a:lnTo>
                  <a:pt x="903504" y="5484085"/>
                </a:lnTo>
                <a:lnTo>
                  <a:pt x="903504" y="4593025"/>
                </a:lnTo>
                <a:lnTo>
                  <a:pt x="0" y="4593025"/>
                </a:lnTo>
                <a:lnTo>
                  <a:pt x="0" y="4567913"/>
                </a:lnTo>
                <a:lnTo>
                  <a:pt x="903504" y="4567913"/>
                </a:lnTo>
                <a:lnTo>
                  <a:pt x="903504" y="3676976"/>
                </a:lnTo>
                <a:lnTo>
                  <a:pt x="0" y="3676976"/>
                </a:lnTo>
                <a:lnTo>
                  <a:pt x="0" y="3651864"/>
                </a:lnTo>
                <a:lnTo>
                  <a:pt x="903504" y="3651864"/>
                </a:lnTo>
                <a:lnTo>
                  <a:pt x="903504" y="2760805"/>
                </a:lnTo>
                <a:lnTo>
                  <a:pt x="0" y="2760805"/>
                </a:lnTo>
                <a:lnTo>
                  <a:pt x="0" y="2735693"/>
                </a:lnTo>
                <a:lnTo>
                  <a:pt x="903504" y="2735693"/>
                </a:lnTo>
                <a:lnTo>
                  <a:pt x="903504" y="1844771"/>
                </a:lnTo>
                <a:lnTo>
                  <a:pt x="0" y="1844771"/>
                </a:lnTo>
                <a:lnTo>
                  <a:pt x="0" y="1819659"/>
                </a:lnTo>
                <a:lnTo>
                  <a:pt x="903504" y="1819659"/>
                </a:lnTo>
                <a:lnTo>
                  <a:pt x="903504" y="928598"/>
                </a:lnTo>
                <a:lnTo>
                  <a:pt x="0" y="928598"/>
                </a:lnTo>
                <a:lnTo>
                  <a:pt x="0" y="903486"/>
                </a:lnTo>
                <a:lnTo>
                  <a:pt x="903504" y="903486"/>
                </a:lnTo>
                <a:close/>
              </a:path>
            </a:pathLst>
          </a:custGeom>
          <a:solidFill>
            <a:schemeClr val="bg1"/>
          </a:solidFill>
          <a:ln w="157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aleway" pitchFamily="2" charset="0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99181F4-7138-C5D7-8303-EAC7446319B2}"/>
              </a:ext>
            </a:extLst>
          </p:cNvPr>
          <p:cNvSpPr/>
          <p:nvPr/>
        </p:nvSpPr>
        <p:spPr>
          <a:xfrm>
            <a:off x="-1626253" y="9116359"/>
            <a:ext cx="6667084" cy="6667500"/>
          </a:xfrm>
          <a:custGeom>
            <a:avLst/>
            <a:gdLst>
              <a:gd name="connsiteX0" fmla="*/ 148694 w 6667084"/>
              <a:gd name="connsiteY0" fmla="*/ 4316796 h 6667500"/>
              <a:gd name="connsiteX1" fmla="*/ 3842900 w 6667084"/>
              <a:gd name="connsiteY1" fmla="*/ 6627713 h 6667500"/>
              <a:gd name="connsiteX2" fmla="*/ 1565358 w 6667084"/>
              <a:gd name="connsiteY2" fmla="*/ 6160341 h 6667500"/>
              <a:gd name="connsiteX3" fmla="*/ 148694 w 6667084"/>
              <a:gd name="connsiteY3" fmla="*/ 4316796 h 6667500"/>
              <a:gd name="connsiteX4" fmla="*/ 34503 w 6667084"/>
              <a:gd name="connsiteY4" fmla="*/ 2851442 h 6667500"/>
              <a:gd name="connsiteX5" fmla="*/ 5210537 w 6667084"/>
              <a:gd name="connsiteY5" fmla="*/ 6089323 h 6667500"/>
              <a:gd name="connsiteX6" fmla="*/ 4283688 w 6667084"/>
              <a:gd name="connsiteY6" fmla="*/ 6528435 h 6667500"/>
              <a:gd name="connsiteX7" fmla="*/ 45128 w 6667084"/>
              <a:gd name="connsiteY7" fmla="*/ 3876999 h 6667500"/>
              <a:gd name="connsiteX8" fmla="*/ 34503 w 6667084"/>
              <a:gd name="connsiteY8" fmla="*/ 2851442 h 6667500"/>
              <a:gd name="connsiteX9" fmla="*/ 426043 w 6667084"/>
              <a:gd name="connsiteY9" fmla="*/ 1702460 h 6667500"/>
              <a:gd name="connsiteX10" fmla="*/ 6072407 w 6667084"/>
              <a:gd name="connsiteY10" fmla="*/ 5234559 h 6667500"/>
              <a:gd name="connsiteX11" fmla="*/ 5481647 w 6667084"/>
              <a:gd name="connsiteY11" fmla="*/ 5883906 h 6667500"/>
              <a:gd name="connsiteX12" fmla="*/ 100586 w 6667084"/>
              <a:gd name="connsiteY12" fmla="*/ 2517772 h 6667500"/>
              <a:gd name="connsiteX13" fmla="*/ 426043 w 6667084"/>
              <a:gd name="connsiteY13" fmla="*/ 1702460 h 6667500"/>
              <a:gd name="connsiteX14" fmla="*/ 1185416 w 6667084"/>
              <a:gd name="connsiteY14" fmla="*/ 783575 h 6667500"/>
              <a:gd name="connsiteX15" fmla="*/ 6566479 w 6667084"/>
              <a:gd name="connsiteY15" fmla="*/ 4149709 h 6667500"/>
              <a:gd name="connsiteX16" fmla="*/ 6241019 w 6667084"/>
              <a:gd name="connsiteY16" fmla="*/ 4965021 h 6667500"/>
              <a:gd name="connsiteX17" fmla="*/ 594654 w 6667084"/>
              <a:gd name="connsiteY17" fmla="*/ 1432922 h 6667500"/>
              <a:gd name="connsiteX18" fmla="*/ 1185416 w 6667084"/>
              <a:gd name="connsiteY18" fmla="*/ 783575 h 6667500"/>
              <a:gd name="connsiteX19" fmla="*/ 2383403 w 6667084"/>
              <a:gd name="connsiteY19" fmla="*/ 139063 h 6667500"/>
              <a:gd name="connsiteX20" fmla="*/ 6621962 w 6667084"/>
              <a:gd name="connsiteY20" fmla="*/ 2790501 h 6667500"/>
              <a:gd name="connsiteX21" fmla="*/ 6632582 w 6667084"/>
              <a:gd name="connsiteY21" fmla="*/ 3816058 h 6667500"/>
              <a:gd name="connsiteX22" fmla="*/ 1456554 w 6667084"/>
              <a:gd name="connsiteY22" fmla="*/ 578172 h 6667500"/>
              <a:gd name="connsiteX23" fmla="*/ 2383403 w 6667084"/>
              <a:gd name="connsiteY23" fmla="*/ 139063 h 6667500"/>
              <a:gd name="connsiteX24" fmla="*/ 3402758 w 6667084"/>
              <a:gd name="connsiteY24" fmla="*/ 616 h 6667500"/>
              <a:gd name="connsiteX25" fmla="*/ 5101732 w 6667084"/>
              <a:gd name="connsiteY25" fmla="*/ 507158 h 6667500"/>
              <a:gd name="connsiteX26" fmla="*/ 6518395 w 6667084"/>
              <a:gd name="connsiteY26" fmla="*/ 2350703 h 6667500"/>
              <a:gd name="connsiteX27" fmla="*/ 2824191 w 6667084"/>
              <a:gd name="connsiteY27" fmla="*/ 39786 h 6667500"/>
              <a:gd name="connsiteX28" fmla="*/ 3402758 w 6667084"/>
              <a:gd name="connsiteY28" fmla="*/ 616 h 666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667084" h="6667500">
                <a:moveTo>
                  <a:pt x="148694" y="4316796"/>
                </a:moveTo>
                <a:lnTo>
                  <a:pt x="3842900" y="6627713"/>
                </a:lnTo>
                <a:cubicBezTo>
                  <a:pt x="3079528" y="6746367"/>
                  <a:pt x="2271760" y="6602234"/>
                  <a:pt x="1565358" y="6160341"/>
                </a:cubicBezTo>
                <a:cubicBezTo>
                  <a:pt x="858933" y="5718438"/>
                  <a:pt x="375965" y="5055136"/>
                  <a:pt x="148694" y="4316796"/>
                </a:cubicBezTo>
                <a:close/>
                <a:moveTo>
                  <a:pt x="34503" y="2851442"/>
                </a:moveTo>
                <a:lnTo>
                  <a:pt x="5210537" y="6089323"/>
                </a:lnTo>
                <a:cubicBezTo>
                  <a:pt x="4924311" y="6284071"/>
                  <a:pt x="4611062" y="6431109"/>
                  <a:pt x="4283688" y="6528435"/>
                </a:cubicBezTo>
                <a:lnTo>
                  <a:pt x="45128" y="3876999"/>
                </a:lnTo>
                <a:cubicBezTo>
                  <a:pt x="-10580" y="3540023"/>
                  <a:pt x="-15400" y="3194018"/>
                  <a:pt x="34503" y="2851442"/>
                </a:cubicBezTo>
                <a:close/>
                <a:moveTo>
                  <a:pt x="426043" y="1702460"/>
                </a:moveTo>
                <a:lnTo>
                  <a:pt x="6072407" y="5234559"/>
                </a:lnTo>
                <a:cubicBezTo>
                  <a:pt x="5901329" y="5481513"/>
                  <a:pt x="5701951" y="5698274"/>
                  <a:pt x="5481647" y="5883906"/>
                </a:cubicBezTo>
                <a:lnTo>
                  <a:pt x="100586" y="2517772"/>
                </a:lnTo>
                <a:cubicBezTo>
                  <a:pt x="171158" y="2238470"/>
                  <a:pt x="278855" y="1964350"/>
                  <a:pt x="426043" y="1702460"/>
                </a:cubicBezTo>
                <a:close/>
                <a:moveTo>
                  <a:pt x="1185416" y="783575"/>
                </a:moveTo>
                <a:lnTo>
                  <a:pt x="6566479" y="4149709"/>
                </a:lnTo>
                <a:cubicBezTo>
                  <a:pt x="6495936" y="4429030"/>
                  <a:pt x="6388238" y="4703150"/>
                  <a:pt x="6241019" y="4965021"/>
                </a:cubicBezTo>
                <a:lnTo>
                  <a:pt x="594654" y="1432922"/>
                </a:lnTo>
                <a:cubicBezTo>
                  <a:pt x="765763" y="1185996"/>
                  <a:pt x="965140" y="969226"/>
                  <a:pt x="1185416" y="783575"/>
                </a:cubicBezTo>
                <a:close/>
                <a:moveTo>
                  <a:pt x="2383403" y="139063"/>
                </a:moveTo>
                <a:lnTo>
                  <a:pt x="6621962" y="2790501"/>
                </a:lnTo>
                <a:cubicBezTo>
                  <a:pt x="6677664" y="3127477"/>
                  <a:pt x="6682484" y="3473482"/>
                  <a:pt x="6632582" y="3816058"/>
                </a:cubicBezTo>
                <a:lnTo>
                  <a:pt x="1456554" y="578172"/>
                </a:lnTo>
                <a:cubicBezTo>
                  <a:pt x="1742781" y="383428"/>
                  <a:pt x="2056020" y="236388"/>
                  <a:pt x="2383403" y="139063"/>
                </a:cubicBezTo>
                <a:close/>
                <a:moveTo>
                  <a:pt x="3402758" y="616"/>
                </a:moveTo>
                <a:cubicBezTo>
                  <a:pt x="3985094" y="11807"/>
                  <a:pt x="4571909" y="175727"/>
                  <a:pt x="5101732" y="507158"/>
                </a:cubicBezTo>
                <a:cubicBezTo>
                  <a:pt x="5808125" y="949049"/>
                  <a:pt x="6291119" y="1612363"/>
                  <a:pt x="6518395" y="2350703"/>
                </a:cubicBezTo>
                <a:lnTo>
                  <a:pt x="2824191" y="39786"/>
                </a:lnTo>
                <a:cubicBezTo>
                  <a:pt x="3015031" y="10125"/>
                  <a:pt x="3208646" y="-3115"/>
                  <a:pt x="3402758" y="61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SV">
              <a:latin typeface="Raleway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E73D709-D30E-5900-DD1A-F252FA778B36}"/>
              </a:ext>
            </a:extLst>
          </p:cNvPr>
          <p:cNvSpPr/>
          <p:nvPr/>
        </p:nvSpPr>
        <p:spPr>
          <a:xfrm>
            <a:off x="19309828" y="-1874084"/>
            <a:ext cx="6667085" cy="6667499"/>
          </a:xfrm>
          <a:custGeom>
            <a:avLst/>
            <a:gdLst>
              <a:gd name="connsiteX0" fmla="*/ 148696 w 6667085"/>
              <a:gd name="connsiteY0" fmla="*/ 4316795 h 6667499"/>
              <a:gd name="connsiteX1" fmla="*/ 3842900 w 6667085"/>
              <a:gd name="connsiteY1" fmla="*/ 6627712 h 6667499"/>
              <a:gd name="connsiteX2" fmla="*/ 1565360 w 6667085"/>
              <a:gd name="connsiteY2" fmla="*/ 6160340 h 6667499"/>
              <a:gd name="connsiteX3" fmla="*/ 148696 w 6667085"/>
              <a:gd name="connsiteY3" fmla="*/ 4316795 h 6667499"/>
              <a:gd name="connsiteX4" fmla="*/ 34504 w 6667085"/>
              <a:gd name="connsiteY4" fmla="*/ 2851441 h 6667499"/>
              <a:gd name="connsiteX5" fmla="*/ 5210538 w 6667085"/>
              <a:gd name="connsiteY5" fmla="*/ 6089322 h 6667499"/>
              <a:gd name="connsiteX6" fmla="*/ 4283688 w 6667085"/>
              <a:gd name="connsiteY6" fmla="*/ 6528434 h 6667499"/>
              <a:gd name="connsiteX7" fmla="*/ 45128 w 6667085"/>
              <a:gd name="connsiteY7" fmla="*/ 3876998 h 6667499"/>
              <a:gd name="connsiteX8" fmla="*/ 34504 w 6667085"/>
              <a:gd name="connsiteY8" fmla="*/ 2851441 h 6667499"/>
              <a:gd name="connsiteX9" fmla="*/ 426044 w 6667085"/>
              <a:gd name="connsiteY9" fmla="*/ 1702459 h 6667499"/>
              <a:gd name="connsiteX10" fmla="*/ 6072408 w 6667085"/>
              <a:gd name="connsiteY10" fmla="*/ 5234558 h 6667499"/>
              <a:gd name="connsiteX11" fmla="*/ 5481648 w 6667085"/>
              <a:gd name="connsiteY11" fmla="*/ 5883905 h 6667499"/>
              <a:gd name="connsiteX12" fmla="*/ 100588 w 6667085"/>
              <a:gd name="connsiteY12" fmla="*/ 2517771 h 6667499"/>
              <a:gd name="connsiteX13" fmla="*/ 426044 w 6667085"/>
              <a:gd name="connsiteY13" fmla="*/ 1702459 h 6667499"/>
              <a:gd name="connsiteX14" fmla="*/ 1185416 w 6667085"/>
              <a:gd name="connsiteY14" fmla="*/ 783576 h 6667499"/>
              <a:gd name="connsiteX15" fmla="*/ 6566480 w 6667085"/>
              <a:gd name="connsiteY15" fmla="*/ 4149709 h 6667499"/>
              <a:gd name="connsiteX16" fmla="*/ 6241020 w 6667085"/>
              <a:gd name="connsiteY16" fmla="*/ 4965021 h 6667499"/>
              <a:gd name="connsiteX17" fmla="*/ 594656 w 6667085"/>
              <a:gd name="connsiteY17" fmla="*/ 1432922 h 6667499"/>
              <a:gd name="connsiteX18" fmla="*/ 1185416 w 6667085"/>
              <a:gd name="connsiteY18" fmla="*/ 783576 h 6667499"/>
              <a:gd name="connsiteX19" fmla="*/ 2383404 w 6667085"/>
              <a:gd name="connsiteY19" fmla="*/ 139064 h 6667499"/>
              <a:gd name="connsiteX20" fmla="*/ 6621964 w 6667085"/>
              <a:gd name="connsiteY20" fmla="*/ 2790501 h 6667499"/>
              <a:gd name="connsiteX21" fmla="*/ 6632584 w 6667085"/>
              <a:gd name="connsiteY21" fmla="*/ 3816058 h 6667499"/>
              <a:gd name="connsiteX22" fmla="*/ 1456556 w 6667085"/>
              <a:gd name="connsiteY22" fmla="*/ 578173 h 6667499"/>
              <a:gd name="connsiteX23" fmla="*/ 2383404 w 6667085"/>
              <a:gd name="connsiteY23" fmla="*/ 139064 h 6667499"/>
              <a:gd name="connsiteX24" fmla="*/ 3402760 w 6667085"/>
              <a:gd name="connsiteY24" fmla="*/ 616 h 6667499"/>
              <a:gd name="connsiteX25" fmla="*/ 5101734 w 6667085"/>
              <a:gd name="connsiteY25" fmla="*/ 507158 h 6667499"/>
              <a:gd name="connsiteX26" fmla="*/ 6518396 w 6667085"/>
              <a:gd name="connsiteY26" fmla="*/ 2350703 h 6667499"/>
              <a:gd name="connsiteX27" fmla="*/ 2824192 w 6667085"/>
              <a:gd name="connsiteY27" fmla="*/ 39787 h 6667499"/>
              <a:gd name="connsiteX28" fmla="*/ 3402760 w 6667085"/>
              <a:gd name="connsiteY28" fmla="*/ 616 h 666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667085" h="6667499">
                <a:moveTo>
                  <a:pt x="148696" y="4316795"/>
                </a:moveTo>
                <a:lnTo>
                  <a:pt x="3842900" y="6627712"/>
                </a:lnTo>
                <a:cubicBezTo>
                  <a:pt x="3079528" y="6746366"/>
                  <a:pt x="2271760" y="6602233"/>
                  <a:pt x="1565360" y="6160340"/>
                </a:cubicBezTo>
                <a:cubicBezTo>
                  <a:pt x="858934" y="5718437"/>
                  <a:pt x="375966" y="5055135"/>
                  <a:pt x="148696" y="4316795"/>
                </a:cubicBezTo>
                <a:close/>
                <a:moveTo>
                  <a:pt x="34504" y="2851441"/>
                </a:moveTo>
                <a:lnTo>
                  <a:pt x="5210538" y="6089322"/>
                </a:lnTo>
                <a:cubicBezTo>
                  <a:pt x="4924312" y="6284070"/>
                  <a:pt x="4611064" y="6431108"/>
                  <a:pt x="4283688" y="6528434"/>
                </a:cubicBezTo>
                <a:lnTo>
                  <a:pt x="45128" y="3876998"/>
                </a:lnTo>
                <a:cubicBezTo>
                  <a:pt x="-10580" y="3540022"/>
                  <a:pt x="-15400" y="3194017"/>
                  <a:pt x="34504" y="2851441"/>
                </a:cubicBezTo>
                <a:close/>
                <a:moveTo>
                  <a:pt x="426044" y="1702459"/>
                </a:moveTo>
                <a:lnTo>
                  <a:pt x="6072408" y="5234558"/>
                </a:lnTo>
                <a:cubicBezTo>
                  <a:pt x="5901330" y="5481512"/>
                  <a:pt x="5701952" y="5698273"/>
                  <a:pt x="5481648" y="5883905"/>
                </a:cubicBezTo>
                <a:lnTo>
                  <a:pt x="100588" y="2517771"/>
                </a:lnTo>
                <a:cubicBezTo>
                  <a:pt x="171160" y="2238469"/>
                  <a:pt x="278856" y="1964349"/>
                  <a:pt x="426044" y="1702459"/>
                </a:cubicBezTo>
                <a:close/>
                <a:moveTo>
                  <a:pt x="1185416" y="783576"/>
                </a:moveTo>
                <a:lnTo>
                  <a:pt x="6566480" y="4149709"/>
                </a:lnTo>
                <a:cubicBezTo>
                  <a:pt x="6495936" y="4429030"/>
                  <a:pt x="6388240" y="4703150"/>
                  <a:pt x="6241020" y="4965021"/>
                </a:cubicBezTo>
                <a:lnTo>
                  <a:pt x="594656" y="1432922"/>
                </a:lnTo>
                <a:cubicBezTo>
                  <a:pt x="765764" y="1185996"/>
                  <a:pt x="965140" y="969226"/>
                  <a:pt x="1185416" y="783576"/>
                </a:cubicBezTo>
                <a:close/>
                <a:moveTo>
                  <a:pt x="2383404" y="139064"/>
                </a:moveTo>
                <a:lnTo>
                  <a:pt x="6621964" y="2790501"/>
                </a:lnTo>
                <a:cubicBezTo>
                  <a:pt x="6677664" y="3127477"/>
                  <a:pt x="6682484" y="3473482"/>
                  <a:pt x="6632584" y="3816058"/>
                </a:cubicBezTo>
                <a:lnTo>
                  <a:pt x="1456556" y="578173"/>
                </a:lnTo>
                <a:cubicBezTo>
                  <a:pt x="1742780" y="383429"/>
                  <a:pt x="2056020" y="236388"/>
                  <a:pt x="2383404" y="139064"/>
                </a:cubicBezTo>
                <a:close/>
                <a:moveTo>
                  <a:pt x="3402760" y="616"/>
                </a:moveTo>
                <a:cubicBezTo>
                  <a:pt x="3985096" y="11808"/>
                  <a:pt x="4571912" y="175728"/>
                  <a:pt x="5101734" y="507158"/>
                </a:cubicBezTo>
                <a:cubicBezTo>
                  <a:pt x="5808128" y="949049"/>
                  <a:pt x="6291120" y="1612363"/>
                  <a:pt x="6518396" y="2350703"/>
                </a:cubicBezTo>
                <a:lnTo>
                  <a:pt x="2824192" y="39787"/>
                </a:lnTo>
                <a:cubicBezTo>
                  <a:pt x="3015032" y="10125"/>
                  <a:pt x="3208648" y="-3115"/>
                  <a:pt x="3402760" y="616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SV">
              <a:latin typeface="Raleway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289F233-489C-4D0D-7DBD-631FC17D707C}"/>
              </a:ext>
            </a:extLst>
          </p:cNvPr>
          <p:cNvGrpSpPr/>
          <p:nvPr/>
        </p:nvGrpSpPr>
        <p:grpSpPr>
          <a:xfrm>
            <a:off x="17997708" y="5498535"/>
            <a:ext cx="5709569" cy="7790171"/>
            <a:chOff x="17997708" y="5498535"/>
            <a:chExt cx="5709569" cy="7790171"/>
          </a:xfrm>
          <a:solidFill>
            <a:schemeClr val="bg1"/>
          </a:solidFill>
        </p:grpSpPr>
        <p:grpSp>
          <p:nvGrpSpPr>
            <p:cNvPr id="3" name="Graphic 46">
              <a:extLst>
                <a:ext uri="{FF2B5EF4-FFF2-40B4-BE49-F238E27FC236}">
                  <a16:creationId xmlns:a16="http://schemas.microsoft.com/office/drawing/2014/main" id="{E4E094B4-6453-9AA7-2168-3EE55D565BF5}"/>
                </a:ext>
              </a:extLst>
            </p:cNvPr>
            <p:cNvGrpSpPr/>
            <p:nvPr/>
          </p:nvGrpSpPr>
          <p:grpSpPr>
            <a:xfrm>
              <a:off x="17997708" y="7256799"/>
              <a:ext cx="5709569" cy="6031907"/>
              <a:chOff x="17997708" y="7256799"/>
              <a:chExt cx="5709569" cy="6031907"/>
            </a:xfrm>
            <a:grpFill/>
          </p:grpSpPr>
          <p:grpSp>
            <p:nvGrpSpPr>
              <p:cNvPr id="5" name="Graphic 46">
                <a:extLst>
                  <a:ext uri="{FF2B5EF4-FFF2-40B4-BE49-F238E27FC236}">
                    <a16:creationId xmlns:a16="http://schemas.microsoft.com/office/drawing/2014/main" id="{913AD70D-C4EB-DFAD-594A-7826262B0E6A}"/>
                  </a:ext>
                </a:extLst>
              </p:cNvPr>
              <p:cNvGrpSpPr/>
              <p:nvPr/>
            </p:nvGrpSpPr>
            <p:grpSpPr>
              <a:xfrm>
                <a:off x="17997708" y="7256799"/>
                <a:ext cx="5709569" cy="6031907"/>
                <a:chOff x="17997708" y="7256799"/>
                <a:chExt cx="5709569" cy="6031907"/>
              </a:xfrm>
              <a:grpFill/>
            </p:grpSpPr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F62B1832-A46C-257D-A501-F800E09142D5}"/>
                    </a:ext>
                  </a:extLst>
                </p:cNvPr>
                <p:cNvSpPr/>
                <p:nvPr/>
              </p:nvSpPr>
              <p:spPr>
                <a:xfrm>
                  <a:off x="23507908" y="7564310"/>
                  <a:ext cx="63640" cy="2553496"/>
                </a:xfrm>
                <a:custGeom>
                  <a:avLst/>
                  <a:gdLst>
                    <a:gd name="connsiteX0" fmla="*/ 0 w 63640"/>
                    <a:gd name="connsiteY0" fmla="*/ 0 h 2553496"/>
                    <a:gd name="connsiteX1" fmla="*/ 25485 w 63640"/>
                    <a:gd name="connsiteY1" fmla="*/ 107171 h 2553496"/>
                    <a:gd name="connsiteX2" fmla="*/ 25485 w 63640"/>
                    <a:gd name="connsiteY2" fmla="*/ 2553496 h 2553496"/>
                    <a:gd name="connsiteX3" fmla="*/ 44558 w 63640"/>
                    <a:gd name="connsiteY3" fmla="*/ 2551560 h 2553496"/>
                    <a:gd name="connsiteX4" fmla="*/ 63641 w 63640"/>
                    <a:gd name="connsiteY4" fmla="*/ 2553496 h 2553496"/>
                    <a:gd name="connsiteX5" fmla="*/ 63641 w 63640"/>
                    <a:gd name="connsiteY5" fmla="*/ 107171 h 2553496"/>
                    <a:gd name="connsiteX6" fmla="*/ 44335 w 63640"/>
                    <a:gd name="connsiteY6" fmla="*/ 5898 h 2553496"/>
                    <a:gd name="connsiteX7" fmla="*/ 41057 w 63640"/>
                    <a:gd name="connsiteY7" fmla="*/ 6232 h 2553496"/>
                    <a:gd name="connsiteX8" fmla="*/ 0 w 63640"/>
                    <a:gd name="connsiteY8" fmla="*/ 0 h 255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640" h="2553496">
                      <a:moveTo>
                        <a:pt x="0" y="0"/>
                      </a:moveTo>
                      <a:cubicBezTo>
                        <a:pt x="16171" y="32318"/>
                        <a:pt x="25485" y="68643"/>
                        <a:pt x="25485" y="107171"/>
                      </a:cubicBezTo>
                      <a:lnTo>
                        <a:pt x="25485" y="2553496"/>
                      </a:lnTo>
                      <a:cubicBezTo>
                        <a:pt x="31798" y="2552706"/>
                        <a:pt x="38022" y="2551560"/>
                        <a:pt x="44558" y="2551560"/>
                      </a:cubicBezTo>
                      <a:cubicBezTo>
                        <a:pt x="51104" y="2551560"/>
                        <a:pt x="57328" y="2552706"/>
                        <a:pt x="63641" y="2553496"/>
                      </a:cubicBezTo>
                      <a:lnTo>
                        <a:pt x="63641" y="107171"/>
                      </a:lnTo>
                      <a:cubicBezTo>
                        <a:pt x="63641" y="71425"/>
                        <a:pt x="56639" y="37337"/>
                        <a:pt x="44335" y="5898"/>
                      </a:cubicBezTo>
                      <a:cubicBezTo>
                        <a:pt x="43224" y="5921"/>
                        <a:pt x="42179" y="6232"/>
                        <a:pt x="41057" y="6232"/>
                      </a:cubicBezTo>
                      <a:cubicBezTo>
                        <a:pt x="26752" y="6232"/>
                        <a:pt x="13171" y="3650"/>
                        <a:pt x="0" y="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F4DFAEEC-D9E3-BDAB-F79A-EE43BFF221BA}"/>
                    </a:ext>
                  </a:extLst>
                </p:cNvPr>
                <p:cNvSpPr/>
                <p:nvPr/>
              </p:nvSpPr>
              <p:spPr>
                <a:xfrm>
                  <a:off x="23503473" y="10423971"/>
                  <a:ext cx="68075" cy="2562343"/>
                </a:xfrm>
                <a:custGeom>
                  <a:avLst/>
                  <a:gdLst>
                    <a:gd name="connsiteX0" fmla="*/ 29920 w 68075"/>
                    <a:gd name="connsiteY0" fmla="*/ 0 h 2562343"/>
                    <a:gd name="connsiteX1" fmla="*/ 29920 w 68075"/>
                    <a:gd name="connsiteY1" fmla="*/ 2446326 h 2562343"/>
                    <a:gd name="connsiteX2" fmla="*/ 0 w 68075"/>
                    <a:gd name="connsiteY2" fmla="*/ 2562343 h 2562343"/>
                    <a:gd name="connsiteX3" fmla="*/ 45491 w 68075"/>
                    <a:gd name="connsiteY3" fmla="*/ 2554720 h 2562343"/>
                    <a:gd name="connsiteX4" fmla="*/ 46125 w 68075"/>
                    <a:gd name="connsiteY4" fmla="*/ 2554787 h 2562343"/>
                    <a:gd name="connsiteX5" fmla="*/ 68076 w 68075"/>
                    <a:gd name="connsiteY5" fmla="*/ 2446326 h 2562343"/>
                    <a:gd name="connsiteX6" fmla="*/ 68076 w 68075"/>
                    <a:gd name="connsiteY6" fmla="*/ 0 h 2562343"/>
                    <a:gd name="connsiteX7" fmla="*/ 48992 w 68075"/>
                    <a:gd name="connsiteY7" fmla="*/ 1936 h 2562343"/>
                    <a:gd name="connsiteX8" fmla="*/ 29920 w 68075"/>
                    <a:gd name="connsiteY8" fmla="*/ 0 h 2562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8075" h="2562343">
                      <a:moveTo>
                        <a:pt x="29920" y="0"/>
                      </a:moveTo>
                      <a:lnTo>
                        <a:pt x="29920" y="2446326"/>
                      </a:lnTo>
                      <a:cubicBezTo>
                        <a:pt x="29920" y="2488381"/>
                        <a:pt x="19017" y="2527911"/>
                        <a:pt x="0" y="2562343"/>
                      </a:cubicBezTo>
                      <a:cubicBezTo>
                        <a:pt x="14471" y="2557836"/>
                        <a:pt x="29542" y="2554720"/>
                        <a:pt x="45491" y="2554720"/>
                      </a:cubicBezTo>
                      <a:cubicBezTo>
                        <a:pt x="45714" y="2554720"/>
                        <a:pt x="45925" y="2554787"/>
                        <a:pt x="46125" y="2554787"/>
                      </a:cubicBezTo>
                      <a:cubicBezTo>
                        <a:pt x="60251" y="2521434"/>
                        <a:pt x="68076" y="2484775"/>
                        <a:pt x="68076" y="2446326"/>
                      </a:cubicBezTo>
                      <a:lnTo>
                        <a:pt x="68076" y="0"/>
                      </a:lnTo>
                      <a:cubicBezTo>
                        <a:pt x="61763" y="790"/>
                        <a:pt x="55539" y="1936"/>
                        <a:pt x="48992" y="1936"/>
                      </a:cubicBezTo>
                      <a:cubicBezTo>
                        <a:pt x="42457" y="1936"/>
                        <a:pt x="36233" y="790"/>
                        <a:pt x="29920" y="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51DFE4D1-B978-80D4-015D-1FE18D622EC3}"/>
                    </a:ext>
                  </a:extLst>
                </p:cNvPr>
                <p:cNvSpPr/>
                <p:nvPr/>
              </p:nvSpPr>
              <p:spPr>
                <a:xfrm>
                  <a:off x="21005382" y="7392693"/>
                  <a:ext cx="2394993" cy="63823"/>
                </a:xfrm>
                <a:custGeom>
                  <a:avLst/>
                  <a:gdLst>
                    <a:gd name="connsiteX0" fmla="*/ 0 w 2394993"/>
                    <a:gd name="connsiteY0" fmla="*/ 38205 h 63823"/>
                    <a:gd name="connsiteX1" fmla="*/ 2287763 w 2394993"/>
                    <a:gd name="connsiteY1" fmla="*/ 38205 h 63823"/>
                    <a:gd name="connsiteX2" fmla="*/ 2394994 w 2394993"/>
                    <a:gd name="connsiteY2" fmla="*/ 63824 h 63823"/>
                    <a:gd name="connsiteX3" fmla="*/ 2388804 w 2394993"/>
                    <a:gd name="connsiteY3" fmla="*/ 22836 h 63823"/>
                    <a:gd name="connsiteX4" fmla="*/ 2389137 w 2394993"/>
                    <a:gd name="connsiteY4" fmla="*/ 19420 h 63823"/>
                    <a:gd name="connsiteX5" fmla="*/ 2287763 w 2394993"/>
                    <a:gd name="connsiteY5" fmla="*/ 0 h 63823"/>
                    <a:gd name="connsiteX6" fmla="*/ 0 w 2394993"/>
                    <a:gd name="connsiteY6" fmla="*/ 0 h 63823"/>
                    <a:gd name="connsiteX7" fmla="*/ 1934 w 2394993"/>
                    <a:gd name="connsiteY7" fmla="*/ 19108 h 63823"/>
                    <a:gd name="connsiteX8" fmla="*/ 0 w 2394993"/>
                    <a:gd name="connsiteY8" fmla="*/ 38205 h 63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94993" h="63823">
                      <a:moveTo>
                        <a:pt x="0" y="38205"/>
                      </a:moveTo>
                      <a:lnTo>
                        <a:pt x="2287763" y="38205"/>
                      </a:lnTo>
                      <a:cubicBezTo>
                        <a:pt x="2326318" y="38205"/>
                        <a:pt x="2362674" y="47576"/>
                        <a:pt x="2394994" y="63824"/>
                      </a:cubicBezTo>
                      <a:cubicBezTo>
                        <a:pt x="2391382" y="50681"/>
                        <a:pt x="2388804" y="37115"/>
                        <a:pt x="2388804" y="22836"/>
                      </a:cubicBezTo>
                      <a:cubicBezTo>
                        <a:pt x="2388804" y="21668"/>
                        <a:pt x="2389126" y="20588"/>
                        <a:pt x="2389137" y="19420"/>
                      </a:cubicBezTo>
                      <a:cubicBezTo>
                        <a:pt x="2357694" y="7044"/>
                        <a:pt x="2323562" y="0"/>
                        <a:pt x="2287763" y="0"/>
                      </a:cubicBezTo>
                      <a:lnTo>
                        <a:pt x="0" y="0"/>
                      </a:lnTo>
                      <a:cubicBezTo>
                        <a:pt x="800" y="6332"/>
                        <a:pt x="1934" y="12564"/>
                        <a:pt x="1934" y="19108"/>
                      </a:cubicBezTo>
                      <a:cubicBezTo>
                        <a:pt x="1934" y="25652"/>
                        <a:pt x="800" y="31873"/>
                        <a:pt x="0" y="38205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505B07D0-C599-753E-ADED-19E74244CF8D}"/>
                    </a:ext>
                  </a:extLst>
                </p:cNvPr>
                <p:cNvSpPr/>
                <p:nvPr/>
              </p:nvSpPr>
              <p:spPr>
                <a:xfrm>
                  <a:off x="21005382" y="13083948"/>
                  <a:ext cx="2397717" cy="65136"/>
                </a:xfrm>
                <a:custGeom>
                  <a:avLst/>
                  <a:gdLst>
                    <a:gd name="connsiteX0" fmla="*/ 2287763 w 2397717"/>
                    <a:gd name="connsiteY0" fmla="*/ 26932 h 65136"/>
                    <a:gd name="connsiteX1" fmla="*/ 0 w 2397717"/>
                    <a:gd name="connsiteY1" fmla="*/ 26932 h 65136"/>
                    <a:gd name="connsiteX2" fmla="*/ 1934 w 2397717"/>
                    <a:gd name="connsiteY2" fmla="*/ 46029 h 65136"/>
                    <a:gd name="connsiteX3" fmla="*/ 0 w 2397717"/>
                    <a:gd name="connsiteY3" fmla="*/ 65137 h 65136"/>
                    <a:gd name="connsiteX4" fmla="*/ 2287763 w 2397717"/>
                    <a:gd name="connsiteY4" fmla="*/ 65137 h 65136"/>
                    <a:gd name="connsiteX5" fmla="*/ 2389215 w 2397717"/>
                    <a:gd name="connsiteY5" fmla="*/ 45694 h 65136"/>
                    <a:gd name="connsiteX6" fmla="*/ 2397717 w 2397717"/>
                    <a:gd name="connsiteY6" fmla="*/ 0 h 65136"/>
                    <a:gd name="connsiteX7" fmla="*/ 2287763 w 2397717"/>
                    <a:gd name="connsiteY7" fmla="*/ 26932 h 65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7717" h="65136">
                      <a:moveTo>
                        <a:pt x="2287763" y="26932"/>
                      </a:moveTo>
                      <a:lnTo>
                        <a:pt x="0" y="26932"/>
                      </a:lnTo>
                      <a:cubicBezTo>
                        <a:pt x="800" y="33264"/>
                        <a:pt x="1934" y="39485"/>
                        <a:pt x="1934" y="46029"/>
                      </a:cubicBezTo>
                      <a:cubicBezTo>
                        <a:pt x="1934" y="52573"/>
                        <a:pt x="800" y="58805"/>
                        <a:pt x="0" y="65137"/>
                      </a:cubicBezTo>
                      <a:lnTo>
                        <a:pt x="2287763" y="65137"/>
                      </a:lnTo>
                      <a:cubicBezTo>
                        <a:pt x="2323584" y="65137"/>
                        <a:pt x="2357728" y="58081"/>
                        <a:pt x="2389215" y="45694"/>
                      </a:cubicBezTo>
                      <a:cubicBezTo>
                        <a:pt x="2389648" y="29680"/>
                        <a:pt x="2392771" y="14456"/>
                        <a:pt x="2397717" y="0"/>
                      </a:cubicBezTo>
                      <a:cubicBezTo>
                        <a:pt x="2364718" y="17105"/>
                        <a:pt x="2327385" y="26932"/>
                        <a:pt x="2287763" y="26932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2" name="Freeform 11">
                  <a:extLst>
                    <a:ext uri="{FF2B5EF4-FFF2-40B4-BE49-F238E27FC236}">
                      <a16:creationId xmlns:a16="http://schemas.microsoft.com/office/drawing/2014/main" id="{57CC41C6-6066-4080-5D0C-46A831D8C34B}"/>
                    </a:ext>
                  </a:extLst>
                </p:cNvPr>
                <p:cNvSpPr/>
                <p:nvPr/>
              </p:nvSpPr>
              <p:spPr>
                <a:xfrm>
                  <a:off x="18301680" y="13083859"/>
                  <a:ext cx="2397944" cy="65225"/>
                </a:xfrm>
                <a:custGeom>
                  <a:avLst/>
                  <a:gdLst>
                    <a:gd name="connsiteX0" fmla="*/ 2397945 w 2397944"/>
                    <a:gd name="connsiteY0" fmla="*/ 27021 h 65225"/>
                    <a:gd name="connsiteX1" fmla="*/ 110178 w 2397944"/>
                    <a:gd name="connsiteY1" fmla="*/ 27021 h 65225"/>
                    <a:gd name="connsiteX2" fmla="*/ 0 w 2397944"/>
                    <a:gd name="connsiteY2" fmla="*/ 0 h 65225"/>
                    <a:gd name="connsiteX3" fmla="*/ 8402 w 2397944"/>
                    <a:gd name="connsiteY3" fmla="*/ 45673 h 65225"/>
                    <a:gd name="connsiteX4" fmla="*/ 110178 w 2397944"/>
                    <a:gd name="connsiteY4" fmla="*/ 65226 h 65225"/>
                    <a:gd name="connsiteX5" fmla="*/ 2397945 w 2397944"/>
                    <a:gd name="connsiteY5" fmla="*/ 65226 h 65225"/>
                    <a:gd name="connsiteX6" fmla="*/ 2396000 w 2397944"/>
                    <a:gd name="connsiteY6" fmla="*/ 46118 h 65225"/>
                    <a:gd name="connsiteX7" fmla="*/ 2397945 w 2397944"/>
                    <a:gd name="connsiteY7" fmla="*/ 27021 h 6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7944" h="65225">
                      <a:moveTo>
                        <a:pt x="2397945" y="27021"/>
                      </a:moveTo>
                      <a:lnTo>
                        <a:pt x="110178" y="27021"/>
                      </a:lnTo>
                      <a:cubicBezTo>
                        <a:pt x="70459" y="27021"/>
                        <a:pt x="33050" y="17149"/>
                        <a:pt x="0" y="0"/>
                      </a:cubicBezTo>
                      <a:cubicBezTo>
                        <a:pt x="4881" y="14456"/>
                        <a:pt x="8011" y="29669"/>
                        <a:pt x="8402" y="45673"/>
                      </a:cubicBezTo>
                      <a:cubicBezTo>
                        <a:pt x="39962" y="58137"/>
                        <a:pt x="74222" y="65226"/>
                        <a:pt x="110178" y="65226"/>
                      </a:cubicBezTo>
                      <a:lnTo>
                        <a:pt x="2397945" y="65226"/>
                      </a:lnTo>
                      <a:cubicBezTo>
                        <a:pt x="2397145" y="58894"/>
                        <a:pt x="2396000" y="52662"/>
                        <a:pt x="2396000" y="46118"/>
                      </a:cubicBezTo>
                      <a:cubicBezTo>
                        <a:pt x="2396000" y="39574"/>
                        <a:pt x="2397145" y="33353"/>
                        <a:pt x="2397945" y="27021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3A86A806-5C91-BFFC-65D9-C0A5AB0E934D}"/>
                    </a:ext>
                  </a:extLst>
                </p:cNvPr>
                <p:cNvSpPr/>
                <p:nvPr/>
              </p:nvSpPr>
              <p:spPr>
                <a:xfrm>
                  <a:off x="18303972" y="7392693"/>
                  <a:ext cx="2395653" cy="64124"/>
                </a:xfrm>
                <a:custGeom>
                  <a:avLst/>
                  <a:gdLst>
                    <a:gd name="connsiteX0" fmla="*/ 0 w 2395653"/>
                    <a:gd name="connsiteY0" fmla="*/ 64124 h 64124"/>
                    <a:gd name="connsiteX1" fmla="*/ 107886 w 2395653"/>
                    <a:gd name="connsiteY1" fmla="*/ 38205 h 64124"/>
                    <a:gd name="connsiteX2" fmla="*/ 2395653 w 2395653"/>
                    <a:gd name="connsiteY2" fmla="*/ 38205 h 64124"/>
                    <a:gd name="connsiteX3" fmla="*/ 2393708 w 2395653"/>
                    <a:gd name="connsiteY3" fmla="*/ 19108 h 64124"/>
                    <a:gd name="connsiteX4" fmla="*/ 2395653 w 2395653"/>
                    <a:gd name="connsiteY4" fmla="*/ 0 h 64124"/>
                    <a:gd name="connsiteX5" fmla="*/ 107886 w 2395653"/>
                    <a:gd name="connsiteY5" fmla="*/ 0 h 64124"/>
                    <a:gd name="connsiteX6" fmla="*/ 6185 w 2395653"/>
                    <a:gd name="connsiteY6" fmla="*/ 19531 h 64124"/>
                    <a:gd name="connsiteX7" fmla="*/ 6464 w 2395653"/>
                    <a:gd name="connsiteY7" fmla="*/ 22258 h 64124"/>
                    <a:gd name="connsiteX8" fmla="*/ 0 w 2395653"/>
                    <a:gd name="connsiteY8" fmla="*/ 64124 h 64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95653" h="64124">
                      <a:moveTo>
                        <a:pt x="0" y="64124"/>
                      </a:moveTo>
                      <a:cubicBezTo>
                        <a:pt x="32491" y="47687"/>
                        <a:pt x="69061" y="38205"/>
                        <a:pt x="107886" y="38205"/>
                      </a:cubicBezTo>
                      <a:lnTo>
                        <a:pt x="2395653" y="38205"/>
                      </a:lnTo>
                      <a:cubicBezTo>
                        <a:pt x="2394853" y="31873"/>
                        <a:pt x="2393708" y="25652"/>
                        <a:pt x="2393708" y="19108"/>
                      </a:cubicBezTo>
                      <a:cubicBezTo>
                        <a:pt x="2393708" y="12564"/>
                        <a:pt x="2394853" y="6332"/>
                        <a:pt x="2395653" y="0"/>
                      </a:cubicBezTo>
                      <a:lnTo>
                        <a:pt x="107886" y="0"/>
                      </a:lnTo>
                      <a:cubicBezTo>
                        <a:pt x="71968" y="0"/>
                        <a:pt x="37744" y="7078"/>
                        <a:pt x="6185" y="19531"/>
                      </a:cubicBezTo>
                      <a:cubicBezTo>
                        <a:pt x="6204" y="20455"/>
                        <a:pt x="6464" y="21323"/>
                        <a:pt x="6464" y="22258"/>
                      </a:cubicBezTo>
                      <a:cubicBezTo>
                        <a:pt x="6464" y="36859"/>
                        <a:pt x="3782" y="50714"/>
                        <a:pt x="0" y="64124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DF886D2B-72E4-9605-1A36-CB5DDD89818E}"/>
                    </a:ext>
                  </a:extLst>
                </p:cNvPr>
                <p:cNvSpPr/>
                <p:nvPr/>
              </p:nvSpPr>
              <p:spPr>
                <a:xfrm>
                  <a:off x="18133414" y="10423971"/>
                  <a:ext cx="67702" cy="2561731"/>
                </a:xfrm>
                <a:custGeom>
                  <a:avLst/>
                  <a:gdLst>
                    <a:gd name="connsiteX0" fmla="*/ 67702 w 67702"/>
                    <a:gd name="connsiteY0" fmla="*/ 2561731 h 2561731"/>
                    <a:gd name="connsiteX1" fmla="*/ 38155 w 67702"/>
                    <a:gd name="connsiteY1" fmla="*/ 2446326 h 2561731"/>
                    <a:gd name="connsiteX2" fmla="*/ 38155 w 67702"/>
                    <a:gd name="connsiteY2" fmla="*/ 0 h 2561731"/>
                    <a:gd name="connsiteX3" fmla="*/ 19078 w 67702"/>
                    <a:gd name="connsiteY3" fmla="*/ 1936 h 2561731"/>
                    <a:gd name="connsiteX4" fmla="*/ 0 w 67702"/>
                    <a:gd name="connsiteY4" fmla="*/ 0 h 2561731"/>
                    <a:gd name="connsiteX5" fmla="*/ 0 w 67702"/>
                    <a:gd name="connsiteY5" fmla="*/ 2446326 h 2561731"/>
                    <a:gd name="connsiteX6" fmla="*/ 21704 w 67702"/>
                    <a:gd name="connsiteY6" fmla="*/ 2554175 h 2561731"/>
                    <a:gd name="connsiteX7" fmla="*/ 22244 w 67702"/>
                    <a:gd name="connsiteY7" fmla="*/ 2554119 h 2561731"/>
                    <a:gd name="connsiteX8" fmla="*/ 67702 w 67702"/>
                    <a:gd name="connsiteY8" fmla="*/ 2561731 h 2561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702" h="2561731">
                      <a:moveTo>
                        <a:pt x="67702" y="2561731"/>
                      </a:moveTo>
                      <a:cubicBezTo>
                        <a:pt x="48904" y="2527444"/>
                        <a:pt x="38155" y="2488125"/>
                        <a:pt x="38155" y="2446326"/>
                      </a:cubicBezTo>
                      <a:lnTo>
                        <a:pt x="38155" y="0"/>
                      </a:lnTo>
                      <a:cubicBezTo>
                        <a:pt x="31839" y="790"/>
                        <a:pt x="25616" y="1936"/>
                        <a:pt x="19078" y="1936"/>
                      </a:cubicBezTo>
                      <a:cubicBezTo>
                        <a:pt x="12538" y="1936"/>
                        <a:pt x="6316" y="790"/>
                        <a:pt x="0" y="0"/>
                      </a:cubicBezTo>
                      <a:lnTo>
                        <a:pt x="0" y="2446326"/>
                      </a:lnTo>
                      <a:cubicBezTo>
                        <a:pt x="0" y="2484541"/>
                        <a:pt x="7750" y="2520989"/>
                        <a:pt x="21704" y="2554175"/>
                      </a:cubicBezTo>
                      <a:cubicBezTo>
                        <a:pt x="21891" y="2554175"/>
                        <a:pt x="22059" y="2554119"/>
                        <a:pt x="22244" y="2554119"/>
                      </a:cubicBezTo>
                      <a:cubicBezTo>
                        <a:pt x="38173" y="2554119"/>
                        <a:pt x="53245" y="2557246"/>
                        <a:pt x="67702" y="2561731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613894F3-18CF-45E8-FE0A-50802E7E38DB}"/>
                    </a:ext>
                  </a:extLst>
                </p:cNvPr>
                <p:cNvSpPr/>
                <p:nvPr/>
              </p:nvSpPr>
              <p:spPr>
                <a:xfrm>
                  <a:off x="18133414" y="7563487"/>
                  <a:ext cx="64031" cy="2554319"/>
                </a:xfrm>
                <a:custGeom>
                  <a:avLst/>
                  <a:gdLst>
                    <a:gd name="connsiteX0" fmla="*/ 38155 w 64031"/>
                    <a:gd name="connsiteY0" fmla="*/ 2554320 h 2554319"/>
                    <a:gd name="connsiteX1" fmla="*/ 38155 w 64031"/>
                    <a:gd name="connsiteY1" fmla="*/ 107994 h 2554319"/>
                    <a:gd name="connsiteX2" fmla="*/ 64031 w 64031"/>
                    <a:gd name="connsiteY2" fmla="*/ 0 h 2554319"/>
                    <a:gd name="connsiteX3" fmla="*/ 22244 w 64031"/>
                    <a:gd name="connsiteY3" fmla="*/ 6466 h 2554319"/>
                    <a:gd name="connsiteX4" fmla="*/ 19487 w 64031"/>
                    <a:gd name="connsiteY4" fmla="*/ 6188 h 2554319"/>
                    <a:gd name="connsiteX5" fmla="*/ 0 w 64031"/>
                    <a:gd name="connsiteY5" fmla="*/ 107994 h 2554319"/>
                    <a:gd name="connsiteX6" fmla="*/ 0 w 64031"/>
                    <a:gd name="connsiteY6" fmla="*/ 2554320 h 2554319"/>
                    <a:gd name="connsiteX7" fmla="*/ 19078 w 64031"/>
                    <a:gd name="connsiteY7" fmla="*/ 2552383 h 2554319"/>
                    <a:gd name="connsiteX8" fmla="*/ 38155 w 64031"/>
                    <a:gd name="connsiteY8" fmla="*/ 2554320 h 255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031" h="2554319">
                      <a:moveTo>
                        <a:pt x="38155" y="2554320"/>
                      </a:moveTo>
                      <a:lnTo>
                        <a:pt x="38155" y="107994"/>
                      </a:lnTo>
                      <a:cubicBezTo>
                        <a:pt x="38155" y="69143"/>
                        <a:pt x="47618" y="32518"/>
                        <a:pt x="64031" y="0"/>
                      </a:cubicBezTo>
                      <a:cubicBezTo>
                        <a:pt x="50655" y="3784"/>
                        <a:pt x="36813" y="6466"/>
                        <a:pt x="22244" y="6466"/>
                      </a:cubicBezTo>
                      <a:cubicBezTo>
                        <a:pt x="21313" y="6466"/>
                        <a:pt x="20437" y="6199"/>
                        <a:pt x="19487" y="6188"/>
                      </a:cubicBezTo>
                      <a:cubicBezTo>
                        <a:pt x="7061" y="37771"/>
                        <a:pt x="0" y="72048"/>
                        <a:pt x="0" y="107994"/>
                      </a:cubicBezTo>
                      <a:lnTo>
                        <a:pt x="0" y="2554320"/>
                      </a:lnTo>
                      <a:cubicBezTo>
                        <a:pt x="6316" y="2553530"/>
                        <a:pt x="12538" y="2552383"/>
                        <a:pt x="19078" y="2552383"/>
                      </a:cubicBezTo>
                      <a:cubicBezTo>
                        <a:pt x="25616" y="2552383"/>
                        <a:pt x="31839" y="2553530"/>
                        <a:pt x="38155" y="255432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92DB2DEE-6FBD-D023-0CA0-C261BBF8473B}"/>
                    </a:ext>
                  </a:extLst>
                </p:cNvPr>
                <p:cNvSpPr/>
                <p:nvPr/>
              </p:nvSpPr>
              <p:spPr>
                <a:xfrm>
                  <a:off x="20697680" y="7256799"/>
                  <a:ext cx="309624" cy="310015"/>
                </a:xfrm>
                <a:custGeom>
                  <a:avLst/>
                  <a:gdLst>
                    <a:gd name="connsiteX0" fmla="*/ 307690 w 309624"/>
                    <a:gd name="connsiteY0" fmla="*/ 135894 h 310015"/>
                    <a:gd name="connsiteX1" fmla="*/ 154812 w 309624"/>
                    <a:gd name="connsiteY1" fmla="*/ 0 h 310015"/>
                    <a:gd name="connsiteX2" fmla="*/ 1934 w 309624"/>
                    <a:gd name="connsiteY2" fmla="*/ 135894 h 310015"/>
                    <a:gd name="connsiteX3" fmla="*/ 0 w 309624"/>
                    <a:gd name="connsiteY3" fmla="*/ 155002 h 310015"/>
                    <a:gd name="connsiteX4" fmla="*/ 1934 w 309624"/>
                    <a:gd name="connsiteY4" fmla="*/ 174099 h 310015"/>
                    <a:gd name="connsiteX5" fmla="*/ 154812 w 309624"/>
                    <a:gd name="connsiteY5" fmla="*/ 310015 h 310015"/>
                    <a:gd name="connsiteX6" fmla="*/ 307690 w 309624"/>
                    <a:gd name="connsiteY6" fmla="*/ 174099 h 310015"/>
                    <a:gd name="connsiteX7" fmla="*/ 309625 w 309624"/>
                    <a:gd name="connsiteY7" fmla="*/ 155002 h 310015"/>
                    <a:gd name="connsiteX8" fmla="*/ 307690 w 309624"/>
                    <a:gd name="connsiteY8" fmla="*/ 135894 h 310015"/>
                    <a:gd name="connsiteX9" fmla="*/ 154812 w 309624"/>
                    <a:gd name="connsiteY9" fmla="*/ 271810 h 310015"/>
                    <a:gd name="connsiteX10" fmla="*/ 40090 w 309624"/>
                    <a:gd name="connsiteY10" fmla="*/ 174099 h 310015"/>
                    <a:gd name="connsiteX11" fmla="*/ 38156 w 309624"/>
                    <a:gd name="connsiteY11" fmla="*/ 155002 h 310015"/>
                    <a:gd name="connsiteX12" fmla="*/ 40090 w 309624"/>
                    <a:gd name="connsiteY12" fmla="*/ 135894 h 310015"/>
                    <a:gd name="connsiteX13" fmla="*/ 154812 w 309624"/>
                    <a:gd name="connsiteY13" fmla="*/ 38205 h 310015"/>
                    <a:gd name="connsiteX14" fmla="*/ 269535 w 309624"/>
                    <a:gd name="connsiteY14" fmla="*/ 135894 h 310015"/>
                    <a:gd name="connsiteX15" fmla="*/ 271469 w 309624"/>
                    <a:gd name="connsiteY15" fmla="*/ 155002 h 310015"/>
                    <a:gd name="connsiteX16" fmla="*/ 269535 w 309624"/>
                    <a:gd name="connsiteY16" fmla="*/ 174099 h 310015"/>
                    <a:gd name="connsiteX17" fmla="*/ 154812 w 309624"/>
                    <a:gd name="connsiteY17" fmla="*/ 271810 h 31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624" h="310015">
                      <a:moveTo>
                        <a:pt x="307690" y="135894"/>
                      </a:moveTo>
                      <a:cubicBezTo>
                        <a:pt x="298166" y="59506"/>
                        <a:pt x="233635" y="0"/>
                        <a:pt x="154812" y="0"/>
                      </a:cubicBezTo>
                      <a:cubicBezTo>
                        <a:pt x="75989" y="0"/>
                        <a:pt x="11459" y="59506"/>
                        <a:pt x="1934" y="135894"/>
                      </a:cubicBezTo>
                      <a:cubicBezTo>
                        <a:pt x="1134" y="142226"/>
                        <a:pt x="0" y="148458"/>
                        <a:pt x="0" y="155002"/>
                      </a:cubicBezTo>
                      <a:cubicBezTo>
                        <a:pt x="0" y="161546"/>
                        <a:pt x="1134" y="167767"/>
                        <a:pt x="1934" y="174099"/>
                      </a:cubicBezTo>
                      <a:cubicBezTo>
                        <a:pt x="11459" y="250499"/>
                        <a:pt x="75989" y="310015"/>
                        <a:pt x="154812" y="310015"/>
                      </a:cubicBezTo>
                      <a:cubicBezTo>
                        <a:pt x="233635" y="310015"/>
                        <a:pt x="298166" y="250499"/>
                        <a:pt x="307690" y="174099"/>
                      </a:cubicBezTo>
                      <a:cubicBezTo>
                        <a:pt x="308491" y="167767"/>
                        <a:pt x="309625" y="161546"/>
                        <a:pt x="309625" y="155002"/>
                      </a:cubicBezTo>
                      <a:cubicBezTo>
                        <a:pt x="309625" y="148458"/>
                        <a:pt x="308491" y="142226"/>
                        <a:pt x="307690" y="135894"/>
                      </a:cubicBezTo>
                      <a:close/>
                      <a:moveTo>
                        <a:pt x="154812" y="271810"/>
                      </a:moveTo>
                      <a:cubicBezTo>
                        <a:pt x="97017" y="271810"/>
                        <a:pt x="49259" y="229409"/>
                        <a:pt x="40090" y="174099"/>
                      </a:cubicBezTo>
                      <a:cubicBezTo>
                        <a:pt x="39045" y="167856"/>
                        <a:pt x="38156" y="161546"/>
                        <a:pt x="38156" y="155002"/>
                      </a:cubicBezTo>
                      <a:cubicBezTo>
                        <a:pt x="38156" y="148458"/>
                        <a:pt x="39045" y="142148"/>
                        <a:pt x="40090" y="135894"/>
                      </a:cubicBezTo>
                      <a:cubicBezTo>
                        <a:pt x="49259" y="80606"/>
                        <a:pt x="97040" y="38205"/>
                        <a:pt x="154812" y="38205"/>
                      </a:cubicBezTo>
                      <a:cubicBezTo>
                        <a:pt x="212585" y="38205"/>
                        <a:pt x="260365" y="80606"/>
                        <a:pt x="269535" y="135894"/>
                      </a:cubicBezTo>
                      <a:cubicBezTo>
                        <a:pt x="270580" y="142148"/>
                        <a:pt x="271469" y="148458"/>
                        <a:pt x="271469" y="155002"/>
                      </a:cubicBezTo>
                      <a:cubicBezTo>
                        <a:pt x="271469" y="161546"/>
                        <a:pt x="270580" y="167856"/>
                        <a:pt x="269535" y="174099"/>
                      </a:cubicBezTo>
                      <a:cubicBezTo>
                        <a:pt x="260365" y="229409"/>
                        <a:pt x="212607" y="271810"/>
                        <a:pt x="154812" y="27181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78619A15-E6D2-1E5E-BB22-26BA1E02F333}"/>
                    </a:ext>
                  </a:extLst>
                </p:cNvPr>
                <p:cNvSpPr/>
                <p:nvPr/>
              </p:nvSpPr>
              <p:spPr>
                <a:xfrm>
                  <a:off x="20697680" y="12974963"/>
                  <a:ext cx="309624" cy="310026"/>
                </a:xfrm>
                <a:custGeom>
                  <a:avLst/>
                  <a:gdLst>
                    <a:gd name="connsiteX0" fmla="*/ 307690 w 309624"/>
                    <a:gd name="connsiteY0" fmla="*/ 135916 h 310026"/>
                    <a:gd name="connsiteX1" fmla="*/ 154812 w 309624"/>
                    <a:gd name="connsiteY1" fmla="*/ 0 h 310026"/>
                    <a:gd name="connsiteX2" fmla="*/ 1934 w 309624"/>
                    <a:gd name="connsiteY2" fmla="*/ 135916 h 310026"/>
                    <a:gd name="connsiteX3" fmla="*/ 0 w 309624"/>
                    <a:gd name="connsiteY3" fmla="*/ 155013 h 310026"/>
                    <a:gd name="connsiteX4" fmla="*/ 1934 w 309624"/>
                    <a:gd name="connsiteY4" fmla="*/ 174121 h 310026"/>
                    <a:gd name="connsiteX5" fmla="*/ 154812 w 309624"/>
                    <a:gd name="connsiteY5" fmla="*/ 310027 h 310026"/>
                    <a:gd name="connsiteX6" fmla="*/ 307690 w 309624"/>
                    <a:gd name="connsiteY6" fmla="*/ 174121 h 310026"/>
                    <a:gd name="connsiteX7" fmla="*/ 309625 w 309624"/>
                    <a:gd name="connsiteY7" fmla="*/ 155013 h 310026"/>
                    <a:gd name="connsiteX8" fmla="*/ 307690 w 309624"/>
                    <a:gd name="connsiteY8" fmla="*/ 135916 h 310026"/>
                    <a:gd name="connsiteX9" fmla="*/ 154812 w 309624"/>
                    <a:gd name="connsiteY9" fmla="*/ 271833 h 310026"/>
                    <a:gd name="connsiteX10" fmla="*/ 40090 w 309624"/>
                    <a:gd name="connsiteY10" fmla="*/ 174121 h 310026"/>
                    <a:gd name="connsiteX11" fmla="*/ 38156 w 309624"/>
                    <a:gd name="connsiteY11" fmla="*/ 155013 h 310026"/>
                    <a:gd name="connsiteX12" fmla="*/ 40090 w 309624"/>
                    <a:gd name="connsiteY12" fmla="*/ 135916 h 310026"/>
                    <a:gd name="connsiteX13" fmla="*/ 154812 w 309624"/>
                    <a:gd name="connsiteY13" fmla="*/ 38206 h 310026"/>
                    <a:gd name="connsiteX14" fmla="*/ 269535 w 309624"/>
                    <a:gd name="connsiteY14" fmla="*/ 135916 h 310026"/>
                    <a:gd name="connsiteX15" fmla="*/ 271469 w 309624"/>
                    <a:gd name="connsiteY15" fmla="*/ 155013 h 310026"/>
                    <a:gd name="connsiteX16" fmla="*/ 269535 w 309624"/>
                    <a:gd name="connsiteY16" fmla="*/ 174121 h 310026"/>
                    <a:gd name="connsiteX17" fmla="*/ 154812 w 309624"/>
                    <a:gd name="connsiteY17" fmla="*/ 271833 h 310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624" h="310026">
                      <a:moveTo>
                        <a:pt x="307690" y="135916"/>
                      </a:moveTo>
                      <a:cubicBezTo>
                        <a:pt x="298166" y="59517"/>
                        <a:pt x="233635" y="0"/>
                        <a:pt x="154812" y="0"/>
                      </a:cubicBezTo>
                      <a:cubicBezTo>
                        <a:pt x="75989" y="0"/>
                        <a:pt x="11459" y="59517"/>
                        <a:pt x="1934" y="135916"/>
                      </a:cubicBezTo>
                      <a:cubicBezTo>
                        <a:pt x="1134" y="142249"/>
                        <a:pt x="0" y="148470"/>
                        <a:pt x="0" y="155013"/>
                      </a:cubicBezTo>
                      <a:cubicBezTo>
                        <a:pt x="0" y="161557"/>
                        <a:pt x="1134" y="167789"/>
                        <a:pt x="1934" y="174121"/>
                      </a:cubicBezTo>
                      <a:cubicBezTo>
                        <a:pt x="11459" y="250510"/>
                        <a:pt x="75989" y="310027"/>
                        <a:pt x="154812" y="310027"/>
                      </a:cubicBezTo>
                      <a:cubicBezTo>
                        <a:pt x="233635" y="310027"/>
                        <a:pt x="298166" y="250510"/>
                        <a:pt x="307690" y="174121"/>
                      </a:cubicBezTo>
                      <a:cubicBezTo>
                        <a:pt x="308491" y="167789"/>
                        <a:pt x="309625" y="161557"/>
                        <a:pt x="309625" y="155013"/>
                      </a:cubicBezTo>
                      <a:cubicBezTo>
                        <a:pt x="309625" y="148470"/>
                        <a:pt x="308491" y="142249"/>
                        <a:pt x="307690" y="135916"/>
                      </a:cubicBezTo>
                      <a:close/>
                      <a:moveTo>
                        <a:pt x="154812" y="271833"/>
                      </a:moveTo>
                      <a:cubicBezTo>
                        <a:pt x="97017" y="271833"/>
                        <a:pt x="49259" y="229420"/>
                        <a:pt x="40090" y="174121"/>
                      </a:cubicBezTo>
                      <a:cubicBezTo>
                        <a:pt x="39045" y="167868"/>
                        <a:pt x="38156" y="161557"/>
                        <a:pt x="38156" y="155013"/>
                      </a:cubicBezTo>
                      <a:cubicBezTo>
                        <a:pt x="38156" y="148470"/>
                        <a:pt x="39045" y="142159"/>
                        <a:pt x="40090" y="135916"/>
                      </a:cubicBezTo>
                      <a:cubicBezTo>
                        <a:pt x="49259" y="80606"/>
                        <a:pt x="97017" y="38206"/>
                        <a:pt x="154812" y="38206"/>
                      </a:cubicBezTo>
                      <a:cubicBezTo>
                        <a:pt x="212607" y="38206"/>
                        <a:pt x="260365" y="80606"/>
                        <a:pt x="269535" y="135916"/>
                      </a:cubicBezTo>
                      <a:cubicBezTo>
                        <a:pt x="270580" y="142159"/>
                        <a:pt x="271469" y="148470"/>
                        <a:pt x="271469" y="155013"/>
                      </a:cubicBezTo>
                      <a:cubicBezTo>
                        <a:pt x="271469" y="161557"/>
                        <a:pt x="270580" y="167868"/>
                        <a:pt x="269535" y="174121"/>
                      </a:cubicBezTo>
                      <a:cubicBezTo>
                        <a:pt x="260365" y="229420"/>
                        <a:pt x="212607" y="271833"/>
                        <a:pt x="154812" y="271833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94E81BD6-4B25-52B0-14FB-06F452FABE74}"/>
                    </a:ext>
                  </a:extLst>
                </p:cNvPr>
                <p:cNvSpPr/>
                <p:nvPr/>
              </p:nvSpPr>
              <p:spPr>
                <a:xfrm>
                  <a:off x="23397653" y="10115869"/>
                  <a:ext cx="309624" cy="310037"/>
                </a:xfrm>
                <a:custGeom>
                  <a:avLst/>
                  <a:gdLst>
                    <a:gd name="connsiteX0" fmla="*/ 173885 w 309624"/>
                    <a:gd name="connsiteY0" fmla="*/ 1937 h 310037"/>
                    <a:gd name="connsiteX1" fmla="*/ 154812 w 309624"/>
                    <a:gd name="connsiteY1" fmla="*/ 0 h 310037"/>
                    <a:gd name="connsiteX2" fmla="*/ 135729 w 309624"/>
                    <a:gd name="connsiteY2" fmla="*/ 1937 h 310037"/>
                    <a:gd name="connsiteX3" fmla="*/ 0 w 309624"/>
                    <a:gd name="connsiteY3" fmla="*/ 155013 h 310037"/>
                    <a:gd name="connsiteX4" fmla="*/ 135729 w 309624"/>
                    <a:gd name="connsiteY4" fmla="*/ 308102 h 310037"/>
                    <a:gd name="connsiteX5" fmla="*/ 154812 w 309624"/>
                    <a:gd name="connsiteY5" fmla="*/ 310038 h 310037"/>
                    <a:gd name="connsiteX6" fmla="*/ 173885 w 309624"/>
                    <a:gd name="connsiteY6" fmla="*/ 308102 h 310037"/>
                    <a:gd name="connsiteX7" fmla="*/ 309625 w 309624"/>
                    <a:gd name="connsiteY7" fmla="*/ 155013 h 310037"/>
                    <a:gd name="connsiteX8" fmla="*/ 173885 w 309624"/>
                    <a:gd name="connsiteY8" fmla="*/ 1937 h 310037"/>
                    <a:gd name="connsiteX9" fmla="*/ 173885 w 309624"/>
                    <a:gd name="connsiteY9" fmla="*/ 269896 h 310037"/>
                    <a:gd name="connsiteX10" fmla="*/ 154812 w 309624"/>
                    <a:gd name="connsiteY10" fmla="*/ 271833 h 310037"/>
                    <a:gd name="connsiteX11" fmla="*/ 135729 w 309624"/>
                    <a:gd name="connsiteY11" fmla="*/ 269896 h 310037"/>
                    <a:gd name="connsiteX12" fmla="*/ 38145 w 309624"/>
                    <a:gd name="connsiteY12" fmla="*/ 155013 h 310037"/>
                    <a:gd name="connsiteX13" fmla="*/ 135729 w 309624"/>
                    <a:gd name="connsiteY13" fmla="*/ 40142 h 310037"/>
                    <a:gd name="connsiteX14" fmla="*/ 154812 w 309624"/>
                    <a:gd name="connsiteY14" fmla="*/ 38205 h 310037"/>
                    <a:gd name="connsiteX15" fmla="*/ 173885 w 309624"/>
                    <a:gd name="connsiteY15" fmla="*/ 40142 h 310037"/>
                    <a:gd name="connsiteX16" fmla="*/ 271469 w 309624"/>
                    <a:gd name="connsiteY16" fmla="*/ 155013 h 310037"/>
                    <a:gd name="connsiteX17" fmla="*/ 173885 w 309624"/>
                    <a:gd name="connsiteY17" fmla="*/ 269896 h 3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624" h="310037">
                      <a:moveTo>
                        <a:pt x="173885" y="1937"/>
                      </a:moveTo>
                      <a:cubicBezTo>
                        <a:pt x="167572" y="1147"/>
                        <a:pt x="161347" y="0"/>
                        <a:pt x="154812" y="0"/>
                      </a:cubicBezTo>
                      <a:cubicBezTo>
                        <a:pt x="148266" y="0"/>
                        <a:pt x="142053" y="1147"/>
                        <a:pt x="135729" y="1937"/>
                      </a:cubicBezTo>
                      <a:cubicBezTo>
                        <a:pt x="59440" y="11474"/>
                        <a:pt x="0" y="76088"/>
                        <a:pt x="0" y="155013"/>
                      </a:cubicBezTo>
                      <a:cubicBezTo>
                        <a:pt x="0" y="233950"/>
                        <a:pt x="59440" y="298564"/>
                        <a:pt x="135729" y="308102"/>
                      </a:cubicBezTo>
                      <a:cubicBezTo>
                        <a:pt x="142053" y="308892"/>
                        <a:pt x="148266" y="310038"/>
                        <a:pt x="154812" y="310038"/>
                      </a:cubicBezTo>
                      <a:cubicBezTo>
                        <a:pt x="161347" y="310038"/>
                        <a:pt x="167572" y="308892"/>
                        <a:pt x="173885" y="308102"/>
                      </a:cubicBezTo>
                      <a:cubicBezTo>
                        <a:pt x="250174" y="298564"/>
                        <a:pt x="309625" y="233950"/>
                        <a:pt x="309625" y="155013"/>
                      </a:cubicBezTo>
                      <a:cubicBezTo>
                        <a:pt x="309625" y="76088"/>
                        <a:pt x="250174" y="11474"/>
                        <a:pt x="173885" y="1937"/>
                      </a:cubicBezTo>
                      <a:close/>
                      <a:moveTo>
                        <a:pt x="173885" y="269896"/>
                      </a:moveTo>
                      <a:cubicBezTo>
                        <a:pt x="167650" y="270942"/>
                        <a:pt x="161347" y="271833"/>
                        <a:pt x="154812" y="271833"/>
                      </a:cubicBezTo>
                      <a:cubicBezTo>
                        <a:pt x="148266" y="271833"/>
                        <a:pt x="141975" y="270942"/>
                        <a:pt x="135729" y="269896"/>
                      </a:cubicBezTo>
                      <a:cubicBezTo>
                        <a:pt x="80513" y="260704"/>
                        <a:pt x="38145" y="212894"/>
                        <a:pt x="38145" y="155013"/>
                      </a:cubicBezTo>
                      <a:cubicBezTo>
                        <a:pt x="38145" y="97143"/>
                        <a:pt x="80513" y="49334"/>
                        <a:pt x="135729" y="40142"/>
                      </a:cubicBezTo>
                      <a:cubicBezTo>
                        <a:pt x="141975" y="39096"/>
                        <a:pt x="148266" y="38205"/>
                        <a:pt x="154812" y="38205"/>
                      </a:cubicBezTo>
                      <a:cubicBezTo>
                        <a:pt x="161347" y="38205"/>
                        <a:pt x="167650" y="39096"/>
                        <a:pt x="173885" y="40142"/>
                      </a:cubicBezTo>
                      <a:cubicBezTo>
                        <a:pt x="229112" y="49334"/>
                        <a:pt x="271469" y="97143"/>
                        <a:pt x="271469" y="155013"/>
                      </a:cubicBezTo>
                      <a:cubicBezTo>
                        <a:pt x="271469" y="212894"/>
                        <a:pt x="229112" y="260704"/>
                        <a:pt x="173885" y="269896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C35CE866-8613-7D7F-5072-EBDD543BADBA}"/>
                    </a:ext>
                  </a:extLst>
                </p:cNvPr>
                <p:cNvSpPr/>
                <p:nvPr/>
              </p:nvSpPr>
              <p:spPr>
                <a:xfrm>
                  <a:off x="17997708" y="10115869"/>
                  <a:ext cx="309593" cy="310037"/>
                </a:xfrm>
                <a:custGeom>
                  <a:avLst/>
                  <a:gdLst>
                    <a:gd name="connsiteX0" fmla="*/ 173856 w 309593"/>
                    <a:gd name="connsiteY0" fmla="*/ 1937 h 310037"/>
                    <a:gd name="connsiteX1" fmla="*/ 154778 w 309593"/>
                    <a:gd name="connsiteY1" fmla="*/ 0 h 310037"/>
                    <a:gd name="connsiteX2" fmla="*/ 135701 w 309593"/>
                    <a:gd name="connsiteY2" fmla="*/ 1937 h 310037"/>
                    <a:gd name="connsiteX3" fmla="*/ 0 w 309593"/>
                    <a:gd name="connsiteY3" fmla="*/ 155013 h 310037"/>
                    <a:gd name="connsiteX4" fmla="*/ 135701 w 309593"/>
                    <a:gd name="connsiteY4" fmla="*/ 308102 h 310037"/>
                    <a:gd name="connsiteX5" fmla="*/ 154778 w 309593"/>
                    <a:gd name="connsiteY5" fmla="*/ 310038 h 310037"/>
                    <a:gd name="connsiteX6" fmla="*/ 173855 w 309593"/>
                    <a:gd name="connsiteY6" fmla="*/ 308102 h 310037"/>
                    <a:gd name="connsiteX7" fmla="*/ 309593 w 309593"/>
                    <a:gd name="connsiteY7" fmla="*/ 155013 h 310037"/>
                    <a:gd name="connsiteX8" fmla="*/ 173855 w 309593"/>
                    <a:gd name="connsiteY8" fmla="*/ 1937 h 310037"/>
                    <a:gd name="connsiteX9" fmla="*/ 173856 w 309593"/>
                    <a:gd name="connsiteY9" fmla="*/ 269896 h 310037"/>
                    <a:gd name="connsiteX10" fmla="*/ 154778 w 309593"/>
                    <a:gd name="connsiteY10" fmla="*/ 271833 h 310037"/>
                    <a:gd name="connsiteX11" fmla="*/ 135701 w 309593"/>
                    <a:gd name="connsiteY11" fmla="*/ 269896 h 310037"/>
                    <a:gd name="connsiteX12" fmla="*/ 38154 w 309593"/>
                    <a:gd name="connsiteY12" fmla="*/ 155013 h 310037"/>
                    <a:gd name="connsiteX13" fmla="*/ 135701 w 309593"/>
                    <a:gd name="connsiteY13" fmla="*/ 40142 h 310037"/>
                    <a:gd name="connsiteX14" fmla="*/ 154778 w 309593"/>
                    <a:gd name="connsiteY14" fmla="*/ 38205 h 310037"/>
                    <a:gd name="connsiteX15" fmla="*/ 173856 w 309593"/>
                    <a:gd name="connsiteY15" fmla="*/ 40142 h 310037"/>
                    <a:gd name="connsiteX16" fmla="*/ 271439 w 309593"/>
                    <a:gd name="connsiteY16" fmla="*/ 155013 h 310037"/>
                    <a:gd name="connsiteX17" fmla="*/ 173856 w 309593"/>
                    <a:gd name="connsiteY17" fmla="*/ 269896 h 3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593" h="310037">
                      <a:moveTo>
                        <a:pt x="173856" y="1937"/>
                      </a:moveTo>
                      <a:cubicBezTo>
                        <a:pt x="167539" y="1147"/>
                        <a:pt x="161318" y="0"/>
                        <a:pt x="154778" y="0"/>
                      </a:cubicBezTo>
                      <a:cubicBezTo>
                        <a:pt x="148239" y="0"/>
                        <a:pt x="142016" y="1147"/>
                        <a:pt x="135701" y="1937"/>
                      </a:cubicBezTo>
                      <a:cubicBezTo>
                        <a:pt x="59411" y="11474"/>
                        <a:pt x="0" y="76088"/>
                        <a:pt x="0" y="155013"/>
                      </a:cubicBezTo>
                      <a:cubicBezTo>
                        <a:pt x="0" y="233950"/>
                        <a:pt x="59411" y="298564"/>
                        <a:pt x="135701" y="308102"/>
                      </a:cubicBezTo>
                      <a:cubicBezTo>
                        <a:pt x="142016" y="308892"/>
                        <a:pt x="148239" y="310038"/>
                        <a:pt x="154778" y="310038"/>
                      </a:cubicBezTo>
                      <a:cubicBezTo>
                        <a:pt x="161316" y="310038"/>
                        <a:pt x="167539" y="308892"/>
                        <a:pt x="173855" y="308102"/>
                      </a:cubicBezTo>
                      <a:cubicBezTo>
                        <a:pt x="250145" y="298564"/>
                        <a:pt x="309593" y="233950"/>
                        <a:pt x="309593" y="155013"/>
                      </a:cubicBezTo>
                      <a:cubicBezTo>
                        <a:pt x="309593" y="76088"/>
                        <a:pt x="250145" y="11474"/>
                        <a:pt x="173855" y="1937"/>
                      </a:cubicBezTo>
                      <a:close/>
                      <a:moveTo>
                        <a:pt x="173856" y="269896"/>
                      </a:moveTo>
                      <a:cubicBezTo>
                        <a:pt x="167614" y="270942"/>
                        <a:pt x="161318" y="271833"/>
                        <a:pt x="154778" y="271833"/>
                      </a:cubicBezTo>
                      <a:cubicBezTo>
                        <a:pt x="148239" y="271833"/>
                        <a:pt x="141942" y="270942"/>
                        <a:pt x="135701" y="269896"/>
                      </a:cubicBezTo>
                      <a:cubicBezTo>
                        <a:pt x="80482" y="260704"/>
                        <a:pt x="38154" y="212894"/>
                        <a:pt x="38154" y="155013"/>
                      </a:cubicBezTo>
                      <a:cubicBezTo>
                        <a:pt x="38154" y="97143"/>
                        <a:pt x="80482" y="49334"/>
                        <a:pt x="135701" y="40142"/>
                      </a:cubicBezTo>
                      <a:cubicBezTo>
                        <a:pt x="141942" y="39096"/>
                        <a:pt x="148239" y="38205"/>
                        <a:pt x="154778" y="38205"/>
                      </a:cubicBezTo>
                      <a:cubicBezTo>
                        <a:pt x="161318" y="38205"/>
                        <a:pt x="167614" y="39096"/>
                        <a:pt x="173856" y="40142"/>
                      </a:cubicBezTo>
                      <a:cubicBezTo>
                        <a:pt x="229074" y="49334"/>
                        <a:pt x="271439" y="97143"/>
                        <a:pt x="271439" y="155013"/>
                      </a:cubicBezTo>
                      <a:cubicBezTo>
                        <a:pt x="271439" y="212894"/>
                        <a:pt x="229074" y="260704"/>
                        <a:pt x="173856" y="269896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10219BFF-9E8E-AE44-8235-4D4967547AD7}"/>
                    </a:ext>
                  </a:extLst>
                </p:cNvPr>
                <p:cNvSpPr/>
                <p:nvPr/>
              </p:nvSpPr>
              <p:spPr>
                <a:xfrm>
                  <a:off x="18000837" y="7259937"/>
                  <a:ext cx="309593" cy="310015"/>
                </a:xfrm>
                <a:custGeom>
                  <a:avLst/>
                  <a:gdLst>
                    <a:gd name="connsiteX0" fmla="*/ 309313 w 309593"/>
                    <a:gd name="connsiteY0" fmla="*/ 152287 h 310015"/>
                    <a:gd name="connsiteX1" fmla="*/ 154816 w 309593"/>
                    <a:gd name="connsiteY1" fmla="*/ 0 h 310015"/>
                    <a:gd name="connsiteX2" fmla="*/ 0 w 309593"/>
                    <a:gd name="connsiteY2" fmla="*/ 155013 h 310015"/>
                    <a:gd name="connsiteX3" fmla="*/ 152058 w 309593"/>
                    <a:gd name="connsiteY3" fmla="*/ 309737 h 310015"/>
                    <a:gd name="connsiteX4" fmla="*/ 154816 w 309593"/>
                    <a:gd name="connsiteY4" fmla="*/ 310015 h 310015"/>
                    <a:gd name="connsiteX5" fmla="*/ 196602 w 309593"/>
                    <a:gd name="connsiteY5" fmla="*/ 303550 h 310015"/>
                    <a:gd name="connsiteX6" fmla="*/ 303128 w 309593"/>
                    <a:gd name="connsiteY6" fmla="*/ 196880 h 310015"/>
                    <a:gd name="connsiteX7" fmla="*/ 309593 w 309593"/>
                    <a:gd name="connsiteY7" fmla="*/ 155013 h 310015"/>
                    <a:gd name="connsiteX8" fmla="*/ 309313 w 309593"/>
                    <a:gd name="connsiteY8" fmla="*/ 152287 h 310015"/>
                    <a:gd name="connsiteX9" fmla="*/ 171470 w 309593"/>
                    <a:gd name="connsiteY9" fmla="*/ 270119 h 310015"/>
                    <a:gd name="connsiteX10" fmla="*/ 154816 w 309593"/>
                    <a:gd name="connsiteY10" fmla="*/ 271810 h 310015"/>
                    <a:gd name="connsiteX11" fmla="*/ 38154 w 309593"/>
                    <a:gd name="connsiteY11" fmla="*/ 155013 h 310015"/>
                    <a:gd name="connsiteX12" fmla="*/ 154816 w 309593"/>
                    <a:gd name="connsiteY12" fmla="*/ 38205 h 310015"/>
                    <a:gd name="connsiteX13" fmla="*/ 271439 w 309593"/>
                    <a:gd name="connsiteY13" fmla="*/ 155013 h 310015"/>
                    <a:gd name="connsiteX14" fmla="*/ 269762 w 309593"/>
                    <a:gd name="connsiteY14" fmla="*/ 171718 h 310015"/>
                    <a:gd name="connsiteX15" fmla="*/ 171470 w 309593"/>
                    <a:gd name="connsiteY15" fmla="*/ 270119 h 31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3" h="310015">
                      <a:moveTo>
                        <a:pt x="309313" y="152287"/>
                      </a:moveTo>
                      <a:cubicBezTo>
                        <a:pt x="307823" y="68097"/>
                        <a:pt x="239246" y="0"/>
                        <a:pt x="154816" y="0"/>
                      </a:cubicBezTo>
                      <a:cubicBezTo>
                        <a:pt x="69453" y="0"/>
                        <a:pt x="0" y="69544"/>
                        <a:pt x="0" y="155013"/>
                      </a:cubicBezTo>
                      <a:cubicBezTo>
                        <a:pt x="0" y="239548"/>
                        <a:pt x="67999" y="308224"/>
                        <a:pt x="152058" y="309737"/>
                      </a:cubicBezTo>
                      <a:cubicBezTo>
                        <a:pt x="153008" y="309748"/>
                        <a:pt x="153884" y="310015"/>
                        <a:pt x="154816" y="310015"/>
                      </a:cubicBezTo>
                      <a:cubicBezTo>
                        <a:pt x="169384" y="310015"/>
                        <a:pt x="183226" y="307333"/>
                        <a:pt x="196602" y="303550"/>
                      </a:cubicBezTo>
                      <a:cubicBezTo>
                        <a:pt x="248189" y="288949"/>
                        <a:pt x="288542" y="248540"/>
                        <a:pt x="303128" y="196880"/>
                      </a:cubicBezTo>
                      <a:cubicBezTo>
                        <a:pt x="306910" y="183470"/>
                        <a:pt x="309593" y="169614"/>
                        <a:pt x="309593" y="155013"/>
                      </a:cubicBezTo>
                      <a:cubicBezTo>
                        <a:pt x="309593" y="154078"/>
                        <a:pt x="309332" y="153210"/>
                        <a:pt x="309313" y="152287"/>
                      </a:cubicBezTo>
                      <a:close/>
                      <a:moveTo>
                        <a:pt x="171470" y="270119"/>
                      </a:moveTo>
                      <a:cubicBezTo>
                        <a:pt x="165993" y="270920"/>
                        <a:pt x="160516" y="271810"/>
                        <a:pt x="154816" y="271810"/>
                      </a:cubicBezTo>
                      <a:cubicBezTo>
                        <a:pt x="90504" y="271810"/>
                        <a:pt x="38154" y="219405"/>
                        <a:pt x="38154" y="155013"/>
                      </a:cubicBezTo>
                      <a:cubicBezTo>
                        <a:pt x="38154" y="90600"/>
                        <a:pt x="90504" y="38205"/>
                        <a:pt x="154816" y="38205"/>
                      </a:cubicBezTo>
                      <a:cubicBezTo>
                        <a:pt x="219126" y="38205"/>
                        <a:pt x="271439" y="90600"/>
                        <a:pt x="271439" y="155013"/>
                      </a:cubicBezTo>
                      <a:cubicBezTo>
                        <a:pt x="271439" y="160733"/>
                        <a:pt x="270544" y="166220"/>
                        <a:pt x="269762" y="171718"/>
                      </a:cubicBezTo>
                      <a:cubicBezTo>
                        <a:pt x="262366" y="222665"/>
                        <a:pt x="222349" y="262740"/>
                        <a:pt x="171470" y="270119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4D3D78CE-E46D-28C3-5D03-22356FD82C73}"/>
                    </a:ext>
                  </a:extLst>
                </p:cNvPr>
                <p:cNvSpPr/>
                <p:nvPr/>
              </p:nvSpPr>
              <p:spPr>
                <a:xfrm>
                  <a:off x="18000837" y="12978090"/>
                  <a:ext cx="309593" cy="310037"/>
                </a:xfrm>
                <a:custGeom>
                  <a:avLst/>
                  <a:gdLst>
                    <a:gd name="connsiteX0" fmla="*/ 309239 w 309593"/>
                    <a:gd name="connsiteY0" fmla="*/ 151441 h 310037"/>
                    <a:gd name="connsiteX1" fmla="*/ 300837 w 309593"/>
                    <a:gd name="connsiteY1" fmla="*/ 105769 h 310037"/>
                    <a:gd name="connsiteX2" fmla="*/ 200272 w 309593"/>
                    <a:gd name="connsiteY2" fmla="*/ 7612 h 310037"/>
                    <a:gd name="connsiteX3" fmla="*/ 154816 w 309593"/>
                    <a:gd name="connsiteY3" fmla="*/ 0 h 310037"/>
                    <a:gd name="connsiteX4" fmla="*/ 154275 w 309593"/>
                    <a:gd name="connsiteY4" fmla="*/ 56 h 310037"/>
                    <a:gd name="connsiteX5" fmla="*/ 0 w 309593"/>
                    <a:gd name="connsiteY5" fmla="*/ 155024 h 310037"/>
                    <a:gd name="connsiteX6" fmla="*/ 154816 w 309593"/>
                    <a:gd name="connsiteY6" fmla="*/ 310038 h 310037"/>
                    <a:gd name="connsiteX7" fmla="*/ 309593 w 309593"/>
                    <a:gd name="connsiteY7" fmla="*/ 155024 h 310037"/>
                    <a:gd name="connsiteX8" fmla="*/ 309239 w 309593"/>
                    <a:gd name="connsiteY8" fmla="*/ 151441 h 310037"/>
                    <a:gd name="connsiteX9" fmla="*/ 154816 w 309593"/>
                    <a:gd name="connsiteY9" fmla="*/ 271833 h 310037"/>
                    <a:gd name="connsiteX10" fmla="*/ 38154 w 309593"/>
                    <a:gd name="connsiteY10" fmla="*/ 155024 h 310037"/>
                    <a:gd name="connsiteX11" fmla="*/ 154816 w 309593"/>
                    <a:gd name="connsiteY11" fmla="*/ 38205 h 310037"/>
                    <a:gd name="connsiteX12" fmla="*/ 175532 w 309593"/>
                    <a:gd name="connsiteY12" fmla="*/ 40309 h 310037"/>
                    <a:gd name="connsiteX13" fmla="*/ 269073 w 309593"/>
                    <a:gd name="connsiteY13" fmla="*/ 131621 h 310037"/>
                    <a:gd name="connsiteX14" fmla="*/ 271439 w 309593"/>
                    <a:gd name="connsiteY14" fmla="*/ 155024 h 310037"/>
                    <a:gd name="connsiteX15" fmla="*/ 154816 w 309593"/>
                    <a:gd name="connsiteY15" fmla="*/ 271833 h 3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3" h="310037">
                      <a:moveTo>
                        <a:pt x="309239" y="151441"/>
                      </a:moveTo>
                      <a:cubicBezTo>
                        <a:pt x="308848" y="135438"/>
                        <a:pt x="305718" y="120225"/>
                        <a:pt x="300837" y="105769"/>
                      </a:cubicBezTo>
                      <a:cubicBezTo>
                        <a:pt x="285002" y="58838"/>
                        <a:pt x="247648" y="22324"/>
                        <a:pt x="200272" y="7612"/>
                      </a:cubicBezTo>
                      <a:cubicBezTo>
                        <a:pt x="185816" y="3127"/>
                        <a:pt x="170744" y="0"/>
                        <a:pt x="154816" y="0"/>
                      </a:cubicBezTo>
                      <a:cubicBezTo>
                        <a:pt x="154629" y="0"/>
                        <a:pt x="154461" y="56"/>
                        <a:pt x="154275" y="56"/>
                      </a:cubicBezTo>
                      <a:cubicBezTo>
                        <a:pt x="69173" y="356"/>
                        <a:pt x="0" y="69733"/>
                        <a:pt x="0" y="155024"/>
                      </a:cubicBezTo>
                      <a:cubicBezTo>
                        <a:pt x="0" y="240494"/>
                        <a:pt x="69453" y="310038"/>
                        <a:pt x="154816" y="310038"/>
                      </a:cubicBezTo>
                      <a:cubicBezTo>
                        <a:pt x="240178" y="310038"/>
                        <a:pt x="309593" y="240494"/>
                        <a:pt x="309593" y="155024"/>
                      </a:cubicBezTo>
                      <a:cubicBezTo>
                        <a:pt x="309593" y="153789"/>
                        <a:pt x="309258" y="152654"/>
                        <a:pt x="309239" y="151441"/>
                      </a:cubicBezTo>
                      <a:close/>
                      <a:moveTo>
                        <a:pt x="154816" y="271833"/>
                      </a:moveTo>
                      <a:cubicBezTo>
                        <a:pt x="90505" y="271833"/>
                        <a:pt x="38154" y="219438"/>
                        <a:pt x="38154" y="155024"/>
                      </a:cubicBezTo>
                      <a:cubicBezTo>
                        <a:pt x="38154" y="90611"/>
                        <a:pt x="90505" y="38205"/>
                        <a:pt x="154816" y="38205"/>
                      </a:cubicBezTo>
                      <a:cubicBezTo>
                        <a:pt x="161913" y="38205"/>
                        <a:pt x="168787" y="39085"/>
                        <a:pt x="175532" y="40309"/>
                      </a:cubicBezTo>
                      <a:cubicBezTo>
                        <a:pt x="222349" y="48778"/>
                        <a:pt x="259590" y="85091"/>
                        <a:pt x="269073" y="131621"/>
                      </a:cubicBezTo>
                      <a:cubicBezTo>
                        <a:pt x="270620" y="139188"/>
                        <a:pt x="271439" y="147012"/>
                        <a:pt x="271439" y="155024"/>
                      </a:cubicBezTo>
                      <a:cubicBezTo>
                        <a:pt x="271439" y="219438"/>
                        <a:pt x="219126" y="271833"/>
                        <a:pt x="154816" y="271833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29971BE7-CAB3-549E-AE70-E7F5E95396CA}"/>
                    </a:ext>
                  </a:extLst>
                </p:cNvPr>
                <p:cNvSpPr/>
                <p:nvPr/>
              </p:nvSpPr>
              <p:spPr>
                <a:xfrm>
                  <a:off x="23394185" y="7260516"/>
                  <a:ext cx="309591" cy="310026"/>
                </a:xfrm>
                <a:custGeom>
                  <a:avLst/>
                  <a:gdLst>
                    <a:gd name="connsiteX0" fmla="*/ 154779 w 309591"/>
                    <a:gd name="connsiteY0" fmla="*/ 0 h 310026"/>
                    <a:gd name="connsiteX1" fmla="*/ 333 w 309591"/>
                    <a:gd name="connsiteY1" fmla="*/ 151597 h 310026"/>
                    <a:gd name="connsiteX2" fmla="*/ 0 w 309591"/>
                    <a:gd name="connsiteY2" fmla="*/ 155013 h 310026"/>
                    <a:gd name="connsiteX3" fmla="*/ 6180 w 309591"/>
                    <a:gd name="connsiteY3" fmla="*/ 196001 h 310026"/>
                    <a:gd name="connsiteX4" fmla="*/ 113711 w 309591"/>
                    <a:gd name="connsiteY4" fmla="*/ 303794 h 310026"/>
                    <a:gd name="connsiteX5" fmla="*/ 154779 w 309591"/>
                    <a:gd name="connsiteY5" fmla="*/ 310027 h 310026"/>
                    <a:gd name="connsiteX6" fmla="*/ 158057 w 309591"/>
                    <a:gd name="connsiteY6" fmla="*/ 309693 h 310026"/>
                    <a:gd name="connsiteX7" fmla="*/ 309591 w 309591"/>
                    <a:gd name="connsiteY7" fmla="*/ 155013 h 310026"/>
                    <a:gd name="connsiteX8" fmla="*/ 154779 w 309591"/>
                    <a:gd name="connsiteY8" fmla="*/ 0 h 310026"/>
                    <a:gd name="connsiteX9" fmla="*/ 154779 w 309591"/>
                    <a:gd name="connsiteY9" fmla="*/ 271821 h 310026"/>
                    <a:gd name="connsiteX10" fmla="*/ 138863 w 309591"/>
                    <a:gd name="connsiteY10" fmla="*/ 270208 h 310026"/>
                    <a:gd name="connsiteX11" fmla="*/ 39756 w 309591"/>
                    <a:gd name="connsiteY11" fmla="*/ 170872 h 310026"/>
                    <a:gd name="connsiteX12" fmla="*/ 38155 w 309591"/>
                    <a:gd name="connsiteY12" fmla="*/ 155013 h 310026"/>
                    <a:gd name="connsiteX13" fmla="*/ 154779 w 309591"/>
                    <a:gd name="connsiteY13" fmla="*/ 38205 h 310026"/>
                    <a:gd name="connsiteX14" fmla="*/ 271435 w 309591"/>
                    <a:gd name="connsiteY14" fmla="*/ 155013 h 310026"/>
                    <a:gd name="connsiteX15" fmla="*/ 154779 w 309591"/>
                    <a:gd name="connsiteY15" fmla="*/ 271821 h 310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1" h="310026">
                      <a:moveTo>
                        <a:pt x="154779" y="0"/>
                      </a:moveTo>
                      <a:cubicBezTo>
                        <a:pt x="70587" y="0"/>
                        <a:pt x="2201" y="67741"/>
                        <a:pt x="333" y="151597"/>
                      </a:cubicBezTo>
                      <a:cubicBezTo>
                        <a:pt x="311" y="152765"/>
                        <a:pt x="0" y="153845"/>
                        <a:pt x="0" y="155013"/>
                      </a:cubicBezTo>
                      <a:cubicBezTo>
                        <a:pt x="0" y="169291"/>
                        <a:pt x="2567" y="182858"/>
                        <a:pt x="6180" y="196001"/>
                      </a:cubicBezTo>
                      <a:cubicBezTo>
                        <a:pt x="20617" y="248328"/>
                        <a:pt x="61474" y="289283"/>
                        <a:pt x="113711" y="303794"/>
                      </a:cubicBezTo>
                      <a:cubicBezTo>
                        <a:pt x="126882" y="307445"/>
                        <a:pt x="140464" y="310027"/>
                        <a:pt x="154779" y="310027"/>
                      </a:cubicBezTo>
                      <a:cubicBezTo>
                        <a:pt x="155890" y="310027"/>
                        <a:pt x="156935" y="309715"/>
                        <a:pt x="158057" y="309693"/>
                      </a:cubicBezTo>
                      <a:cubicBezTo>
                        <a:pt x="241871" y="307901"/>
                        <a:pt x="309591" y="239359"/>
                        <a:pt x="309591" y="155013"/>
                      </a:cubicBezTo>
                      <a:cubicBezTo>
                        <a:pt x="309591" y="69544"/>
                        <a:pt x="240137" y="0"/>
                        <a:pt x="154779" y="0"/>
                      </a:cubicBezTo>
                      <a:close/>
                      <a:moveTo>
                        <a:pt x="154779" y="271821"/>
                      </a:moveTo>
                      <a:cubicBezTo>
                        <a:pt x="149333" y="271821"/>
                        <a:pt x="144120" y="270942"/>
                        <a:pt x="138863" y="270208"/>
                      </a:cubicBezTo>
                      <a:cubicBezTo>
                        <a:pt x="87348" y="263074"/>
                        <a:pt x="46836" y="222476"/>
                        <a:pt x="39756" y="170872"/>
                      </a:cubicBezTo>
                      <a:cubicBezTo>
                        <a:pt x="39022" y="165641"/>
                        <a:pt x="38155" y="160444"/>
                        <a:pt x="38155" y="155013"/>
                      </a:cubicBezTo>
                      <a:cubicBezTo>
                        <a:pt x="38155" y="90600"/>
                        <a:pt x="90460" y="38205"/>
                        <a:pt x="154779" y="38205"/>
                      </a:cubicBezTo>
                      <a:cubicBezTo>
                        <a:pt x="219087" y="38205"/>
                        <a:pt x="271435" y="90600"/>
                        <a:pt x="271435" y="155013"/>
                      </a:cubicBezTo>
                      <a:cubicBezTo>
                        <a:pt x="271435" y="219427"/>
                        <a:pt x="219087" y="271821"/>
                        <a:pt x="154779" y="271821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3474A3E9-1750-DA4B-5FC9-4D416A3A3073}"/>
                    </a:ext>
                  </a:extLst>
                </p:cNvPr>
                <p:cNvSpPr/>
                <p:nvPr/>
              </p:nvSpPr>
              <p:spPr>
                <a:xfrm>
                  <a:off x="23394185" y="12978691"/>
                  <a:ext cx="309591" cy="310015"/>
                </a:xfrm>
                <a:custGeom>
                  <a:avLst/>
                  <a:gdLst>
                    <a:gd name="connsiteX0" fmla="*/ 155412 w 309591"/>
                    <a:gd name="connsiteY0" fmla="*/ 67 h 310015"/>
                    <a:gd name="connsiteX1" fmla="*/ 154779 w 309591"/>
                    <a:gd name="connsiteY1" fmla="*/ 0 h 310015"/>
                    <a:gd name="connsiteX2" fmla="*/ 109277 w 309591"/>
                    <a:gd name="connsiteY2" fmla="*/ 7623 h 310015"/>
                    <a:gd name="connsiteX3" fmla="*/ 8903 w 309591"/>
                    <a:gd name="connsiteY3" fmla="*/ 105256 h 310015"/>
                    <a:gd name="connsiteX4" fmla="*/ 411 w 309591"/>
                    <a:gd name="connsiteY4" fmla="*/ 150951 h 310015"/>
                    <a:gd name="connsiteX5" fmla="*/ 0 w 309591"/>
                    <a:gd name="connsiteY5" fmla="*/ 155002 h 310015"/>
                    <a:gd name="connsiteX6" fmla="*/ 154779 w 309591"/>
                    <a:gd name="connsiteY6" fmla="*/ 310015 h 310015"/>
                    <a:gd name="connsiteX7" fmla="*/ 309591 w 309591"/>
                    <a:gd name="connsiteY7" fmla="*/ 155002 h 310015"/>
                    <a:gd name="connsiteX8" fmla="*/ 155412 w 309591"/>
                    <a:gd name="connsiteY8" fmla="*/ 67 h 310015"/>
                    <a:gd name="connsiteX9" fmla="*/ 154779 w 309591"/>
                    <a:gd name="connsiteY9" fmla="*/ 271810 h 310015"/>
                    <a:gd name="connsiteX10" fmla="*/ 38155 w 309591"/>
                    <a:gd name="connsiteY10" fmla="*/ 155002 h 310015"/>
                    <a:gd name="connsiteX11" fmla="*/ 40634 w 309591"/>
                    <a:gd name="connsiteY11" fmla="*/ 131164 h 310015"/>
                    <a:gd name="connsiteX12" fmla="*/ 134017 w 309591"/>
                    <a:gd name="connsiteY12" fmla="*/ 40309 h 310015"/>
                    <a:gd name="connsiteX13" fmla="*/ 154779 w 309591"/>
                    <a:gd name="connsiteY13" fmla="*/ 38205 h 310015"/>
                    <a:gd name="connsiteX14" fmla="*/ 271435 w 309591"/>
                    <a:gd name="connsiteY14" fmla="*/ 155002 h 310015"/>
                    <a:gd name="connsiteX15" fmla="*/ 154779 w 309591"/>
                    <a:gd name="connsiteY15" fmla="*/ 271810 h 31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1" h="310015">
                      <a:moveTo>
                        <a:pt x="155412" y="67"/>
                      </a:moveTo>
                      <a:cubicBezTo>
                        <a:pt x="155201" y="67"/>
                        <a:pt x="155001" y="0"/>
                        <a:pt x="154779" y="0"/>
                      </a:cubicBezTo>
                      <a:cubicBezTo>
                        <a:pt x="138830" y="0"/>
                        <a:pt x="123758" y="3116"/>
                        <a:pt x="109277" y="7623"/>
                      </a:cubicBezTo>
                      <a:cubicBezTo>
                        <a:pt x="62096" y="22280"/>
                        <a:pt x="24829" y="58582"/>
                        <a:pt x="8903" y="105256"/>
                      </a:cubicBezTo>
                      <a:cubicBezTo>
                        <a:pt x="3968" y="119713"/>
                        <a:pt x="833" y="134937"/>
                        <a:pt x="411" y="150951"/>
                      </a:cubicBezTo>
                      <a:cubicBezTo>
                        <a:pt x="367" y="152331"/>
                        <a:pt x="0" y="153611"/>
                        <a:pt x="0" y="155002"/>
                      </a:cubicBezTo>
                      <a:cubicBezTo>
                        <a:pt x="0" y="240471"/>
                        <a:pt x="69409" y="310015"/>
                        <a:pt x="154779" y="310015"/>
                      </a:cubicBezTo>
                      <a:cubicBezTo>
                        <a:pt x="240137" y="310015"/>
                        <a:pt x="309591" y="240471"/>
                        <a:pt x="309591" y="155002"/>
                      </a:cubicBezTo>
                      <a:cubicBezTo>
                        <a:pt x="309591" y="69744"/>
                        <a:pt x="240471" y="423"/>
                        <a:pt x="155412" y="67"/>
                      </a:cubicBezTo>
                      <a:close/>
                      <a:moveTo>
                        <a:pt x="154779" y="271810"/>
                      </a:moveTo>
                      <a:cubicBezTo>
                        <a:pt x="90460" y="271810"/>
                        <a:pt x="38155" y="219416"/>
                        <a:pt x="38155" y="155002"/>
                      </a:cubicBezTo>
                      <a:cubicBezTo>
                        <a:pt x="38155" y="146833"/>
                        <a:pt x="39022" y="138865"/>
                        <a:pt x="40634" y="131164"/>
                      </a:cubicBezTo>
                      <a:cubicBezTo>
                        <a:pt x="50259" y="84868"/>
                        <a:pt x="87370" y="48755"/>
                        <a:pt x="134017" y="40309"/>
                      </a:cubicBezTo>
                      <a:cubicBezTo>
                        <a:pt x="140786" y="39085"/>
                        <a:pt x="147677" y="38205"/>
                        <a:pt x="154779" y="38205"/>
                      </a:cubicBezTo>
                      <a:cubicBezTo>
                        <a:pt x="219087" y="38205"/>
                        <a:pt x="271435" y="90600"/>
                        <a:pt x="271435" y="155002"/>
                      </a:cubicBezTo>
                      <a:cubicBezTo>
                        <a:pt x="271435" y="219416"/>
                        <a:pt x="219087" y="271810"/>
                        <a:pt x="154779" y="27181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ADA61CC0-526A-4756-B5E1-BADB4D6EE763}"/>
                  </a:ext>
                </a:extLst>
              </p:cNvPr>
              <p:cNvSpPr/>
              <p:nvPr/>
            </p:nvSpPr>
            <p:spPr>
              <a:xfrm>
                <a:off x="20741338" y="10161453"/>
                <a:ext cx="222320" cy="222598"/>
              </a:xfrm>
              <a:custGeom>
                <a:avLst/>
                <a:gdLst>
                  <a:gd name="connsiteX0" fmla="*/ 191245 w 222320"/>
                  <a:gd name="connsiteY0" fmla="*/ 80194 h 222598"/>
                  <a:gd name="connsiteX1" fmla="*/ 142242 w 222320"/>
                  <a:gd name="connsiteY1" fmla="*/ 80194 h 222598"/>
                  <a:gd name="connsiteX2" fmla="*/ 142242 w 222320"/>
                  <a:gd name="connsiteY2" fmla="*/ 31105 h 222598"/>
                  <a:gd name="connsiteX3" fmla="*/ 111155 w 222320"/>
                  <a:gd name="connsiteY3" fmla="*/ 0 h 222598"/>
                  <a:gd name="connsiteX4" fmla="*/ 80090 w 222320"/>
                  <a:gd name="connsiteY4" fmla="*/ 31105 h 222598"/>
                  <a:gd name="connsiteX5" fmla="*/ 80090 w 222320"/>
                  <a:gd name="connsiteY5" fmla="*/ 80194 h 222598"/>
                  <a:gd name="connsiteX6" fmla="*/ 31065 w 222320"/>
                  <a:gd name="connsiteY6" fmla="*/ 80194 h 222598"/>
                  <a:gd name="connsiteX7" fmla="*/ 0 w 222320"/>
                  <a:gd name="connsiteY7" fmla="*/ 111299 h 222598"/>
                  <a:gd name="connsiteX8" fmla="*/ 31065 w 222320"/>
                  <a:gd name="connsiteY8" fmla="*/ 142404 h 222598"/>
                  <a:gd name="connsiteX9" fmla="*/ 80090 w 222320"/>
                  <a:gd name="connsiteY9" fmla="*/ 142404 h 222598"/>
                  <a:gd name="connsiteX10" fmla="*/ 80090 w 222320"/>
                  <a:gd name="connsiteY10" fmla="*/ 191494 h 222598"/>
                  <a:gd name="connsiteX11" fmla="*/ 111155 w 222320"/>
                  <a:gd name="connsiteY11" fmla="*/ 222599 h 222598"/>
                  <a:gd name="connsiteX12" fmla="*/ 142242 w 222320"/>
                  <a:gd name="connsiteY12" fmla="*/ 191494 h 222598"/>
                  <a:gd name="connsiteX13" fmla="*/ 142242 w 222320"/>
                  <a:gd name="connsiteY13" fmla="*/ 142404 h 222598"/>
                  <a:gd name="connsiteX14" fmla="*/ 191245 w 222320"/>
                  <a:gd name="connsiteY14" fmla="*/ 142404 h 222598"/>
                  <a:gd name="connsiteX15" fmla="*/ 222321 w 222320"/>
                  <a:gd name="connsiteY15" fmla="*/ 111299 h 222598"/>
                  <a:gd name="connsiteX16" fmla="*/ 191245 w 222320"/>
                  <a:gd name="connsiteY16" fmla="*/ 80194 h 22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2320" h="222598">
                    <a:moveTo>
                      <a:pt x="191245" y="80194"/>
                    </a:moveTo>
                    <a:lnTo>
                      <a:pt x="142242" y="80194"/>
                    </a:lnTo>
                    <a:lnTo>
                      <a:pt x="142242" y="31105"/>
                    </a:lnTo>
                    <a:cubicBezTo>
                      <a:pt x="142242" y="14000"/>
                      <a:pt x="128249" y="0"/>
                      <a:pt x="111155" y="0"/>
                    </a:cubicBezTo>
                    <a:cubicBezTo>
                      <a:pt x="94072" y="0"/>
                      <a:pt x="80090" y="14000"/>
                      <a:pt x="80090" y="31105"/>
                    </a:cubicBezTo>
                    <a:lnTo>
                      <a:pt x="80090" y="80194"/>
                    </a:lnTo>
                    <a:lnTo>
                      <a:pt x="31065" y="80194"/>
                    </a:lnTo>
                    <a:cubicBezTo>
                      <a:pt x="13993" y="80194"/>
                      <a:pt x="0" y="94195"/>
                      <a:pt x="0" y="111299"/>
                    </a:cubicBezTo>
                    <a:cubicBezTo>
                      <a:pt x="0" y="128415"/>
                      <a:pt x="13993" y="142404"/>
                      <a:pt x="31065" y="142404"/>
                    </a:cubicBezTo>
                    <a:lnTo>
                      <a:pt x="80090" y="142404"/>
                    </a:lnTo>
                    <a:lnTo>
                      <a:pt x="80090" y="191494"/>
                    </a:lnTo>
                    <a:cubicBezTo>
                      <a:pt x="80090" y="208610"/>
                      <a:pt x="94072" y="222599"/>
                      <a:pt x="111155" y="222599"/>
                    </a:cubicBezTo>
                    <a:cubicBezTo>
                      <a:pt x="128249" y="222599"/>
                      <a:pt x="142242" y="208610"/>
                      <a:pt x="142242" y="191494"/>
                    </a:cubicBezTo>
                    <a:lnTo>
                      <a:pt x="142242" y="142404"/>
                    </a:lnTo>
                    <a:lnTo>
                      <a:pt x="191245" y="142404"/>
                    </a:lnTo>
                    <a:cubicBezTo>
                      <a:pt x="208339" y="142404"/>
                      <a:pt x="222321" y="128415"/>
                      <a:pt x="222321" y="111299"/>
                    </a:cubicBezTo>
                    <a:cubicBezTo>
                      <a:pt x="222321" y="94195"/>
                      <a:pt x="208339" y="80194"/>
                      <a:pt x="191245" y="80194"/>
                    </a:cubicBezTo>
                    <a:close/>
                  </a:path>
                </a:pathLst>
              </a:custGeom>
              <a:grpFill/>
              <a:ln w="1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</p:grpSp>
        <p:grpSp>
          <p:nvGrpSpPr>
            <p:cNvPr id="31" name="Graphic 46">
              <a:extLst>
                <a:ext uri="{FF2B5EF4-FFF2-40B4-BE49-F238E27FC236}">
                  <a16:creationId xmlns:a16="http://schemas.microsoft.com/office/drawing/2014/main" id="{87383A5F-1475-C914-E179-8C829B043A0D}"/>
                </a:ext>
              </a:extLst>
            </p:cNvPr>
            <p:cNvGrpSpPr/>
            <p:nvPr/>
          </p:nvGrpSpPr>
          <p:grpSpPr>
            <a:xfrm>
              <a:off x="20697691" y="5498535"/>
              <a:ext cx="309635" cy="1758267"/>
              <a:chOff x="20697691" y="5498535"/>
              <a:chExt cx="309635" cy="1758267"/>
            </a:xfrm>
            <a:grpFill/>
          </p:grpSpPr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D949E257-128C-1017-EA3D-5DCFBF3DA610}"/>
                  </a:ext>
                </a:extLst>
              </p:cNvPr>
              <p:cNvSpPr/>
              <p:nvPr/>
            </p:nvSpPr>
            <p:spPr>
              <a:xfrm>
                <a:off x="20833431" y="5784181"/>
                <a:ext cx="38154" cy="1472620"/>
              </a:xfrm>
              <a:custGeom>
                <a:avLst/>
                <a:gdLst>
                  <a:gd name="connsiteX0" fmla="*/ 0 w 38154"/>
                  <a:gd name="connsiteY0" fmla="*/ 0 h 1472620"/>
                  <a:gd name="connsiteX1" fmla="*/ 38154 w 38154"/>
                  <a:gd name="connsiteY1" fmla="*/ 0 h 1472620"/>
                  <a:gd name="connsiteX2" fmla="*/ 38154 w 38154"/>
                  <a:gd name="connsiteY2" fmla="*/ 1472621 h 1472620"/>
                  <a:gd name="connsiteX3" fmla="*/ 0 w 38154"/>
                  <a:gd name="connsiteY3" fmla="*/ 1472621 h 147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54" h="1472620">
                    <a:moveTo>
                      <a:pt x="0" y="0"/>
                    </a:moveTo>
                    <a:lnTo>
                      <a:pt x="38154" y="0"/>
                    </a:lnTo>
                    <a:lnTo>
                      <a:pt x="38154" y="1472621"/>
                    </a:lnTo>
                    <a:lnTo>
                      <a:pt x="0" y="1472621"/>
                    </a:lnTo>
                    <a:close/>
                  </a:path>
                </a:pathLst>
              </a:custGeom>
              <a:grpFill/>
              <a:ln w="1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FB8865CB-23DD-D169-E3DC-9CD45A7A4FE3}"/>
                  </a:ext>
                </a:extLst>
              </p:cNvPr>
              <p:cNvSpPr/>
              <p:nvPr/>
            </p:nvSpPr>
            <p:spPr>
              <a:xfrm>
                <a:off x="20697691" y="5498535"/>
                <a:ext cx="309635" cy="310013"/>
              </a:xfrm>
              <a:custGeom>
                <a:avLst/>
                <a:gdLst>
                  <a:gd name="connsiteX0" fmla="*/ 307702 w 309635"/>
                  <a:gd name="connsiteY0" fmla="*/ 135896 h 310013"/>
                  <a:gd name="connsiteX1" fmla="*/ 154823 w 309635"/>
                  <a:gd name="connsiteY1" fmla="*/ 0 h 310013"/>
                  <a:gd name="connsiteX2" fmla="*/ 1945 w 309635"/>
                  <a:gd name="connsiteY2" fmla="*/ 135896 h 310013"/>
                  <a:gd name="connsiteX3" fmla="*/ 0 w 309635"/>
                  <a:gd name="connsiteY3" fmla="*/ 154998 h 310013"/>
                  <a:gd name="connsiteX4" fmla="*/ 1945 w 309635"/>
                  <a:gd name="connsiteY4" fmla="*/ 174099 h 310013"/>
                  <a:gd name="connsiteX5" fmla="*/ 154823 w 309635"/>
                  <a:gd name="connsiteY5" fmla="*/ 310013 h 310013"/>
                  <a:gd name="connsiteX6" fmla="*/ 307702 w 309635"/>
                  <a:gd name="connsiteY6" fmla="*/ 174099 h 310013"/>
                  <a:gd name="connsiteX7" fmla="*/ 309636 w 309635"/>
                  <a:gd name="connsiteY7" fmla="*/ 154998 h 310013"/>
                  <a:gd name="connsiteX8" fmla="*/ 307702 w 309635"/>
                  <a:gd name="connsiteY8" fmla="*/ 135896 h 310013"/>
                  <a:gd name="connsiteX9" fmla="*/ 154823 w 309635"/>
                  <a:gd name="connsiteY9" fmla="*/ 271810 h 310013"/>
                  <a:gd name="connsiteX10" fmla="*/ 40101 w 309635"/>
                  <a:gd name="connsiteY10" fmla="*/ 174099 h 310013"/>
                  <a:gd name="connsiteX11" fmla="*/ 38156 w 309635"/>
                  <a:gd name="connsiteY11" fmla="*/ 154998 h 310013"/>
                  <a:gd name="connsiteX12" fmla="*/ 40101 w 309635"/>
                  <a:gd name="connsiteY12" fmla="*/ 135896 h 310013"/>
                  <a:gd name="connsiteX13" fmla="*/ 154823 w 309635"/>
                  <a:gd name="connsiteY13" fmla="*/ 38204 h 310013"/>
                  <a:gd name="connsiteX14" fmla="*/ 269546 w 309635"/>
                  <a:gd name="connsiteY14" fmla="*/ 135896 h 310013"/>
                  <a:gd name="connsiteX15" fmla="*/ 271480 w 309635"/>
                  <a:gd name="connsiteY15" fmla="*/ 154998 h 310013"/>
                  <a:gd name="connsiteX16" fmla="*/ 269546 w 309635"/>
                  <a:gd name="connsiteY16" fmla="*/ 174099 h 310013"/>
                  <a:gd name="connsiteX17" fmla="*/ 154823 w 309635"/>
                  <a:gd name="connsiteY17" fmla="*/ 271810 h 31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635" h="310013">
                    <a:moveTo>
                      <a:pt x="307702" y="135896"/>
                    </a:moveTo>
                    <a:cubicBezTo>
                      <a:pt x="298177" y="59507"/>
                      <a:pt x="233647" y="0"/>
                      <a:pt x="154823" y="0"/>
                    </a:cubicBezTo>
                    <a:cubicBezTo>
                      <a:pt x="76000" y="0"/>
                      <a:pt x="11459" y="59507"/>
                      <a:pt x="1945" y="135896"/>
                    </a:cubicBezTo>
                    <a:cubicBezTo>
                      <a:pt x="1145" y="142226"/>
                      <a:pt x="0" y="148457"/>
                      <a:pt x="0" y="154998"/>
                    </a:cubicBezTo>
                    <a:cubicBezTo>
                      <a:pt x="0" y="161538"/>
                      <a:pt x="1145" y="167769"/>
                      <a:pt x="1945" y="174099"/>
                    </a:cubicBezTo>
                    <a:cubicBezTo>
                      <a:pt x="11459" y="250491"/>
                      <a:pt x="76000" y="310013"/>
                      <a:pt x="154823" y="310013"/>
                    </a:cubicBezTo>
                    <a:cubicBezTo>
                      <a:pt x="233647" y="310013"/>
                      <a:pt x="298177" y="250491"/>
                      <a:pt x="307702" y="174099"/>
                    </a:cubicBezTo>
                    <a:cubicBezTo>
                      <a:pt x="308502" y="167769"/>
                      <a:pt x="309636" y="161538"/>
                      <a:pt x="309636" y="154998"/>
                    </a:cubicBezTo>
                    <a:cubicBezTo>
                      <a:pt x="309636" y="148457"/>
                      <a:pt x="308502" y="142226"/>
                      <a:pt x="307702" y="135896"/>
                    </a:cubicBezTo>
                    <a:close/>
                    <a:moveTo>
                      <a:pt x="154823" y="271810"/>
                    </a:moveTo>
                    <a:cubicBezTo>
                      <a:pt x="97029" y="271810"/>
                      <a:pt x="49259" y="229405"/>
                      <a:pt x="40101" y="174099"/>
                    </a:cubicBezTo>
                    <a:cubicBezTo>
                      <a:pt x="39056" y="167848"/>
                      <a:pt x="38156" y="161538"/>
                      <a:pt x="38156" y="154998"/>
                    </a:cubicBezTo>
                    <a:cubicBezTo>
                      <a:pt x="38156" y="148457"/>
                      <a:pt x="39056" y="142147"/>
                      <a:pt x="40101" y="135896"/>
                    </a:cubicBezTo>
                    <a:cubicBezTo>
                      <a:pt x="49259" y="80605"/>
                      <a:pt x="97051" y="38204"/>
                      <a:pt x="154823" y="38204"/>
                    </a:cubicBezTo>
                    <a:cubicBezTo>
                      <a:pt x="212596" y="38204"/>
                      <a:pt x="260377" y="80605"/>
                      <a:pt x="269546" y="135896"/>
                    </a:cubicBezTo>
                    <a:cubicBezTo>
                      <a:pt x="270591" y="142147"/>
                      <a:pt x="271480" y="148457"/>
                      <a:pt x="271480" y="154998"/>
                    </a:cubicBezTo>
                    <a:cubicBezTo>
                      <a:pt x="271480" y="161538"/>
                      <a:pt x="270591" y="167848"/>
                      <a:pt x="269546" y="174099"/>
                    </a:cubicBezTo>
                    <a:cubicBezTo>
                      <a:pt x="260377" y="229405"/>
                      <a:pt x="212607" y="271810"/>
                      <a:pt x="154823" y="271810"/>
                    </a:cubicBezTo>
                    <a:close/>
                  </a:path>
                </a:pathLst>
              </a:custGeom>
              <a:grpFill/>
              <a:ln w="1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8061DA58-B648-A69E-C821-7350D94D8451}"/>
              </a:ext>
            </a:extLst>
          </p:cNvPr>
          <p:cNvGrpSpPr/>
          <p:nvPr/>
        </p:nvGrpSpPr>
        <p:grpSpPr>
          <a:xfrm>
            <a:off x="537633" y="621756"/>
            <a:ext cx="2097088" cy="2066217"/>
            <a:chOff x="828992" y="959364"/>
            <a:chExt cx="1615804" cy="1592018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EB7CE98-55D3-A0D5-D913-63FA7F7FD81F}"/>
                </a:ext>
              </a:extLst>
            </p:cNvPr>
            <p:cNvSpPr/>
            <p:nvPr/>
          </p:nvSpPr>
          <p:spPr>
            <a:xfrm rot="19800000">
              <a:off x="828992" y="959364"/>
              <a:ext cx="1592018" cy="1592018"/>
            </a:xfrm>
            <a:custGeom>
              <a:avLst/>
              <a:gdLst>
                <a:gd name="connsiteX0" fmla="*/ 1592018 w 1592018"/>
                <a:gd name="connsiteY0" fmla="*/ 796009 h 1592018"/>
                <a:gd name="connsiteX1" fmla="*/ 796009 w 1592018"/>
                <a:gd name="connsiteY1" fmla="*/ 1592018 h 1592018"/>
                <a:gd name="connsiteX2" fmla="*/ 0 w 1592018"/>
                <a:gd name="connsiteY2" fmla="*/ 796009 h 1592018"/>
                <a:gd name="connsiteX3" fmla="*/ 796009 w 1592018"/>
                <a:gd name="connsiteY3" fmla="*/ 0 h 1592018"/>
                <a:gd name="connsiteX4" fmla="*/ 1592018 w 1592018"/>
                <a:gd name="connsiteY4" fmla="*/ 796009 h 159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2018" h="1592018">
                  <a:moveTo>
                    <a:pt x="1592018" y="796009"/>
                  </a:moveTo>
                  <a:cubicBezTo>
                    <a:pt x="1592018" y="1235633"/>
                    <a:pt x="1235633" y="1592018"/>
                    <a:pt x="796009" y="1592018"/>
                  </a:cubicBezTo>
                  <a:cubicBezTo>
                    <a:pt x="356385" y="1592018"/>
                    <a:pt x="0" y="1235633"/>
                    <a:pt x="0" y="796009"/>
                  </a:cubicBezTo>
                  <a:cubicBezTo>
                    <a:pt x="0" y="356385"/>
                    <a:pt x="356385" y="0"/>
                    <a:pt x="796009" y="0"/>
                  </a:cubicBezTo>
                  <a:cubicBezTo>
                    <a:pt x="1235633" y="0"/>
                    <a:pt x="1592018" y="356385"/>
                    <a:pt x="1592018" y="796009"/>
                  </a:cubicBezTo>
                  <a:close/>
                </a:path>
              </a:pathLst>
            </a:custGeom>
            <a:solidFill>
              <a:schemeClr val="accent3"/>
            </a:solidFill>
            <a:ln w="2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 dirty="0">
                <a:latin typeface="Raleway" pitchFamily="2" charset="0"/>
              </a:endParaRPr>
            </a:p>
          </p:txBody>
        </p:sp>
        <p:grpSp>
          <p:nvGrpSpPr>
            <p:cNvPr id="50" name="Graphic 44">
              <a:extLst>
                <a:ext uri="{FF2B5EF4-FFF2-40B4-BE49-F238E27FC236}">
                  <a16:creationId xmlns:a16="http://schemas.microsoft.com/office/drawing/2014/main" id="{F4FC4DE1-3B6D-BC38-B1DA-B2302DE964C5}"/>
                </a:ext>
              </a:extLst>
            </p:cNvPr>
            <p:cNvGrpSpPr/>
            <p:nvPr/>
          </p:nvGrpSpPr>
          <p:grpSpPr>
            <a:xfrm rot="19800000">
              <a:off x="1183901" y="1433431"/>
              <a:ext cx="730158" cy="380544"/>
              <a:chOff x="1259921" y="1413061"/>
              <a:chExt cx="730158" cy="380544"/>
            </a:xfrm>
            <a:solidFill>
              <a:srgbClr val="595959"/>
            </a:solidFill>
          </p:grpSpPr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0E681D0A-3BBB-9CF4-139B-5601E0C3418E}"/>
                  </a:ext>
                </a:extLst>
              </p:cNvPr>
              <p:cNvSpPr/>
              <p:nvPr/>
            </p:nvSpPr>
            <p:spPr>
              <a:xfrm>
                <a:off x="1259921" y="1413061"/>
                <a:ext cx="218031" cy="380544"/>
              </a:xfrm>
              <a:custGeom>
                <a:avLst/>
                <a:gdLst>
                  <a:gd name="connsiteX0" fmla="*/ 105997 w 218031"/>
                  <a:gd name="connsiteY0" fmla="*/ 0 h 380544"/>
                  <a:gd name="connsiteX1" fmla="*/ 0 w 218031"/>
                  <a:gd name="connsiteY1" fmla="*/ 129072 h 380544"/>
                  <a:gd name="connsiteX2" fmla="*/ 105997 w 218031"/>
                  <a:gd name="connsiteY2" fmla="*/ 190271 h 380544"/>
                  <a:gd name="connsiteX3" fmla="*/ 0 w 218031"/>
                  <a:gd name="connsiteY3" fmla="*/ 251471 h 380544"/>
                  <a:gd name="connsiteX4" fmla="*/ 105997 w 218031"/>
                  <a:gd name="connsiteY4" fmla="*/ 380545 h 380544"/>
                  <a:gd name="connsiteX5" fmla="*/ 218031 w 218031"/>
                  <a:gd name="connsiteY5" fmla="*/ 190271 h 380544"/>
                  <a:gd name="connsiteX6" fmla="*/ 105997 w 218031"/>
                  <a:gd name="connsiteY6" fmla="*/ 0 h 380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31" h="380544">
                    <a:moveTo>
                      <a:pt x="105997" y="0"/>
                    </a:moveTo>
                    <a:cubicBezTo>
                      <a:pt x="56746" y="0"/>
                      <a:pt x="15010" y="54051"/>
                      <a:pt x="0" y="129072"/>
                    </a:cubicBezTo>
                    <a:lnTo>
                      <a:pt x="105997" y="190271"/>
                    </a:lnTo>
                    <a:lnTo>
                      <a:pt x="0" y="251471"/>
                    </a:lnTo>
                    <a:cubicBezTo>
                      <a:pt x="15010" y="326493"/>
                      <a:pt x="56746" y="380545"/>
                      <a:pt x="105997" y="380545"/>
                    </a:cubicBezTo>
                    <a:cubicBezTo>
                      <a:pt x="167876" y="380545"/>
                      <a:pt x="218031" y="295356"/>
                      <a:pt x="218031" y="190271"/>
                    </a:cubicBezTo>
                    <a:cubicBezTo>
                      <a:pt x="218031" y="85187"/>
                      <a:pt x="167876" y="0"/>
                      <a:pt x="10599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2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0A99F6A7-CFD0-3362-2697-5282D63EAA27}"/>
                  </a:ext>
                </a:extLst>
              </p:cNvPr>
              <p:cNvSpPr/>
              <p:nvPr/>
            </p:nvSpPr>
            <p:spPr>
              <a:xfrm>
                <a:off x="1772048" y="1413061"/>
                <a:ext cx="218031" cy="380544"/>
              </a:xfrm>
              <a:custGeom>
                <a:avLst/>
                <a:gdLst>
                  <a:gd name="connsiteX0" fmla="*/ 106003 w 218031"/>
                  <a:gd name="connsiteY0" fmla="*/ 0 h 380544"/>
                  <a:gd name="connsiteX1" fmla="*/ 0 w 218031"/>
                  <a:gd name="connsiteY1" fmla="*/ 129072 h 380544"/>
                  <a:gd name="connsiteX2" fmla="*/ 106003 w 218031"/>
                  <a:gd name="connsiteY2" fmla="*/ 190271 h 380544"/>
                  <a:gd name="connsiteX3" fmla="*/ 0 w 218031"/>
                  <a:gd name="connsiteY3" fmla="*/ 251471 h 380544"/>
                  <a:gd name="connsiteX4" fmla="*/ 106003 w 218031"/>
                  <a:gd name="connsiteY4" fmla="*/ 380545 h 380544"/>
                  <a:gd name="connsiteX5" fmla="*/ 218031 w 218031"/>
                  <a:gd name="connsiteY5" fmla="*/ 190271 h 380544"/>
                  <a:gd name="connsiteX6" fmla="*/ 106003 w 218031"/>
                  <a:gd name="connsiteY6" fmla="*/ 0 h 380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31" h="380544">
                    <a:moveTo>
                      <a:pt x="106003" y="0"/>
                    </a:moveTo>
                    <a:cubicBezTo>
                      <a:pt x="56746" y="0"/>
                      <a:pt x="15017" y="54051"/>
                      <a:pt x="0" y="129072"/>
                    </a:cubicBezTo>
                    <a:lnTo>
                      <a:pt x="106003" y="190271"/>
                    </a:lnTo>
                    <a:lnTo>
                      <a:pt x="0" y="251471"/>
                    </a:lnTo>
                    <a:cubicBezTo>
                      <a:pt x="15017" y="326493"/>
                      <a:pt x="56746" y="380545"/>
                      <a:pt x="106003" y="380545"/>
                    </a:cubicBezTo>
                    <a:cubicBezTo>
                      <a:pt x="167876" y="380545"/>
                      <a:pt x="218031" y="295356"/>
                      <a:pt x="218031" y="190271"/>
                    </a:cubicBezTo>
                    <a:cubicBezTo>
                      <a:pt x="218031" y="85187"/>
                      <a:pt x="167876" y="0"/>
                      <a:pt x="1060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2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</p:grp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25498466-F58B-DC8C-98A0-E84534F776FD}"/>
                </a:ext>
              </a:extLst>
            </p:cNvPr>
            <p:cNvSpPr/>
            <p:nvPr/>
          </p:nvSpPr>
          <p:spPr>
            <a:xfrm rot="19800000">
              <a:off x="2121206" y="1849790"/>
              <a:ext cx="323590" cy="238418"/>
            </a:xfrm>
            <a:custGeom>
              <a:avLst/>
              <a:gdLst>
                <a:gd name="connsiteX0" fmla="*/ 0 w 323590"/>
                <a:gd name="connsiteY0" fmla="*/ 122654 h 238418"/>
                <a:gd name="connsiteX1" fmla="*/ 130757 w 323590"/>
                <a:gd name="connsiteY1" fmla="*/ 0 h 238418"/>
                <a:gd name="connsiteX2" fmla="*/ 285290 w 323590"/>
                <a:gd name="connsiteY2" fmla="*/ 68350 h 238418"/>
                <a:gd name="connsiteX3" fmla="*/ 273402 w 323590"/>
                <a:gd name="connsiteY3" fmla="*/ 221650 h 238418"/>
                <a:gd name="connsiteX4" fmla="*/ 81723 w 323590"/>
                <a:gd name="connsiteY4" fmla="*/ 206537 h 238418"/>
                <a:gd name="connsiteX5" fmla="*/ 0 w 323590"/>
                <a:gd name="connsiteY5" fmla="*/ 122654 h 238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3590" h="238418">
                  <a:moveTo>
                    <a:pt x="0" y="122654"/>
                  </a:moveTo>
                  <a:lnTo>
                    <a:pt x="130757" y="0"/>
                  </a:lnTo>
                  <a:cubicBezTo>
                    <a:pt x="130757" y="0"/>
                    <a:pt x="246656" y="31203"/>
                    <a:pt x="285290" y="68350"/>
                  </a:cubicBezTo>
                  <a:cubicBezTo>
                    <a:pt x="323921" y="105498"/>
                    <a:pt x="352195" y="176527"/>
                    <a:pt x="273402" y="221650"/>
                  </a:cubicBezTo>
                  <a:cubicBezTo>
                    <a:pt x="194608" y="266774"/>
                    <a:pt x="81723" y="206537"/>
                    <a:pt x="81723" y="206537"/>
                  </a:cubicBezTo>
                  <a:cubicBezTo>
                    <a:pt x="81723" y="206537"/>
                    <a:pt x="14117" y="165069"/>
                    <a:pt x="0" y="122654"/>
                  </a:cubicBezTo>
                  <a:close/>
                </a:path>
              </a:pathLst>
            </a:custGeom>
            <a:solidFill>
              <a:schemeClr val="accent2"/>
            </a:solidFill>
            <a:ln w="2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AC5E435A-E3FD-5C40-5BF8-E93C1A46BEE8}"/>
                </a:ext>
              </a:extLst>
            </p:cNvPr>
            <p:cNvSpPr/>
            <p:nvPr/>
          </p:nvSpPr>
          <p:spPr>
            <a:xfrm rot="19800000">
              <a:off x="1141193" y="1667985"/>
              <a:ext cx="1277372" cy="707257"/>
            </a:xfrm>
            <a:custGeom>
              <a:avLst/>
              <a:gdLst>
                <a:gd name="connsiteX0" fmla="*/ 1255240 w 1277372"/>
                <a:gd name="connsiteY0" fmla="*/ 509216 h 707257"/>
                <a:gd name="connsiteX1" fmla="*/ 1176084 w 1277372"/>
                <a:gd name="connsiteY1" fmla="*/ 452950 h 707257"/>
                <a:gd name="connsiteX2" fmla="*/ 1091432 w 1277372"/>
                <a:gd name="connsiteY2" fmla="*/ 422037 h 707257"/>
                <a:gd name="connsiteX3" fmla="*/ 1204011 w 1277372"/>
                <a:gd name="connsiteY3" fmla="*/ 94566 h 707257"/>
                <a:gd name="connsiteX4" fmla="*/ 1244271 w 1277372"/>
                <a:gd name="connsiteY4" fmla="*/ 119631 h 707257"/>
                <a:gd name="connsiteX5" fmla="*/ 1267719 w 1277372"/>
                <a:gd name="connsiteY5" fmla="*/ 75842 h 707257"/>
                <a:gd name="connsiteX6" fmla="*/ 1145888 w 1277372"/>
                <a:gd name="connsiteY6" fmla="*/ 0 h 707257"/>
                <a:gd name="connsiteX7" fmla="*/ 1122443 w 1277372"/>
                <a:gd name="connsiteY7" fmla="*/ 43787 h 707257"/>
                <a:gd name="connsiteX8" fmla="*/ 1169143 w 1277372"/>
                <a:gd name="connsiteY8" fmla="*/ 72860 h 707257"/>
                <a:gd name="connsiteX9" fmla="*/ 633859 w 1277372"/>
                <a:gd name="connsiteY9" fmla="*/ 630960 h 707257"/>
                <a:gd name="connsiteX10" fmla="*/ 98575 w 1277372"/>
                <a:gd name="connsiteY10" fmla="*/ 72860 h 707257"/>
                <a:gd name="connsiteX11" fmla="*/ 145276 w 1277372"/>
                <a:gd name="connsiteY11" fmla="*/ 43787 h 707257"/>
                <a:gd name="connsiteX12" fmla="*/ 121830 w 1277372"/>
                <a:gd name="connsiteY12" fmla="*/ 0 h 707257"/>
                <a:gd name="connsiteX13" fmla="*/ 0 w 1277372"/>
                <a:gd name="connsiteY13" fmla="*/ 75842 h 707257"/>
                <a:gd name="connsiteX14" fmla="*/ 23446 w 1277372"/>
                <a:gd name="connsiteY14" fmla="*/ 119631 h 707257"/>
                <a:gd name="connsiteX15" fmla="*/ 63706 w 1277372"/>
                <a:gd name="connsiteY15" fmla="*/ 94566 h 707257"/>
                <a:gd name="connsiteX16" fmla="*/ 633859 w 1277372"/>
                <a:gd name="connsiteY16" fmla="*/ 669601 h 707257"/>
                <a:gd name="connsiteX17" fmla="*/ 922562 w 1277372"/>
                <a:gd name="connsiteY17" fmla="*/ 584985 h 707257"/>
                <a:gd name="connsiteX18" fmla="*/ 926131 w 1277372"/>
                <a:gd name="connsiteY18" fmla="*/ 591264 h 707257"/>
                <a:gd name="connsiteX19" fmla="*/ 1235360 w 1277372"/>
                <a:gd name="connsiteY19" fmla="*/ 668850 h 707257"/>
                <a:gd name="connsiteX20" fmla="*/ 1255240 w 1277372"/>
                <a:gd name="connsiteY20" fmla="*/ 509216 h 707257"/>
                <a:gd name="connsiteX21" fmla="*/ 1218878 w 1277372"/>
                <a:gd name="connsiteY21" fmla="*/ 620202 h 707257"/>
                <a:gd name="connsiteX22" fmla="*/ 1092074 w 1277372"/>
                <a:gd name="connsiteY22" fmla="*/ 657654 h 707257"/>
                <a:gd name="connsiteX23" fmla="*/ 965445 w 1277372"/>
                <a:gd name="connsiteY23" fmla="*/ 570889 h 707257"/>
                <a:gd name="connsiteX24" fmla="*/ 1056540 w 1277372"/>
                <a:gd name="connsiteY24" fmla="*/ 488390 h 707257"/>
                <a:gd name="connsiteX25" fmla="*/ 1069108 w 1277372"/>
                <a:gd name="connsiteY25" fmla="*/ 471101 h 707257"/>
                <a:gd name="connsiteX26" fmla="*/ 1073386 w 1277372"/>
                <a:gd name="connsiteY26" fmla="*/ 464071 h 707257"/>
                <a:gd name="connsiteX27" fmla="*/ 1077509 w 1277372"/>
                <a:gd name="connsiteY27" fmla="*/ 465181 h 707257"/>
                <a:gd name="connsiteX28" fmla="*/ 1116914 w 1277372"/>
                <a:gd name="connsiteY28" fmla="*/ 476855 h 707257"/>
                <a:gd name="connsiteX29" fmla="*/ 1188107 w 1277372"/>
                <a:gd name="connsiteY29" fmla="*/ 510522 h 707257"/>
                <a:gd name="connsiteX30" fmla="*/ 1231305 w 1277372"/>
                <a:gd name="connsiteY30" fmla="*/ 561782 h 707257"/>
                <a:gd name="connsiteX31" fmla="*/ 1218878 w 1277372"/>
                <a:gd name="connsiteY31" fmla="*/ 620202 h 70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77372" h="707257">
                  <a:moveTo>
                    <a:pt x="1255240" y="509216"/>
                  </a:moveTo>
                  <a:cubicBezTo>
                    <a:pt x="1235239" y="483421"/>
                    <a:pt x="1205055" y="466827"/>
                    <a:pt x="1176084" y="452950"/>
                  </a:cubicBezTo>
                  <a:cubicBezTo>
                    <a:pt x="1149334" y="440134"/>
                    <a:pt x="1120553" y="428740"/>
                    <a:pt x="1091432" y="422037"/>
                  </a:cubicBezTo>
                  <a:cubicBezTo>
                    <a:pt x="1155727" y="329464"/>
                    <a:pt x="1196496" y="216847"/>
                    <a:pt x="1204011" y="94566"/>
                  </a:cubicBezTo>
                  <a:lnTo>
                    <a:pt x="1244271" y="119631"/>
                  </a:lnTo>
                  <a:lnTo>
                    <a:pt x="1267719" y="75842"/>
                  </a:lnTo>
                  <a:lnTo>
                    <a:pt x="1145888" y="0"/>
                  </a:lnTo>
                  <a:lnTo>
                    <a:pt x="1122443" y="43787"/>
                  </a:lnTo>
                  <a:lnTo>
                    <a:pt x="1169143" y="72860"/>
                  </a:lnTo>
                  <a:cubicBezTo>
                    <a:pt x="1159596" y="382350"/>
                    <a:pt x="923156" y="630960"/>
                    <a:pt x="633859" y="630960"/>
                  </a:cubicBezTo>
                  <a:cubicBezTo>
                    <a:pt x="344562" y="630960"/>
                    <a:pt x="108122" y="382350"/>
                    <a:pt x="98575" y="72860"/>
                  </a:cubicBezTo>
                  <a:lnTo>
                    <a:pt x="145276" y="43787"/>
                  </a:lnTo>
                  <a:lnTo>
                    <a:pt x="121830" y="0"/>
                  </a:lnTo>
                  <a:lnTo>
                    <a:pt x="0" y="75842"/>
                  </a:lnTo>
                  <a:lnTo>
                    <a:pt x="23446" y="119631"/>
                  </a:lnTo>
                  <a:lnTo>
                    <a:pt x="63706" y="94566"/>
                  </a:lnTo>
                  <a:cubicBezTo>
                    <a:pt x="83414" y="415212"/>
                    <a:pt x="331578" y="669601"/>
                    <a:pt x="633859" y="669601"/>
                  </a:cubicBezTo>
                  <a:cubicBezTo>
                    <a:pt x="739114" y="669601"/>
                    <a:pt x="837790" y="638729"/>
                    <a:pt x="922562" y="584985"/>
                  </a:cubicBezTo>
                  <a:cubicBezTo>
                    <a:pt x="923838" y="587311"/>
                    <a:pt x="925057" y="589433"/>
                    <a:pt x="926131" y="591264"/>
                  </a:cubicBezTo>
                  <a:cubicBezTo>
                    <a:pt x="984201" y="691102"/>
                    <a:pt x="1141970" y="750584"/>
                    <a:pt x="1235360" y="668850"/>
                  </a:cubicBezTo>
                  <a:cubicBezTo>
                    <a:pt x="1280241" y="629570"/>
                    <a:pt x="1292748" y="557595"/>
                    <a:pt x="1255240" y="509216"/>
                  </a:cubicBezTo>
                  <a:close/>
                  <a:moveTo>
                    <a:pt x="1218878" y="620202"/>
                  </a:moveTo>
                  <a:cubicBezTo>
                    <a:pt x="1191582" y="660515"/>
                    <a:pt x="1136161" y="668520"/>
                    <a:pt x="1092074" y="657654"/>
                  </a:cubicBezTo>
                  <a:cubicBezTo>
                    <a:pt x="1044786" y="645998"/>
                    <a:pt x="990921" y="615042"/>
                    <a:pt x="965445" y="570889"/>
                  </a:cubicBezTo>
                  <a:cubicBezTo>
                    <a:pt x="1000373" y="549064"/>
                    <a:pt x="1031563" y="521108"/>
                    <a:pt x="1056540" y="488390"/>
                  </a:cubicBezTo>
                  <a:cubicBezTo>
                    <a:pt x="1060859" y="482732"/>
                    <a:pt x="1065075" y="476969"/>
                    <a:pt x="1069108" y="471101"/>
                  </a:cubicBezTo>
                  <a:cubicBezTo>
                    <a:pt x="1070042" y="469741"/>
                    <a:pt x="1071882" y="466202"/>
                    <a:pt x="1073386" y="464071"/>
                  </a:cubicBezTo>
                  <a:cubicBezTo>
                    <a:pt x="1074157" y="464230"/>
                    <a:pt x="1075551" y="464474"/>
                    <a:pt x="1077509" y="465181"/>
                  </a:cubicBezTo>
                  <a:cubicBezTo>
                    <a:pt x="1090311" y="469802"/>
                    <a:pt x="1104000" y="472334"/>
                    <a:pt x="1116914" y="476855"/>
                  </a:cubicBezTo>
                  <a:cubicBezTo>
                    <a:pt x="1141672" y="485522"/>
                    <a:pt x="1165666" y="496942"/>
                    <a:pt x="1188107" y="510522"/>
                  </a:cubicBezTo>
                  <a:cubicBezTo>
                    <a:pt x="1207989" y="522555"/>
                    <a:pt x="1226433" y="537993"/>
                    <a:pt x="1231305" y="561782"/>
                  </a:cubicBezTo>
                  <a:cubicBezTo>
                    <a:pt x="1235389" y="581735"/>
                    <a:pt x="1230224" y="603445"/>
                    <a:pt x="1218878" y="620202"/>
                  </a:cubicBezTo>
                  <a:close/>
                </a:path>
              </a:pathLst>
            </a:custGeom>
            <a:solidFill>
              <a:schemeClr val="accent6"/>
            </a:solidFill>
            <a:ln w="2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0AAF8FF-ACDF-3668-FAA7-4CC8722DBA3D}"/>
              </a:ext>
            </a:extLst>
          </p:cNvPr>
          <p:cNvGrpSpPr/>
          <p:nvPr/>
        </p:nvGrpSpPr>
        <p:grpSpPr>
          <a:xfrm>
            <a:off x="21613488" y="8369286"/>
            <a:ext cx="2264296" cy="3016686"/>
            <a:chOff x="21613488" y="8369286"/>
            <a:chExt cx="2264296" cy="3016686"/>
          </a:xfrm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0426148-EE44-1448-216D-9B232BB35604}"/>
                </a:ext>
              </a:extLst>
            </p:cNvPr>
            <p:cNvSpPr/>
            <p:nvPr/>
          </p:nvSpPr>
          <p:spPr>
            <a:xfrm rot="17436325">
              <a:off x="21759564" y="8237339"/>
              <a:ext cx="1621243" cy="1885138"/>
            </a:xfrm>
            <a:custGeom>
              <a:avLst/>
              <a:gdLst>
                <a:gd name="connsiteX0" fmla="*/ 406627 w 1621243"/>
                <a:gd name="connsiteY0" fmla="*/ 514344 h 1885138"/>
                <a:gd name="connsiteX1" fmla="*/ 383374 w 1621243"/>
                <a:gd name="connsiteY1" fmla="*/ 628691 h 1885138"/>
                <a:gd name="connsiteX2" fmla="*/ 383373 w 1621243"/>
                <a:gd name="connsiteY2" fmla="*/ 628691 h 1885138"/>
                <a:gd name="connsiteX3" fmla="*/ 234129 w 1621243"/>
                <a:gd name="connsiteY3" fmla="*/ 628784 h 1885138"/>
                <a:gd name="connsiteX4" fmla="*/ 30863 w 1621243"/>
                <a:gd name="connsiteY4" fmla="*/ 425518 h 1885138"/>
                <a:gd name="connsiteX5" fmla="*/ 30956 w 1621243"/>
                <a:gd name="connsiteY5" fmla="*/ 276274 h 1885138"/>
                <a:gd name="connsiteX6" fmla="*/ 30957 w 1621243"/>
                <a:gd name="connsiteY6" fmla="*/ 276273 h 1885138"/>
                <a:gd name="connsiteX7" fmla="*/ 180200 w 1621243"/>
                <a:gd name="connsiteY7" fmla="*/ 276182 h 1885138"/>
                <a:gd name="connsiteX8" fmla="*/ 383466 w 1621243"/>
                <a:gd name="connsiteY8" fmla="*/ 479447 h 1885138"/>
                <a:gd name="connsiteX9" fmla="*/ 406627 w 1621243"/>
                <a:gd name="connsiteY9" fmla="*/ 514344 h 1885138"/>
                <a:gd name="connsiteX10" fmla="*/ 794725 w 1621243"/>
                <a:gd name="connsiteY10" fmla="*/ 1451158 h 1885138"/>
                <a:gd name="connsiteX11" fmla="*/ 803024 w 1621243"/>
                <a:gd name="connsiteY11" fmla="*/ 1492210 h 1885138"/>
                <a:gd name="connsiteX12" fmla="*/ 803023 w 1621243"/>
                <a:gd name="connsiteY12" fmla="*/ 1779672 h 1885138"/>
                <a:gd name="connsiteX13" fmla="*/ 697426 w 1621243"/>
                <a:gd name="connsiteY13" fmla="*/ 1885138 h 1885138"/>
                <a:gd name="connsiteX14" fmla="*/ 697425 w 1621243"/>
                <a:gd name="connsiteY14" fmla="*/ 1885138 h 1885138"/>
                <a:gd name="connsiteX15" fmla="*/ 591828 w 1621243"/>
                <a:gd name="connsiteY15" fmla="*/ 1779672 h 1885138"/>
                <a:gd name="connsiteX16" fmla="*/ 591829 w 1621243"/>
                <a:gd name="connsiteY16" fmla="*/ 1492210 h 1885138"/>
                <a:gd name="connsiteX17" fmla="*/ 697425 w 1621243"/>
                <a:gd name="connsiteY17" fmla="*/ 1386744 h 1885138"/>
                <a:gd name="connsiteX18" fmla="*/ 697427 w 1621243"/>
                <a:gd name="connsiteY18" fmla="*/ 1386745 h 1885138"/>
                <a:gd name="connsiteX19" fmla="*/ 794725 w 1621243"/>
                <a:gd name="connsiteY19" fmla="*/ 1451158 h 1885138"/>
                <a:gd name="connsiteX20" fmla="*/ 795296 w 1621243"/>
                <a:gd name="connsiteY20" fmla="*/ 64414 h 1885138"/>
                <a:gd name="connsiteX21" fmla="*/ 803594 w 1621243"/>
                <a:gd name="connsiteY21" fmla="*/ 105466 h 1885138"/>
                <a:gd name="connsiteX22" fmla="*/ 803595 w 1621243"/>
                <a:gd name="connsiteY22" fmla="*/ 392928 h 1885138"/>
                <a:gd name="connsiteX23" fmla="*/ 697998 w 1621243"/>
                <a:gd name="connsiteY23" fmla="*/ 498393 h 1885138"/>
                <a:gd name="connsiteX24" fmla="*/ 697997 w 1621243"/>
                <a:gd name="connsiteY24" fmla="*/ 498394 h 1885138"/>
                <a:gd name="connsiteX25" fmla="*/ 592400 w 1621243"/>
                <a:gd name="connsiteY25" fmla="*/ 392928 h 1885138"/>
                <a:gd name="connsiteX26" fmla="*/ 592400 w 1621243"/>
                <a:gd name="connsiteY26" fmla="*/ 105468 h 1885138"/>
                <a:gd name="connsiteX27" fmla="*/ 697997 w 1621243"/>
                <a:gd name="connsiteY27" fmla="*/ 0 h 1885138"/>
                <a:gd name="connsiteX28" fmla="*/ 697999 w 1621243"/>
                <a:gd name="connsiteY28" fmla="*/ 1 h 1885138"/>
                <a:gd name="connsiteX29" fmla="*/ 795296 w 1621243"/>
                <a:gd name="connsiteY29" fmla="*/ 64414 h 1885138"/>
                <a:gd name="connsiteX30" fmla="*/ 1387721 w 1621243"/>
                <a:gd name="connsiteY30" fmla="*/ 1494512 h 1885138"/>
                <a:gd name="connsiteX31" fmla="*/ 1364468 w 1621243"/>
                <a:gd name="connsiteY31" fmla="*/ 1608861 h 1885138"/>
                <a:gd name="connsiteX32" fmla="*/ 1364467 w 1621243"/>
                <a:gd name="connsiteY32" fmla="*/ 1608861 h 1885138"/>
                <a:gd name="connsiteX33" fmla="*/ 1215223 w 1621243"/>
                <a:gd name="connsiteY33" fmla="*/ 1608953 h 1885138"/>
                <a:gd name="connsiteX34" fmla="*/ 1011957 w 1621243"/>
                <a:gd name="connsiteY34" fmla="*/ 1405689 h 1885138"/>
                <a:gd name="connsiteX35" fmla="*/ 1012051 w 1621243"/>
                <a:gd name="connsiteY35" fmla="*/ 1256444 h 1885138"/>
                <a:gd name="connsiteX36" fmla="*/ 1012052 w 1621243"/>
                <a:gd name="connsiteY36" fmla="*/ 1256444 h 1885138"/>
                <a:gd name="connsiteX37" fmla="*/ 1161295 w 1621243"/>
                <a:gd name="connsiteY37" fmla="*/ 1256351 h 1885138"/>
                <a:gd name="connsiteX38" fmla="*/ 1364561 w 1621243"/>
                <a:gd name="connsiteY38" fmla="*/ 1459617 h 1885138"/>
                <a:gd name="connsiteX39" fmla="*/ 1387721 w 1621243"/>
                <a:gd name="connsiteY39" fmla="*/ 1494512 h 1885138"/>
                <a:gd name="connsiteX40" fmla="*/ 1388072 w 1621243"/>
                <a:gd name="connsiteY40" fmla="*/ 310794 h 1885138"/>
                <a:gd name="connsiteX41" fmla="*/ 1364961 w 1621243"/>
                <a:gd name="connsiteY41" fmla="*/ 425115 h 1885138"/>
                <a:gd name="connsiteX42" fmla="*/ 1161695 w 1621243"/>
                <a:gd name="connsiteY42" fmla="*/ 628380 h 1885138"/>
                <a:gd name="connsiteX43" fmla="*/ 1012451 w 1621243"/>
                <a:gd name="connsiteY43" fmla="*/ 628288 h 1885138"/>
                <a:gd name="connsiteX44" fmla="*/ 1012450 w 1621243"/>
                <a:gd name="connsiteY44" fmla="*/ 628286 h 1885138"/>
                <a:gd name="connsiteX45" fmla="*/ 1012358 w 1621243"/>
                <a:gd name="connsiteY45" fmla="*/ 479042 h 1885138"/>
                <a:gd name="connsiteX46" fmla="*/ 1215623 w 1621243"/>
                <a:gd name="connsiteY46" fmla="*/ 275776 h 1885138"/>
                <a:gd name="connsiteX47" fmla="*/ 1364868 w 1621243"/>
                <a:gd name="connsiteY47" fmla="*/ 275870 h 1885138"/>
                <a:gd name="connsiteX48" fmla="*/ 1388072 w 1621243"/>
                <a:gd name="connsiteY48" fmla="*/ 310794 h 1885138"/>
                <a:gd name="connsiteX49" fmla="*/ 1612778 w 1621243"/>
                <a:gd name="connsiteY49" fmla="*/ 900304 h 1885138"/>
                <a:gd name="connsiteX50" fmla="*/ 1621243 w 1621243"/>
                <a:gd name="connsiteY50" fmla="*/ 942285 h 1885138"/>
                <a:gd name="connsiteX51" fmla="*/ 1513529 w 1621243"/>
                <a:gd name="connsiteY51" fmla="*/ 1050132 h 1885138"/>
                <a:gd name="connsiteX52" fmla="*/ 1240966 w 1621243"/>
                <a:gd name="connsiteY52" fmla="*/ 1050133 h 1885138"/>
                <a:gd name="connsiteX53" fmla="*/ 1133253 w 1621243"/>
                <a:gd name="connsiteY53" fmla="*/ 942286 h 1885138"/>
                <a:gd name="connsiteX54" fmla="*/ 1240966 w 1621243"/>
                <a:gd name="connsiteY54" fmla="*/ 834436 h 1885138"/>
                <a:gd name="connsiteX55" fmla="*/ 1513529 w 1621243"/>
                <a:gd name="connsiteY55" fmla="*/ 834435 h 1885138"/>
                <a:gd name="connsiteX56" fmla="*/ 1612778 w 1621243"/>
                <a:gd name="connsiteY56" fmla="*/ 900304 h 1885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621243" h="1885138">
                  <a:moveTo>
                    <a:pt x="406627" y="514344"/>
                  </a:moveTo>
                  <a:cubicBezTo>
                    <a:pt x="422057" y="552445"/>
                    <a:pt x="414302" y="597764"/>
                    <a:pt x="383374" y="628691"/>
                  </a:cubicBezTo>
                  <a:lnTo>
                    <a:pt x="383373" y="628691"/>
                  </a:lnTo>
                  <a:cubicBezTo>
                    <a:pt x="342135" y="669930"/>
                    <a:pt x="275315" y="669971"/>
                    <a:pt x="234129" y="628784"/>
                  </a:cubicBezTo>
                  <a:lnTo>
                    <a:pt x="30863" y="425518"/>
                  </a:lnTo>
                  <a:cubicBezTo>
                    <a:pt x="-10324" y="384332"/>
                    <a:pt x="-10283" y="317513"/>
                    <a:pt x="30956" y="276274"/>
                  </a:cubicBezTo>
                  <a:lnTo>
                    <a:pt x="30957" y="276273"/>
                  </a:lnTo>
                  <a:cubicBezTo>
                    <a:pt x="72195" y="235037"/>
                    <a:pt x="139013" y="234994"/>
                    <a:pt x="180200" y="276182"/>
                  </a:cubicBezTo>
                  <a:lnTo>
                    <a:pt x="383466" y="479447"/>
                  </a:lnTo>
                  <a:cubicBezTo>
                    <a:pt x="393763" y="489744"/>
                    <a:pt x="401483" y="501642"/>
                    <a:pt x="406627" y="514344"/>
                  </a:cubicBezTo>
                  <a:close/>
                  <a:moveTo>
                    <a:pt x="794725" y="1451158"/>
                  </a:moveTo>
                  <a:cubicBezTo>
                    <a:pt x="800069" y="1463777"/>
                    <a:pt x="803024" y="1477648"/>
                    <a:pt x="803024" y="1492210"/>
                  </a:cubicBezTo>
                  <a:lnTo>
                    <a:pt x="803023" y="1779672"/>
                  </a:lnTo>
                  <a:cubicBezTo>
                    <a:pt x="803023" y="1837918"/>
                    <a:pt x="755745" y="1885138"/>
                    <a:pt x="697426" y="1885138"/>
                  </a:cubicBezTo>
                  <a:lnTo>
                    <a:pt x="697425" y="1885138"/>
                  </a:lnTo>
                  <a:cubicBezTo>
                    <a:pt x="639106" y="1885139"/>
                    <a:pt x="591828" y="1837918"/>
                    <a:pt x="591828" y="1779672"/>
                  </a:cubicBezTo>
                  <a:lnTo>
                    <a:pt x="591829" y="1492210"/>
                  </a:lnTo>
                  <a:cubicBezTo>
                    <a:pt x="591829" y="1433963"/>
                    <a:pt x="639106" y="1386744"/>
                    <a:pt x="697425" y="1386744"/>
                  </a:cubicBezTo>
                  <a:lnTo>
                    <a:pt x="697427" y="1386745"/>
                  </a:lnTo>
                  <a:cubicBezTo>
                    <a:pt x="741167" y="1386746"/>
                    <a:pt x="778696" y="1413306"/>
                    <a:pt x="794725" y="1451158"/>
                  </a:cubicBezTo>
                  <a:close/>
                  <a:moveTo>
                    <a:pt x="795296" y="64414"/>
                  </a:moveTo>
                  <a:cubicBezTo>
                    <a:pt x="800640" y="77033"/>
                    <a:pt x="803594" y="90904"/>
                    <a:pt x="803594" y="105466"/>
                  </a:cubicBezTo>
                  <a:lnTo>
                    <a:pt x="803595" y="392928"/>
                  </a:lnTo>
                  <a:cubicBezTo>
                    <a:pt x="803594" y="451174"/>
                    <a:pt x="756317" y="498393"/>
                    <a:pt x="697998" y="498393"/>
                  </a:cubicBezTo>
                  <a:lnTo>
                    <a:pt x="697997" y="498394"/>
                  </a:lnTo>
                  <a:cubicBezTo>
                    <a:pt x="639677" y="498394"/>
                    <a:pt x="592399" y="451174"/>
                    <a:pt x="592400" y="392928"/>
                  </a:cubicBezTo>
                  <a:lnTo>
                    <a:pt x="592400" y="105468"/>
                  </a:lnTo>
                  <a:cubicBezTo>
                    <a:pt x="592399" y="47219"/>
                    <a:pt x="639677" y="0"/>
                    <a:pt x="697997" y="0"/>
                  </a:cubicBezTo>
                  <a:lnTo>
                    <a:pt x="697999" y="1"/>
                  </a:lnTo>
                  <a:cubicBezTo>
                    <a:pt x="741738" y="2"/>
                    <a:pt x="779266" y="26562"/>
                    <a:pt x="795296" y="64414"/>
                  </a:cubicBezTo>
                  <a:close/>
                  <a:moveTo>
                    <a:pt x="1387721" y="1494512"/>
                  </a:moveTo>
                  <a:cubicBezTo>
                    <a:pt x="1403151" y="1532614"/>
                    <a:pt x="1395396" y="1577932"/>
                    <a:pt x="1364468" y="1608861"/>
                  </a:cubicBezTo>
                  <a:lnTo>
                    <a:pt x="1364467" y="1608861"/>
                  </a:lnTo>
                  <a:cubicBezTo>
                    <a:pt x="1323229" y="1650099"/>
                    <a:pt x="1256410" y="1650141"/>
                    <a:pt x="1215223" y="1608953"/>
                  </a:cubicBezTo>
                  <a:lnTo>
                    <a:pt x="1011957" y="1405689"/>
                  </a:lnTo>
                  <a:cubicBezTo>
                    <a:pt x="970770" y="1364501"/>
                    <a:pt x="970811" y="1297682"/>
                    <a:pt x="1012051" y="1256444"/>
                  </a:cubicBezTo>
                  <a:lnTo>
                    <a:pt x="1012052" y="1256444"/>
                  </a:lnTo>
                  <a:cubicBezTo>
                    <a:pt x="1053289" y="1215205"/>
                    <a:pt x="1120107" y="1215163"/>
                    <a:pt x="1161295" y="1256351"/>
                  </a:cubicBezTo>
                  <a:lnTo>
                    <a:pt x="1364561" y="1459617"/>
                  </a:lnTo>
                  <a:cubicBezTo>
                    <a:pt x="1374857" y="1469914"/>
                    <a:pt x="1382578" y="1481812"/>
                    <a:pt x="1387721" y="1494512"/>
                  </a:cubicBezTo>
                  <a:close/>
                  <a:moveTo>
                    <a:pt x="1388072" y="310794"/>
                  </a:moveTo>
                  <a:cubicBezTo>
                    <a:pt x="1403550" y="348916"/>
                    <a:pt x="1395851" y="394224"/>
                    <a:pt x="1364961" y="425115"/>
                  </a:cubicBezTo>
                  <a:lnTo>
                    <a:pt x="1161695" y="628380"/>
                  </a:lnTo>
                  <a:cubicBezTo>
                    <a:pt x="1120508" y="669566"/>
                    <a:pt x="1053689" y="669525"/>
                    <a:pt x="1012451" y="628288"/>
                  </a:cubicBezTo>
                  <a:lnTo>
                    <a:pt x="1012450" y="628286"/>
                  </a:lnTo>
                  <a:cubicBezTo>
                    <a:pt x="971212" y="587047"/>
                    <a:pt x="971171" y="520228"/>
                    <a:pt x="1012358" y="479042"/>
                  </a:cubicBezTo>
                  <a:lnTo>
                    <a:pt x="1215623" y="275776"/>
                  </a:lnTo>
                  <a:cubicBezTo>
                    <a:pt x="1256811" y="234590"/>
                    <a:pt x="1323630" y="234631"/>
                    <a:pt x="1364868" y="275870"/>
                  </a:cubicBezTo>
                  <a:cubicBezTo>
                    <a:pt x="1375178" y="286179"/>
                    <a:pt x="1382912" y="298087"/>
                    <a:pt x="1388072" y="310794"/>
                  </a:cubicBezTo>
                  <a:close/>
                  <a:moveTo>
                    <a:pt x="1612778" y="900304"/>
                  </a:moveTo>
                  <a:cubicBezTo>
                    <a:pt x="1618229" y="913208"/>
                    <a:pt x="1621243" y="927395"/>
                    <a:pt x="1621243" y="942285"/>
                  </a:cubicBezTo>
                  <a:cubicBezTo>
                    <a:pt x="1621243" y="1001847"/>
                    <a:pt x="1573017" y="1050133"/>
                    <a:pt x="1513529" y="1050132"/>
                  </a:cubicBezTo>
                  <a:lnTo>
                    <a:pt x="1240966" y="1050133"/>
                  </a:lnTo>
                  <a:cubicBezTo>
                    <a:pt x="1181477" y="1050133"/>
                    <a:pt x="1133252" y="1001848"/>
                    <a:pt x="1133253" y="942286"/>
                  </a:cubicBezTo>
                  <a:cubicBezTo>
                    <a:pt x="1133252" y="882721"/>
                    <a:pt x="1181477" y="834436"/>
                    <a:pt x="1240966" y="834436"/>
                  </a:cubicBezTo>
                  <a:lnTo>
                    <a:pt x="1513529" y="834435"/>
                  </a:lnTo>
                  <a:cubicBezTo>
                    <a:pt x="1558145" y="834436"/>
                    <a:pt x="1596426" y="861597"/>
                    <a:pt x="1612778" y="900304"/>
                  </a:cubicBezTo>
                  <a:close/>
                </a:path>
              </a:pathLst>
            </a:custGeom>
            <a:solidFill>
              <a:schemeClr val="accent6"/>
            </a:solidFill>
            <a:ln w="422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latin typeface="Raleway" pitchFamily="2" charset="0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87962FC9-FC6A-8978-1723-023D642C58C3}"/>
                </a:ext>
              </a:extLst>
            </p:cNvPr>
            <p:cNvSpPr/>
            <p:nvPr/>
          </p:nvSpPr>
          <p:spPr>
            <a:xfrm>
              <a:off x="21669928" y="9124855"/>
              <a:ext cx="2151384" cy="2204528"/>
            </a:xfrm>
            <a:custGeom>
              <a:avLst/>
              <a:gdLst>
                <a:gd name="connsiteX0" fmla="*/ 1983119 w 2151384"/>
                <a:gd name="connsiteY0" fmla="*/ 972981 h 2204528"/>
                <a:gd name="connsiteX1" fmla="*/ 1814779 w 2151384"/>
                <a:gd name="connsiteY1" fmla="*/ 923110 h 2204528"/>
                <a:gd name="connsiteX2" fmla="*/ 1663579 w 2151384"/>
                <a:gd name="connsiteY2" fmla="*/ 829617 h 2204528"/>
                <a:gd name="connsiteX3" fmla="*/ 1634188 w 2151384"/>
                <a:gd name="connsiteY3" fmla="*/ 826573 h 2204528"/>
                <a:gd name="connsiteX4" fmla="*/ 1476059 w 2151384"/>
                <a:gd name="connsiteY4" fmla="*/ 845564 h 2204528"/>
                <a:gd name="connsiteX5" fmla="*/ 1468829 w 2151384"/>
                <a:gd name="connsiteY5" fmla="*/ 845369 h 2204528"/>
                <a:gd name="connsiteX6" fmla="*/ 1287767 w 2151384"/>
                <a:gd name="connsiteY6" fmla="*/ 816378 h 2204528"/>
                <a:gd name="connsiteX7" fmla="*/ 1259453 w 2151384"/>
                <a:gd name="connsiteY7" fmla="*/ 818769 h 2204528"/>
                <a:gd name="connsiteX8" fmla="*/ 1046299 w 2151384"/>
                <a:gd name="connsiteY8" fmla="*/ 932128 h 2204528"/>
                <a:gd name="connsiteX9" fmla="*/ 1046299 w 2151384"/>
                <a:gd name="connsiteY9" fmla="*/ 190986 h 2204528"/>
                <a:gd name="connsiteX10" fmla="*/ 859830 w 2151384"/>
                <a:gd name="connsiteY10" fmla="*/ 0 h 2204528"/>
                <a:gd name="connsiteX11" fmla="*/ 674795 w 2151384"/>
                <a:gd name="connsiteY11" fmla="*/ 179751 h 2204528"/>
                <a:gd name="connsiteX12" fmla="*/ 674795 w 2151384"/>
                <a:gd name="connsiteY12" fmla="*/ 1500385 h 2204528"/>
                <a:gd name="connsiteX13" fmla="*/ 302682 w 2151384"/>
                <a:gd name="connsiteY13" fmla="*/ 1172272 h 2204528"/>
                <a:gd name="connsiteX14" fmla="*/ 303207 w 2151384"/>
                <a:gd name="connsiteY14" fmla="*/ 1172658 h 2204528"/>
                <a:gd name="connsiteX15" fmla="*/ 135917 w 2151384"/>
                <a:gd name="connsiteY15" fmla="*/ 1085266 h 2204528"/>
                <a:gd name="connsiteX16" fmla="*/ 41288 w 2151384"/>
                <a:gd name="connsiteY16" fmla="*/ 1122434 h 2204528"/>
                <a:gd name="connsiteX17" fmla="*/ 41288 w 2151384"/>
                <a:gd name="connsiteY17" fmla="*/ 1375400 h 2204528"/>
                <a:gd name="connsiteX18" fmla="*/ 821029 w 2151384"/>
                <a:gd name="connsiteY18" fmla="*/ 2204529 h 2204528"/>
                <a:gd name="connsiteX19" fmla="*/ 1657782 w 2151384"/>
                <a:gd name="connsiteY19" fmla="*/ 2204529 h 2204528"/>
                <a:gd name="connsiteX20" fmla="*/ 2140527 w 2151384"/>
                <a:gd name="connsiteY20" fmla="*/ 1286586 h 2204528"/>
                <a:gd name="connsiteX21" fmla="*/ 1983119 w 2151384"/>
                <a:gd name="connsiteY21" fmla="*/ 972981 h 220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51384" h="2204528">
                  <a:moveTo>
                    <a:pt x="1983119" y="972981"/>
                  </a:moveTo>
                  <a:cubicBezTo>
                    <a:pt x="1954199" y="954953"/>
                    <a:pt x="1846214" y="938662"/>
                    <a:pt x="1814779" y="923110"/>
                  </a:cubicBezTo>
                  <a:cubicBezTo>
                    <a:pt x="1766238" y="899083"/>
                    <a:pt x="1715266" y="842299"/>
                    <a:pt x="1663579" y="829617"/>
                  </a:cubicBezTo>
                  <a:cubicBezTo>
                    <a:pt x="1654776" y="827460"/>
                    <a:pt x="1644870" y="826573"/>
                    <a:pt x="1634188" y="826573"/>
                  </a:cubicBezTo>
                  <a:cubicBezTo>
                    <a:pt x="1584764" y="826568"/>
                    <a:pt x="1519248" y="845564"/>
                    <a:pt x="1476059" y="845564"/>
                  </a:cubicBezTo>
                  <a:cubicBezTo>
                    <a:pt x="1473578" y="845564"/>
                    <a:pt x="1471174" y="845505"/>
                    <a:pt x="1468829" y="845369"/>
                  </a:cubicBezTo>
                  <a:cubicBezTo>
                    <a:pt x="1406018" y="841777"/>
                    <a:pt x="1344619" y="816378"/>
                    <a:pt x="1287767" y="816378"/>
                  </a:cubicBezTo>
                  <a:cubicBezTo>
                    <a:pt x="1278192" y="816378"/>
                    <a:pt x="1268756" y="817100"/>
                    <a:pt x="1259453" y="818769"/>
                  </a:cubicBezTo>
                  <a:cubicBezTo>
                    <a:pt x="1143661" y="839531"/>
                    <a:pt x="1088963" y="881883"/>
                    <a:pt x="1046299" y="932128"/>
                  </a:cubicBezTo>
                  <a:lnTo>
                    <a:pt x="1046299" y="190986"/>
                  </a:lnTo>
                  <a:cubicBezTo>
                    <a:pt x="1046299" y="190986"/>
                    <a:pt x="1049971" y="0"/>
                    <a:pt x="859830" y="0"/>
                  </a:cubicBezTo>
                  <a:cubicBezTo>
                    <a:pt x="669689" y="0"/>
                    <a:pt x="674795" y="179751"/>
                    <a:pt x="674795" y="179751"/>
                  </a:cubicBezTo>
                  <a:lnTo>
                    <a:pt x="674795" y="1500385"/>
                  </a:lnTo>
                  <a:cubicBezTo>
                    <a:pt x="674795" y="1500385"/>
                    <a:pt x="301496" y="1172272"/>
                    <a:pt x="302682" y="1172272"/>
                  </a:cubicBezTo>
                  <a:cubicBezTo>
                    <a:pt x="302710" y="1172272"/>
                    <a:pt x="302876" y="1172399"/>
                    <a:pt x="303207" y="1172658"/>
                  </a:cubicBezTo>
                  <a:cubicBezTo>
                    <a:pt x="241473" y="1120978"/>
                    <a:pt x="189730" y="1085266"/>
                    <a:pt x="135917" y="1085266"/>
                  </a:cubicBezTo>
                  <a:cubicBezTo>
                    <a:pt x="105726" y="1085266"/>
                    <a:pt x="74901" y="1096492"/>
                    <a:pt x="41288" y="1122434"/>
                  </a:cubicBezTo>
                  <a:cubicBezTo>
                    <a:pt x="-20666" y="1197377"/>
                    <a:pt x="-6399" y="1253766"/>
                    <a:pt x="41288" y="1375400"/>
                  </a:cubicBezTo>
                  <a:cubicBezTo>
                    <a:pt x="69933" y="1433700"/>
                    <a:pt x="491609" y="1874709"/>
                    <a:pt x="821029" y="2204529"/>
                  </a:cubicBezTo>
                  <a:lnTo>
                    <a:pt x="1657782" y="2204529"/>
                  </a:lnTo>
                  <a:cubicBezTo>
                    <a:pt x="1657782" y="2204529"/>
                    <a:pt x="2237088" y="2027724"/>
                    <a:pt x="2140527" y="1286586"/>
                  </a:cubicBezTo>
                  <a:cubicBezTo>
                    <a:pt x="2096401" y="1127028"/>
                    <a:pt x="2088288" y="1038511"/>
                    <a:pt x="1983119" y="972981"/>
                  </a:cubicBezTo>
                  <a:close/>
                </a:path>
              </a:pathLst>
            </a:custGeom>
            <a:solidFill>
              <a:schemeClr val="bg1"/>
            </a:solidFill>
            <a:ln w="42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Raleway" pitchFamily="2" charset="0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E607130B-3BFA-DC84-498F-F0245EAD0D23}"/>
                </a:ext>
              </a:extLst>
            </p:cNvPr>
            <p:cNvSpPr/>
            <p:nvPr/>
          </p:nvSpPr>
          <p:spPr>
            <a:xfrm>
              <a:off x="21613488" y="9068267"/>
              <a:ext cx="2264296" cy="2317705"/>
            </a:xfrm>
            <a:custGeom>
              <a:avLst/>
              <a:gdLst>
                <a:gd name="connsiteX0" fmla="*/ 2253019 w 2264296"/>
                <a:gd name="connsiteY0" fmla="*/ 1335855 h 2317705"/>
                <a:gd name="connsiteX1" fmla="*/ 2251446 w 2264296"/>
                <a:gd name="connsiteY1" fmla="*/ 1328072 h 2317705"/>
                <a:gd name="connsiteX2" fmla="*/ 2234310 w 2264296"/>
                <a:gd name="connsiteY2" fmla="*/ 1263744 h 2317705"/>
                <a:gd name="connsiteX3" fmla="*/ 2069417 w 2264296"/>
                <a:gd name="connsiteY3" fmla="*/ 981528 h 2317705"/>
                <a:gd name="connsiteX4" fmla="*/ 1961076 w 2264296"/>
                <a:gd name="connsiteY4" fmla="*/ 946661 h 2317705"/>
                <a:gd name="connsiteX5" fmla="*/ 1896251 w 2264296"/>
                <a:gd name="connsiteY5" fmla="*/ 928965 h 2317705"/>
                <a:gd name="connsiteX6" fmla="*/ 1844564 w 2264296"/>
                <a:gd name="connsiteY6" fmla="*/ 893843 h 2317705"/>
                <a:gd name="connsiteX7" fmla="*/ 1733458 w 2264296"/>
                <a:gd name="connsiteY7" fmla="*/ 831243 h 2317705"/>
                <a:gd name="connsiteX8" fmla="*/ 1690628 w 2264296"/>
                <a:gd name="connsiteY8" fmla="*/ 826573 h 2317705"/>
                <a:gd name="connsiteX9" fmla="*/ 1596938 w 2264296"/>
                <a:gd name="connsiteY9" fmla="*/ 837344 h 2317705"/>
                <a:gd name="connsiteX10" fmla="*/ 1532499 w 2264296"/>
                <a:gd name="connsiteY10" fmla="*/ 845564 h 2317705"/>
                <a:gd name="connsiteX11" fmla="*/ 1528501 w 2264296"/>
                <a:gd name="connsiteY11" fmla="*/ 845462 h 2317705"/>
                <a:gd name="connsiteX12" fmla="*/ 1449271 w 2264296"/>
                <a:gd name="connsiteY12" fmla="*/ 831888 h 2317705"/>
                <a:gd name="connsiteX13" fmla="*/ 1344237 w 2264296"/>
                <a:gd name="connsiteY13" fmla="*/ 816378 h 2317705"/>
                <a:gd name="connsiteX14" fmla="*/ 1305933 w 2264296"/>
                <a:gd name="connsiteY14" fmla="*/ 819652 h 2317705"/>
                <a:gd name="connsiteX15" fmla="*/ 1159257 w 2264296"/>
                <a:gd name="connsiteY15" fmla="*/ 868810 h 2317705"/>
                <a:gd name="connsiteX16" fmla="*/ 1159257 w 2264296"/>
                <a:gd name="connsiteY16" fmla="*/ 247574 h 2317705"/>
                <a:gd name="connsiteX17" fmla="*/ 1089272 w 2264296"/>
                <a:gd name="connsiteY17" fmla="*/ 66286 h 2317705"/>
                <a:gd name="connsiteX18" fmla="*/ 916271 w 2264296"/>
                <a:gd name="connsiteY18" fmla="*/ 0 h 2317705"/>
                <a:gd name="connsiteX19" fmla="*/ 740175 w 2264296"/>
                <a:gd name="connsiteY19" fmla="*/ 66842 h 2317705"/>
                <a:gd name="connsiteX20" fmla="*/ 674743 w 2264296"/>
                <a:gd name="connsiteY20" fmla="*/ 237949 h 2317705"/>
                <a:gd name="connsiteX21" fmla="*/ 674718 w 2264296"/>
                <a:gd name="connsiteY21" fmla="*/ 1431963 h 2317705"/>
                <a:gd name="connsiteX22" fmla="*/ 404050 w 2264296"/>
                <a:gd name="connsiteY22" fmla="*/ 1193305 h 2317705"/>
                <a:gd name="connsiteX23" fmla="*/ 399000 w 2264296"/>
                <a:gd name="connsiteY23" fmla="*/ 1188444 h 2317705"/>
                <a:gd name="connsiteX24" fmla="*/ 396544 w 2264296"/>
                <a:gd name="connsiteY24" fmla="*/ 1186389 h 2317705"/>
                <a:gd name="connsiteX25" fmla="*/ 395882 w 2264296"/>
                <a:gd name="connsiteY25" fmla="*/ 1185833 h 2317705"/>
                <a:gd name="connsiteX26" fmla="*/ 192357 w 2264296"/>
                <a:gd name="connsiteY26" fmla="*/ 1085266 h 2317705"/>
                <a:gd name="connsiteX27" fmla="*/ 63233 w 2264296"/>
                <a:gd name="connsiteY27" fmla="*/ 1134204 h 2317705"/>
                <a:gd name="connsiteX28" fmla="*/ 54182 w 2264296"/>
                <a:gd name="connsiteY28" fmla="*/ 1142942 h 2317705"/>
                <a:gd name="connsiteX29" fmla="*/ 45130 w 2264296"/>
                <a:gd name="connsiteY29" fmla="*/ 1452666 h 2317705"/>
                <a:gd name="connsiteX30" fmla="*/ 47006 w 2264296"/>
                <a:gd name="connsiteY30" fmla="*/ 1456971 h 2317705"/>
                <a:gd name="connsiteX31" fmla="*/ 837507 w 2264296"/>
                <a:gd name="connsiteY31" fmla="*/ 2301130 h 2317705"/>
                <a:gd name="connsiteX32" fmla="*/ 877470 w 2264296"/>
                <a:gd name="connsiteY32" fmla="*/ 2317706 h 2317705"/>
                <a:gd name="connsiteX33" fmla="*/ 1714223 w 2264296"/>
                <a:gd name="connsiteY33" fmla="*/ 2317706 h 2317705"/>
                <a:gd name="connsiteX34" fmla="*/ 1730697 w 2264296"/>
                <a:gd name="connsiteY34" fmla="*/ 2315247 h 2317705"/>
                <a:gd name="connsiteX35" fmla="*/ 2253019 w 2264296"/>
                <a:gd name="connsiteY35" fmla="*/ 1335855 h 2317705"/>
                <a:gd name="connsiteX36" fmla="*/ 877470 w 2264296"/>
                <a:gd name="connsiteY36" fmla="*/ 2261117 h 2317705"/>
                <a:gd name="connsiteX37" fmla="*/ 97729 w 2264296"/>
                <a:gd name="connsiteY37" fmla="*/ 1431989 h 2317705"/>
                <a:gd name="connsiteX38" fmla="*/ 97729 w 2264296"/>
                <a:gd name="connsiteY38" fmla="*/ 1179023 h 2317705"/>
                <a:gd name="connsiteX39" fmla="*/ 192357 w 2264296"/>
                <a:gd name="connsiteY39" fmla="*/ 1141855 h 2317705"/>
                <a:gd name="connsiteX40" fmla="*/ 359648 w 2264296"/>
                <a:gd name="connsiteY40" fmla="*/ 1229247 h 2317705"/>
                <a:gd name="connsiteX41" fmla="*/ 359123 w 2264296"/>
                <a:gd name="connsiteY41" fmla="*/ 1228860 h 2317705"/>
                <a:gd name="connsiteX42" fmla="*/ 731236 w 2264296"/>
                <a:gd name="connsiteY42" fmla="*/ 1556973 h 2317705"/>
                <a:gd name="connsiteX43" fmla="*/ 731236 w 2264296"/>
                <a:gd name="connsiteY43" fmla="*/ 236339 h 2317705"/>
                <a:gd name="connsiteX44" fmla="*/ 916271 w 2264296"/>
                <a:gd name="connsiteY44" fmla="*/ 56588 h 2317705"/>
                <a:gd name="connsiteX45" fmla="*/ 1102739 w 2264296"/>
                <a:gd name="connsiteY45" fmla="*/ 247574 h 2317705"/>
                <a:gd name="connsiteX46" fmla="*/ 1102739 w 2264296"/>
                <a:gd name="connsiteY46" fmla="*/ 988716 h 2317705"/>
                <a:gd name="connsiteX47" fmla="*/ 1315893 w 2264296"/>
                <a:gd name="connsiteY47" fmla="*/ 875357 h 2317705"/>
                <a:gd name="connsiteX48" fmla="*/ 1344207 w 2264296"/>
                <a:gd name="connsiteY48" fmla="*/ 872967 h 2317705"/>
                <a:gd name="connsiteX49" fmla="*/ 1525269 w 2264296"/>
                <a:gd name="connsiteY49" fmla="*/ 901957 h 2317705"/>
                <a:gd name="connsiteX50" fmla="*/ 1532499 w 2264296"/>
                <a:gd name="connsiteY50" fmla="*/ 902153 h 2317705"/>
                <a:gd name="connsiteX51" fmla="*/ 1690628 w 2264296"/>
                <a:gd name="connsiteY51" fmla="*/ 883161 h 2317705"/>
                <a:gd name="connsiteX52" fmla="*/ 1720019 w 2264296"/>
                <a:gd name="connsiteY52" fmla="*/ 886205 h 2317705"/>
                <a:gd name="connsiteX53" fmla="*/ 1871220 w 2264296"/>
                <a:gd name="connsiteY53" fmla="*/ 979698 h 2317705"/>
                <a:gd name="connsiteX54" fmla="*/ 2039560 w 2264296"/>
                <a:gd name="connsiteY54" fmla="*/ 1029570 h 2317705"/>
                <a:gd name="connsiteX55" fmla="*/ 2196968 w 2264296"/>
                <a:gd name="connsiteY55" fmla="*/ 1343175 h 2317705"/>
                <a:gd name="connsiteX56" fmla="*/ 1714223 w 2264296"/>
                <a:gd name="connsiteY56" fmla="*/ 2261117 h 2317705"/>
                <a:gd name="connsiteX57" fmla="*/ 877470 w 2264296"/>
                <a:gd name="connsiteY57" fmla="*/ 2261117 h 2317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264296" h="2317705">
                  <a:moveTo>
                    <a:pt x="2253019" y="1335855"/>
                  </a:moveTo>
                  <a:cubicBezTo>
                    <a:pt x="2252659" y="1333227"/>
                    <a:pt x="2252137" y="1330624"/>
                    <a:pt x="2251446" y="1328072"/>
                  </a:cubicBezTo>
                  <a:cubicBezTo>
                    <a:pt x="2245128" y="1305200"/>
                    <a:pt x="2239551" y="1283809"/>
                    <a:pt x="2234310" y="1263744"/>
                  </a:cubicBezTo>
                  <a:cubicBezTo>
                    <a:pt x="2201883" y="1139345"/>
                    <a:pt x="2178454" y="1049466"/>
                    <a:pt x="2069417" y="981528"/>
                  </a:cubicBezTo>
                  <a:cubicBezTo>
                    <a:pt x="2047562" y="967903"/>
                    <a:pt x="2013896" y="959263"/>
                    <a:pt x="1961076" y="946661"/>
                  </a:cubicBezTo>
                  <a:cubicBezTo>
                    <a:pt x="1938775" y="941346"/>
                    <a:pt x="1905080" y="933308"/>
                    <a:pt x="1896251" y="928965"/>
                  </a:cubicBezTo>
                  <a:cubicBezTo>
                    <a:pt x="1881155" y="921492"/>
                    <a:pt x="1863383" y="908063"/>
                    <a:pt x="1844564" y="893843"/>
                  </a:cubicBezTo>
                  <a:cubicBezTo>
                    <a:pt x="1812107" y="869311"/>
                    <a:pt x="1775324" y="841505"/>
                    <a:pt x="1733458" y="831243"/>
                  </a:cubicBezTo>
                  <a:cubicBezTo>
                    <a:pt x="1720656" y="828101"/>
                    <a:pt x="1706637" y="826573"/>
                    <a:pt x="1690628" y="826573"/>
                  </a:cubicBezTo>
                  <a:cubicBezTo>
                    <a:pt x="1660300" y="826568"/>
                    <a:pt x="1628094" y="832050"/>
                    <a:pt x="1596938" y="837344"/>
                  </a:cubicBezTo>
                  <a:cubicBezTo>
                    <a:pt x="1573179" y="841386"/>
                    <a:pt x="1548618" y="845564"/>
                    <a:pt x="1532499" y="845564"/>
                  </a:cubicBezTo>
                  <a:lnTo>
                    <a:pt x="1528501" y="845462"/>
                  </a:lnTo>
                  <a:cubicBezTo>
                    <a:pt x="1503219" y="844019"/>
                    <a:pt x="1477033" y="838125"/>
                    <a:pt x="1449271" y="831888"/>
                  </a:cubicBezTo>
                  <a:cubicBezTo>
                    <a:pt x="1415355" y="824263"/>
                    <a:pt x="1380277" y="816378"/>
                    <a:pt x="1344237" y="816378"/>
                  </a:cubicBezTo>
                  <a:cubicBezTo>
                    <a:pt x="1330935" y="816378"/>
                    <a:pt x="1318048" y="817478"/>
                    <a:pt x="1305933" y="819652"/>
                  </a:cubicBezTo>
                  <a:cubicBezTo>
                    <a:pt x="1243482" y="830852"/>
                    <a:pt x="1196264" y="848311"/>
                    <a:pt x="1159257" y="868810"/>
                  </a:cubicBezTo>
                  <a:lnTo>
                    <a:pt x="1159257" y="247574"/>
                  </a:lnTo>
                  <a:cubicBezTo>
                    <a:pt x="1159452" y="237524"/>
                    <a:pt x="1159312" y="137773"/>
                    <a:pt x="1089272" y="66286"/>
                  </a:cubicBezTo>
                  <a:cubicBezTo>
                    <a:pt x="1046196" y="22303"/>
                    <a:pt x="987995" y="0"/>
                    <a:pt x="916271" y="0"/>
                  </a:cubicBezTo>
                  <a:cubicBezTo>
                    <a:pt x="842477" y="0"/>
                    <a:pt x="783229" y="22490"/>
                    <a:pt x="740175" y="66842"/>
                  </a:cubicBezTo>
                  <a:cubicBezTo>
                    <a:pt x="673806" y="135221"/>
                    <a:pt x="674442" y="227636"/>
                    <a:pt x="674743" y="237949"/>
                  </a:cubicBezTo>
                  <a:lnTo>
                    <a:pt x="674718" y="1431963"/>
                  </a:lnTo>
                  <a:cubicBezTo>
                    <a:pt x="558371" y="1329635"/>
                    <a:pt x="433080" y="1219256"/>
                    <a:pt x="404050" y="1193305"/>
                  </a:cubicBezTo>
                  <a:cubicBezTo>
                    <a:pt x="402477" y="1191603"/>
                    <a:pt x="400794" y="1189981"/>
                    <a:pt x="399000" y="1188444"/>
                  </a:cubicBezTo>
                  <a:lnTo>
                    <a:pt x="396544" y="1186389"/>
                  </a:lnTo>
                  <a:cubicBezTo>
                    <a:pt x="396323" y="1186202"/>
                    <a:pt x="396102" y="1186016"/>
                    <a:pt x="395882" y="1185833"/>
                  </a:cubicBezTo>
                  <a:cubicBezTo>
                    <a:pt x="335114" y="1134947"/>
                    <a:pt x="269324" y="1085266"/>
                    <a:pt x="192357" y="1085266"/>
                  </a:cubicBezTo>
                  <a:cubicBezTo>
                    <a:pt x="148148" y="1085266"/>
                    <a:pt x="105897" y="1101269"/>
                    <a:pt x="63233" y="1134204"/>
                  </a:cubicBezTo>
                  <a:cubicBezTo>
                    <a:pt x="59894" y="1136768"/>
                    <a:pt x="56858" y="1139702"/>
                    <a:pt x="54182" y="1142942"/>
                  </a:cubicBezTo>
                  <a:cubicBezTo>
                    <a:pt x="-28360" y="1242812"/>
                    <a:pt x="-4323" y="1326578"/>
                    <a:pt x="45130" y="1452666"/>
                  </a:cubicBezTo>
                  <a:cubicBezTo>
                    <a:pt x="45681" y="1454126"/>
                    <a:pt x="46316" y="1455562"/>
                    <a:pt x="47006" y="1456971"/>
                  </a:cubicBezTo>
                  <a:cubicBezTo>
                    <a:pt x="85531" y="1535370"/>
                    <a:pt x="596234" y="2059564"/>
                    <a:pt x="837507" y="2301130"/>
                  </a:cubicBezTo>
                  <a:cubicBezTo>
                    <a:pt x="848104" y="2311745"/>
                    <a:pt x="862484" y="2317706"/>
                    <a:pt x="877470" y="2317706"/>
                  </a:cubicBezTo>
                  <a:lnTo>
                    <a:pt x="1714223" y="2317706"/>
                  </a:lnTo>
                  <a:cubicBezTo>
                    <a:pt x="1719799" y="2317706"/>
                    <a:pt x="1725371" y="2316878"/>
                    <a:pt x="1730697" y="2315247"/>
                  </a:cubicBezTo>
                  <a:cubicBezTo>
                    <a:pt x="1736965" y="2313341"/>
                    <a:pt x="2354576" y="2115460"/>
                    <a:pt x="2253019" y="1335855"/>
                  </a:cubicBezTo>
                  <a:close/>
                  <a:moveTo>
                    <a:pt x="877470" y="2261117"/>
                  </a:moveTo>
                  <a:cubicBezTo>
                    <a:pt x="548049" y="1931298"/>
                    <a:pt x="126374" y="1490288"/>
                    <a:pt x="97729" y="1431989"/>
                  </a:cubicBezTo>
                  <a:cubicBezTo>
                    <a:pt x="50042" y="1310354"/>
                    <a:pt x="35774" y="1253966"/>
                    <a:pt x="97729" y="1179023"/>
                  </a:cubicBezTo>
                  <a:cubicBezTo>
                    <a:pt x="131341" y="1153081"/>
                    <a:pt x="162166" y="1141855"/>
                    <a:pt x="192357" y="1141855"/>
                  </a:cubicBezTo>
                  <a:cubicBezTo>
                    <a:pt x="246170" y="1141855"/>
                    <a:pt x="297914" y="1177566"/>
                    <a:pt x="359648" y="1229247"/>
                  </a:cubicBezTo>
                  <a:cubicBezTo>
                    <a:pt x="359316" y="1228987"/>
                    <a:pt x="359151" y="1228860"/>
                    <a:pt x="359123" y="1228860"/>
                  </a:cubicBezTo>
                  <a:cubicBezTo>
                    <a:pt x="357937" y="1228860"/>
                    <a:pt x="731236" y="1556973"/>
                    <a:pt x="731236" y="1556973"/>
                  </a:cubicBezTo>
                  <a:lnTo>
                    <a:pt x="731236" y="236339"/>
                  </a:lnTo>
                  <a:cubicBezTo>
                    <a:pt x="731236" y="236339"/>
                    <a:pt x="726130" y="56588"/>
                    <a:pt x="916271" y="56588"/>
                  </a:cubicBezTo>
                  <a:cubicBezTo>
                    <a:pt x="1106412" y="56588"/>
                    <a:pt x="1102739" y="247574"/>
                    <a:pt x="1102739" y="247574"/>
                  </a:cubicBezTo>
                  <a:lnTo>
                    <a:pt x="1102739" y="988716"/>
                  </a:lnTo>
                  <a:cubicBezTo>
                    <a:pt x="1145403" y="938471"/>
                    <a:pt x="1200102" y="896119"/>
                    <a:pt x="1315893" y="875357"/>
                  </a:cubicBezTo>
                  <a:cubicBezTo>
                    <a:pt x="1325197" y="873688"/>
                    <a:pt x="1334632" y="872967"/>
                    <a:pt x="1344207" y="872967"/>
                  </a:cubicBezTo>
                  <a:cubicBezTo>
                    <a:pt x="1401060" y="872967"/>
                    <a:pt x="1462459" y="898365"/>
                    <a:pt x="1525269" y="901957"/>
                  </a:cubicBezTo>
                  <a:cubicBezTo>
                    <a:pt x="1527614" y="902093"/>
                    <a:pt x="1530019" y="902153"/>
                    <a:pt x="1532499" y="902153"/>
                  </a:cubicBezTo>
                  <a:cubicBezTo>
                    <a:pt x="1575689" y="902153"/>
                    <a:pt x="1641205" y="883157"/>
                    <a:pt x="1690628" y="883161"/>
                  </a:cubicBezTo>
                  <a:cubicBezTo>
                    <a:pt x="1701310" y="883161"/>
                    <a:pt x="1711216" y="884048"/>
                    <a:pt x="1720019" y="886205"/>
                  </a:cubicBezTo>
                  <a:cubicBezTo>
                    <a:pt x="1771707" y="898887"/>
                    <a:pt x="1822678" y="955671"/>
                    <a:pt x="1871220" y="979698"/>
                  </a:cubicBezTo>
                  <a:cubicBezTo>
                    <a:pt x="1902655" y="995251"/>
                    <a:pt x="2010639" y="1011542"/>
                    <a:pt x="2039560" y="1029570"/>
                  </a:cubicBezTo>
                  <a:cubicBezTo>
                    <a:pt x="2144729" y="1095100"/>
                    <a:pt x="2152841" y="1183617"/>
                    <a:pt x="2196968" y="1343175"/>
                  </a:cubicBezTo>
                  <a:cubicBezTo>
                    <a:pt x="2293529" y="2084313"/>
                    <a:pt x="1714223" y="2261117"/>
                    <a:pt x="1714223" y="2261117"/>
                  </a:cubicBezTo>
                  <a:lnTo>
                    <a:pt x="877470" y="2261117"/>
                  </a:lnTo>
                  <a:close/>
                </a:path>
              </a:pathLst>
            </a:custGeom>
            <a:solidFill>
              <a:schemeClr val="accent6"/>
            </a:solidFill>
            <a:ln w="42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Raleway" pitchFamily="2" charset="0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A2E10879-B07F-2ADC-93AD-D657C0E6B9DA}"/>
                </a:ext>
              </a:extLst>
            </p:cNvPr>
            <p:cNvSpPr/>
            <p:nvPr/>
          </p:nvSpPr>
          <p:spPr>
            <a:xfrm>
              <a:off x="22746216" y="10397728"/>
              <a:ext cx="736296" cy="522164"/>
            </a:xfrm>
            <a:custGeom>
              <a:avLst/>
              <a:gdLst>
                <a:gd name="connsiteX0" fmla="*/ 612488 w 736296"/>
                <a:gd name="connsiteY0" fmla="*/ 0 h 522164"/>
                <a:gd name="connsiteX1" fmla="*/ 733736 w 736296"/>
                <a:gd name="connsiteY1" fmla="*/ 0 h 522164"/>
                <a:gd name="connsiteX2" fmla="*/ 736296 w 736296"/>
                <a:gd name="connsiteY2" fmla="*/ 2565 h 522164"/>
                <a:gd name="connsiteX3" fmla="*/ 736296 w 736296"/>
                <a:gd name="connsiteY3" fmla="*/ 519599 h 522164"/>
                <a:gd name="connsiteX4" fmla="*/ 733736 w 736296"/>
                <a:gd name="connsiteY4" fmla="*/ 522164 h 522164"/>
                <a:gd name="connsiteX5" fmla="*/ 612488 w 736296"/>
                <a:gd name="connsiteY5" fmla="*/ 522164 h 522164"/>
                <a:gd name="connsiteX6" fmla="*/ 609928 w 736296"/>
                <a:gd name="connsiteY6" fmla="*/ 519599 h 522164"/>
                <a:gd name="connsiteX7" fmla="*/ 609928 w 736296"/>
                <a:gd name="connsiteY7" fmla="*/ 2565 h 522164"/>
                <a:gd name="connsiteX8" fmla="*/ 612488 w 736296"/>
                <a:gd name="connsiteY8" fmla="*/ 0 h 522164"/>
                <a:gd name="connsiteX9" fmla="*/ 307484 w 736296"/>
                <a:gd name="connsiteY9" fmla="*/ 0 h 522164"/>
                <a:gd name="connsiteX10" fmla="*/ 428808 w 736296"/>
                <a:gd name="connsiteY10" fmla="*/ 0 h 522164"/>
                <a:gd name="connsiteX11" fmla="*/ 431332 w 736296"/>
                <a:gd name="connsiteY11" fmla="*/ 2527 h 522164"/>
                <a:gd name="connsiteX12" fmla="*/ 431332 w 736296"/>
                <a:gd name="connsiteY12" fmla="*/ 519637 h 522164"/>
                <a:gd name="connsiteX13" fmla="*/ 428808 w 736296"/>
                <a:gd name="connsiteY13" fmla="*/ 522164 h 522164"/>
                <a:gd name="connsiteX14" fmla="*/ 307484 w 736296"/>
                <a:gd name="connsiteY14" fmla="*/ 522164 h 522164"/>
                <a:gd name="connsiteX15" fmla="*/ 304960 w 736296"/>
                <a:gd name="connsiteY15" fmla="*/ 519637 h 522164"/>
                <a:gd name="connsiteX16" fmla="*/ 304960 w 736296"/>
                <a:gd name="connsiteY16" fmla="*/ 2527 h 522164"/>
                <a:gd name="connsiteX17" fmla="*/ 307484 w 736296"/>
                <a:gd name="connsiteY17" fmla="*/ 0 h 522164"/>
                <a:gd name="connsiteX18" fmla="*/ 2532 w 736296"/>
                <a:gd name="connsiteY18" fmla="*/ 0 h 522164"/>
                <a:gd name="connsiteX19" fmla="*/ 123838 w 736296"/>
                <a:gd name="connsiteY19" fmla="*/ 0 h 522164"/>
                <a:gd name="connsiteX20" fmla="*/ 126370 w 736296"/>
                <a:gd name="connsiteY20" fmla="*/ 2535 h 522164"/>
                <a:gd name="connsiteX21" fmla="*/ 126370 w 736296"/>
                <a:gd name="connsiteY21" fmla="*/ 519629 h 522164"/>
                <a:gd name="connsiteX22" fmla="*/ 123838 w 736296"/>
                <a:gd name="connsiteY22" fmla="*/ 522164 h 522164"/>
                <a:gd name="connsiteX23" fmla="*/ 2532 w 736296"/>
                <a:gd name="connsiteY23" fmla="*/ 522164 h 522164"/>
                <a:gd name="connsiteX24" fmla="*/ 0 w 736296"/>
                <a:gd name="connsiteY24" fmla="*/ 519629 h 522164"/>
                <a:gd name="connsiteX25" fmla="*/ 0 w 736296"/>
                <a:gd name="connsiteY25" fmla="*/ 2535 h 522164"/>
                <a:gd name="connsiteX26" fmla="*/ 2532 w 736296"/>
                <a:gd name="connsiteY26" fmla="*/ 0 h 522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36296" h="522164">
                  <a:moveTo>
                    <a:pt x="612488" y="0"/>
                  </a:moveTo>
                  <a:lnTo>
                    <a:pt x="733736" y="0"/>
                  </a:lnTo>
                  <a:cubicBezTo>
                    <a:pt x="735150" y="0"/>
                    <a:pt x="736296" y="1149"/>
                    <a:pt x="736296" y="2565"/>
                  </a:cubicBezTo>
                  <a:lnTo>
                    <a:pt x="736296" y="519599"/>
                  </a:lnTo>
                  <a:cubicBezTo>
                    <a:pt x="736296" y="521015"/>
                    <a:pt x="735150" y="522164"/>
                    <a:pt x="733736" y="522164"/>
                  </a:cubicBezTo>
                  <a:lnTo>
                    <a:pt x="612488" y="522164"/>
                  </a:lnTo>
                  <a:cubicBezTo>
                    <a:pt x="611074" y="522164"/>
                    <a:pt x="609928" y="521016"/>
                    <a:pt x="609928" y="519599"/>
                  </a:cubicBezTo>
                  <a:lnTo>
                    <a:pt x="609928" y="2565"/>
                  </a:lnTo>
                  <a:cubicBezTo>
                    <a:pt x="609928" y="1148"/>
                    <a:pt x="611074" y="0"/>
                    <a:pt x="612488" y="0"/>
                  </a:cubicBezTo>
                  <a:close/>
                  <a:moveTo>
                    <a:pt x="307484" y="0"/>
                  </a:moveTo>
                  <a:lnTo>
                    <a:pt x="428808" y="0"/>
                  </a:lnTo>
                  <a:cubicBezTo>
                    <a:pt x="430200" y="0"/>
                    <a:pt x="431332" y="1132"/>
                    <a:pt x="431332" y="2527"/>
                  </a:cubicBezTo>
                  <a:lnTo>
                    <a:pt x="431332" y="519637"/>
                  </a:lnTo>
                  <a:cubicBezTo>
                    <a:pt x="431332" y="521032"/>
                    <a:pt x="430200" y="522164"/>
                    <a:pt x="428808" y="522164"/>
                  </a:cubicBezTo>
                  <a:lnTo>
                    <a:pt x="307484" y="522164"/>
                  </a:lnTo>
                  <a:cubicBezTo>
                    <a:pt x="306092" y="522164"/>
                    <a:pt x="304960" y="521033"/>
                    <a:pt x="304960" y="519637"/>
                  </a:cubicBezTo>
                  <a:lnTo>
                    <a:pt x="304960" y="2527"/>
                  </a:lnTo>
                  <a:cubicBezTo>
                    <a:pt x="304960" y="1131"/>
                    <a:pt x="306092" y="0"/>
                    <a:pt x="307484" y="0"/>
                  </a:cubicBezTo>
                  <a:close/>
                  <a:moveTo>
                    <a:pt x="2532" y="0"/>
                  </a:moveTo>
                  <a:lnTo>
                    <a:pt x="123838" y="0"/>
                  </a:lnTo>
                  <a:cubicBezTo>
                    <a:pt x="125236" y="0"/>
                    <a:pt x="126370" y="1135"/>
                    <a:pt x="126370" y="2535"/>
                  </a:cubicBezTo>
                  <a:lnTo>
                    <a:pt x="126370" y="519629"/>
                  </a:lnTo>
                  <a:cubicBezTo>
                    <a:pt x="126370" y="521029"/>
                    <a:pt x="125236" y="522164"/>
                    <a:pt x="123838" y="522164"/>
                  </a:cubicBezTo>
                  <a:lnTo>
                    <a:pt x="2532" y="522164"/>
                  </a:lnTo>
                  <a:cubicBezTo>
                    <a:pt x="1132" y="522164"/>
                    <a:pt x="0" y="521029"/>
                    <a:pt x="0" y="519629"/>
                  </a:cubicBezTo>
                  <a:lnTo>
                    <a:pt x="0" y="2535"/>
                  </a:lnTo>
                  <a:cubicBezTo>
                    <a:pt x="0" y="1135"/>
                    <a:pt x="1134" y="0"/>
                    <a:pt x="2532" y="0"/>
                  </a:cubicBezTo>
                  <a:close/>
                </a:path>
              </a:pathLst>
            </a:custGeom>
            <a:solidFill>
              <a:schemeClr val="accent6"/>
            </a:solidFill>
            <a:ln w="422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latin typeface="Raleway" pitchFamily="2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1DCC613E-6B0F-EDC4-00D8-5A6811EF6F61}"/>
              </a:ext>
            </a:extLst>
          </p:cNvPr>
          <p:cNvGrpSpPr/>
          <p:nvPr/>
        </p:nvGrpSpPr>
        <p:grpSpPr>
          <a:xfrm>
            <a:off x="21531952" y="4078152"/>
            <a:ext cx="2170129" cy="2117420"/>
            <a:chOff x="21531952" y="4078152"/>
            <a:chExt cx="2170129" cy="2117420"/>
          </a:xfrm>
        </p:grpSpPr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CD444D6E-55BD-37F5-7AA2-001C95B51CC7}"/>
                </a:ext>
              </a:extLst>
            </p:cNvPr>
            <p:cNvSpPr/>
            <p:nvPr/>
          </p:nvSpPr>
          <p:spPr>
            <a:xfrm rot="8100000">
              <a:off x="21584661" y="4078152"/>
              <a:ext cx="2117420" cy="2117420"/>
            </a:xfrm>
            <a:custGeom>
              <a:avLst/>
              <a:gdLst>
                <a:gd name="connsiteX0" fmla="*/ 2117420 w 2117420"/>
                <a:gd name="connsiteY0" fmla="*/ 1058710 h 2117420"/>
                <a:gd name="connsiteX1" fmla="*/ 1058710 w 2117420"/>
                <a:gd name="connsiteY1" fmla="*/ 2117420 h 2117420"/>
                <a:gd name="connsiteX2" fmla="*/ 0 w 2117420"/>
                <a:gd name="connsiteY2" fmla="*/ 1058710 h 2117420"/>
                <a:gd name="connsiteX3" fmla="*/ 1058710 w 2117420"/>
                <a:gd name="connsiteY3" fmla="*/ 0 h 2117420"/>
                <a:gd name="connsiteX4" fmla="*/ 2117420 w 2117420"/>
                <a:gd name="connsiteY4" fmla="*/ 1058710 h 2117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7420" h="2117420">
                  <a:moveTo>
                    <a:pt x="2117420" y="1058710"/>
                  </a:moveTo>
                  <a:cubicBezTo>
                    <a:pt x="2117420" y="1643420"/>
                    <a:pt x="1643420" y="2117420"/>
                    <a:pt x="1058710" y="2117420"/>
                  </a:cubicBezTo>
                  <a:cubicBezTo>
                    <a:pt x="474001" y="2117420"/>
                    <a:pt x="0" y="1643420"/>
                    <a:pt x="0" y="1058710"/>
                  </a:cubicBezTo>
                  <a:cubicBezTo>
                    <a:pt x="0" y="474001"/>
                    <a:pt x="474001" y="0"/>
                    <a:pt x="1058710" y="0"/>
                  </a:cubicBezTo>
                  <a:cubicBezTo>
                    <a:pt x="1643420" y="0"/>
                    <a:pt x="2117420" y="474001"/>
                    <a:pt x="2117420" y="1058710"/>
                  </a:cubicBezTo>
                  <a:close/>
                </a:path>
              </a:pathLst>
            </a:custGeom>
            <a:solidFill>
              <a:schemeClr val="accent3"/>
            </a:solidFill>
            <a:ln w="30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 dirty="0">
                <a:latin typeface="Raleway" pitchFamily="2" charset="0"/>
              </a:endParaRPr>
            </a:p>
          </p:txBody>
        </p:sp>
        <p:grpSp>
          <p:nvGrpSpPr>
            <p:cNvPr id="147" name="Graphic 143">
              <a:extLst>
                <a:ext uri="{FF2B5EF4-FFF2-40B4-BE49-F238E27FC236}">
                  <a16:creationId xmlns:a16="http://schemas.microsoft.com/office/drawing/2014/main" id="{522CDCB7-4372-1EB8-DD95-31D333853E79}"/>
                </a:ext>
              </a:extLst>
            </p:cNvPr>
            <p:cNvGrpSpPr/>
            <p:nvPr/>
          </p:nvGrpSpPr>
          <p:grpSpPr>
            <a:xfrm rot="8100000">
              <a:off x="22300796" y="5026784"/>
              <a:ext cx="971127" cy="506132"/>
              <a:chOff x="22157807" y="4681580"/>
              <a:chExt cx="971127" cy="506132"/>
            </a:xfrm>
            <a:solidFill>
              <a:srgbClr val="595959"/>
            </a:solidFill>
          </p:grpSpPr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9DCBEF3C-4A21-DBAE-24CE-47EB51A6EC93}"/>
                  </a:ext>
                </a:extLst>
              </p:cNvPr>
              <p:cNvSpPr/>
              <p:nvPr/>
            </p:nvSpPr>
            <p:spPr>
              <a:xfrm>
                <a:off x="22157807" y="4681580"/>
                <a:ext cx="289986" cy="506132"/>
              </a:xfrm>
              <a:custGeom>
                <a:avLst/>
                <a:gdLst>
                  <a:gd name="connsiteX0" fmla="*/ 140978 w 289986"/>
                  <a:gd name="connsiteY0" fmla="*/ 0 h 506132"/>
                  <a:gd name="connsiteX1" fmla="*/ 0 w 289986"/>
                  <a:gd name="connsiteY1" fmla="*/ 171668 h 506132"/>
                  <a:gd name="connsiteX2" fmla="*/ 140978 w 289986"/>
                  <a:gd name="connsiteY2" fmla="*/ 253065 h 506132"/>
                  <a:gd name="connsiteX3" fmla="*/ 0 w 289986"/>
                  <a:gd name="connsiteY3" fmla="*/ 334462 h 506132"/>
                  <a:gd name="connsiteX4" fmla="*/ 140978 w 289986"/>
                  <a:gd name="connsiteY4" fmla="*/ 506133 h 506132"/>
                  <a:gd name="connsiteX5" fmla="*/ 289987 w 289986"/>
                  <a:gd name="connsiteY5" fmla="*/ 253065 h 506132"/>
                  <a:gd name="connsiteX6" fmla="*/ 140978 w 289986"/>
                  <a:gd name="connsiteY6" fmla="*/ 0 h 506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9986" h="506132">
                    <a:moveTo>
                      <a:pt x="140978" y="0"/>
                    </a:moveTo>
                    <a:cubicBezTo>
                      <a:pt x="75474" y="0"/>
                      <a:pt x="19964" y="71889"/>
                      <a:pt x="0" y="171668"/>
                    </a:cubicBezTo>
                    <a:lnTo>
                      <a:pt x="140978" y="253065"/>
                    </a:lnTo>
                    <a:lnTo>
                      <a:pt x="0" y="334462"/>
                    </a:lnTo>
                    <a:cubicBezTo>
                      <a:pt x="19964" y="434244"/>
                      <a:pt x="75474" y="506133"/>
                      <a:pt x="140978" y="506133"/>
                    </a:cubicBezTo>
                    <a:cubicBezTo>
                      <a:pt x="223279" y="506133"/>
                      <a:pt x="289987" y="392830"/>
                      <a:pt x="289987" y="253065"/>
                    </a:cubicBezTo>
                    <a:cubicBezTo>
                      <a:pt x="289987" y="113300"/>
                      <a:pt x="223279" y="0"/>
                      <a:pt x="1409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0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1017B543-A65B-5B32-D73E-D63263D64BBA}"/>
                  </a:ext>
                </a:extLst>
              </p:cNvPr>
              <p:cNvSpPr/>
              <p:nvPr/>
            </p:nvSpPr>
            <p:spPr>
              <a:xfrm>
                <a:off x="22838948" y="4681580"/>
                <a:ext cx="289986" cy="506132"/>
              </a:xfrm>
              <a:custGeom>
                <a:avLst/>
                <a:gdLst>
                  <a:gd name="connsiteX0" fmla="*/ 140987 w 289986"/>
                  <a:gd name="connsiteY0" fmla="*/ 0 h 506132"/>
                  <a:gd name="connsiteX1" fmla="*/ 0 w 289986"/>
                  <a:gd name="connsiteY1" fmla="*/ 171668 h 506132"/>
                  <a:gd name="connsiteX2" fmla="*/ 140987 w 289986"/>
                  <a:gd name="connsiteY2" fmla="*/ 253065 h 506132"/>
                  <a:gd name="connsiteX3" fmla="*/ 0 w 289986"/>
                  <a:gd name="connsiteY3" fmla="*/ 334462 h 506132"/>
                  <a:gd name="connsiteX4" fmla="*/ 140987 w 289986"/>
                  <a:gd name="connsiteY4" fmla="*/ 506133 h 506132"/>
                  <a:gd name="connsiteX5" fmla="*/ 289987 w 289986"/>
                  <a:gd name="connsiteY5" fmla="*/ 253065 h 506132"/>
                  <a:gd name="connsiteX6" fmla="*/ 140987 w 289986"/>
                  <a:gd name="connsiteY6" fmla="*/ 0 h 506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9986" h="506132">
                    <a:moveTo>
                      <a:pt x="140987" y="0"/>
                    </a:moveTo>
                    <a:cubicBezTo>
                      <a:pt x="75474" y="0"/>
                      <a:pt x="19973" y="71889"/>
                      <a:pt x="0" y="171668"/>
                    </a:cubicBezTo>
                    <a:lnTo>
                      <a:pt x="140987" y="253065"/>
                    </a:lnTo>
                    <a:lnTo>
                      <a:pt x="0" y="334462"/>
                    </a:lnTo>
                    <a:cubicBezTo>
                      <a:pt x="19973" y="434244"/>
                      <a:pt x="75474" y="506133"/>
                      <a:pt x="140987" y="506133"/>
                    </a:cubicBezTo>
                    <a:cubicBezTo>
                      <a:pt x="223279" y="506133"/>
                      <a:pt x="289987" y="392830"/>
                      <a:pt x="289987" y="253065"/>
                    </a:cubicBezTo>
                    <a:cubicBezTo>
                      <a:pt x="289987" y="113300"/>
                      <a:pt x="223279" y="0"/>
                      <a:pt x="14098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0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</p:grp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88A3A56F-042E-EFBC-E5BC-8EC478D6ACF0}"/>
                </a:ext>
              </a:extLst>
            </p:cNvPr>
            <p:cNvSpPr/>
            <p:nvPr/>
          </p:nvSpPr>
          <p:spPr>
            <a:xfrm rot="8100000">
              <a:off x="21531952" y="4416012"/>
              <a:ext cx="1686091" cy="890583"/>
            </a:xfrm>
            <a:custGeom>
              <a:avLst/>
              <a:gdLst>
                <a:gd name="connsiteX0" fmla="*/ 1686092 w 1686091"/>
                <a:gd name="connsiteY0" fmla="*/ 100871 h 890583"/>
                <a:gd name="connsiteX1" fmla="*/ 1524057 w 1686091"/>
                <a:gd name="connsiteY1" fmla="*/ 0 h 890583"/>
                <a:gd name="connsiteX2" fmla="*/ 1492874 w 1686091"/>
                <a:gd name="connsiteY2" fmla="*/ 58238 h 890583"/>
                <a:gd name="connsiteX3" fmla="*/ 1554987 w 1686091"/>
                <a:gd name="connsiteY3" fmla="*/ 96905 h 890583"/>
                <a:gd name="connsiteX4" fmla="*/ 843047 w 1686091"/>
                <a:gd name="connsiteY4" fmla="*/ 839191 h 890583"/>
                <a:gd name="connsiteX5" fmla="*/ 131107 w 1686091"/>
                <a:gd name="connsiteY5" fmla="*/ 96905 h 890583"/>
                <a:gd name="connsiteX6" fmla="*/ 193220 w 1686091"/>
                <a:gd name="connsiteY6" fmla="*/ 58238 h 890583"/>
                <a:gd name="connsiteX7" fmla="*/ 162036 w 1686091"/>
                <a:gd name="connsiteY7" fmla="*/ 0 h 890583"/>
                <a:gd name="connsiteX8" fmla="*/ 0 w 1686091"/>
                <a:gd name="connsiteY8" fmla="*/ 100871 h 890583"/>
                <a:gd name="connsiteX9" fmla="*/ 31184 w 1686091"/>
                <a:gd name="connsiteY9" fmla="*/ 159112 h 890583"/>
                <a:gd name="connsiteX10" fmla="*/ 84731 w 1686091"/>
                <a:gd name="connsiteY10" fmla="*/ 125775 h 890583"/>
                <a:gd name="connsiteX11" fmla="*/ 843047 w 1686091"/>
                <a:gd name="connsiteY11" fmla="*/ 890584 h 890583"/>
                <a:gd name="connsiteX12" fmla="*/ 1601362 w 1686091"/>
                <a:gd name="connsiteY12" fmla="*/ 125775 h 890583"/>
                <a:gd name="connsiteX13" fmla="*/ 1654908 w 1686091"/>
                <a:gd name="connsiteY13" fmla="*/ 159112 h 890583"/>
                <a:gd name="connsiteX14" fmla="*/ 1686092 w 1686091"/>
                <a:gd name="connsiteY14" fmla="*/ 100871 h 89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86091" h="890583">
                  <a:moveTo>
                    <a:pt x="1686092" y="100871"/>
                  </a:moveTo>
                  <a:lnTo>
                    <a:pt x="1524057" y="0"/>
                  </a:lnTo>
                  <a:lnTo>
                    <a:pt x="1492874" y="58238"/>
                  </a:lnTo>
                  <a:lnTo>
                    <a:pt x="1554987" y="96905"/>
                  </a:lnTo>
                  <a:cubicBezTo>
                    <a:pt x="1542289" y="508535"/>
                    <a:pt x="1227818" y="839191"/>
                    <a:pt x="843047" y="839191"/>
                  </a:cubicBezTo>
                  <a:cubicBezTo>
                    <a:pt x="458275" y="839191"/>
                    <a:pt x="143805" y="508535"/>
                    <a:pt x="131107" y="96905"/>
                  </a:cubicBezTo>
                  <a:lnTo>
                    <a:pt x="193220" y="58238"/>
                  </a:lnTo>
                  <a:lnTo>
                    <a:pt x="162036" y="0"/>
                  </a:lnTo>
                  <a:lnTo>
                    <a:pt x="0" y="100871"/>
                  </a:lnTo>
                  <a:lnTo>
                    <a:pt x="31184" y="159112"/>
                  </a:lnTo>
                  <a:lnTo>
                    <a:pt x="84731" y="125775"/>
                  </a:lnTo>
                  <a:cubicBezTo>
                    <a:pt x="110943" y="552241"/>
                    <a:pt x="441006" y="890584"/>
                    <a:pt x="843047" y="890584"/>
                  </a:cubicBezTo>
                  <a:cubicBezTo>
                    <a:pt x="1245084" y="890584"/>
                    <a:pt x="1575151" y="552241"/>
                    <a:pt x="1601362" y="125775"/>
                  </a:cubicBezTo>
                  <a:lnTo>
                    <a:pt x="1654908" y="159112"/>
                  </a:lnTo>
                  <a:lnTo>
                    <a:pt x="1686092" y="100871"/>
                  </a:lnTo>
                  <a:close/>
                </a:path>
              </a:pathLst>
            </a:custGeom>
            <a:solidFill>
              <a:schemeClr val="accent6"/>
            </a:solidFill>
            <a:ln w="30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98E4EF5-E2B4-185D-08E5-3AEB259B3B7F}"/>
              </a:ext>
            </a:extLst>
          </p:cNvPr>
          <p:cNvGrpSpPr/>
          <p:nvPr/>
        </p:nvGrpSpPr>
        <p:grpSpPr>
          <a:xfrm rot="20655237">
            <a:off x="1338370" y="4075372"/>
            <a:ext cx="2586580" cy="3084106"/>
            <a:chOff x="629441" y="4189845"/>
            <a:chExt cx="2586580" cy="3084106"/>
          </a:xfrm>
        </p:grpSpPr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0135AE54-3553-D38E-7EBB-6E5E0175CC3B}"/>
                </a:ext>
              </a:extLst>
            </p:cNvPr>
            <p:cNvSpPr/>
            <p:nvPr/>
          </p:nvSpPr>
          <p:spPr>
            <a:xfrm>
              <a:off x="820823" y="4381335"/>
              <a:ext cx="2203817" cy="2701126"/>
            </a:xfrm>
            <a:custGeom>
              <a:avLst/>
              <a:gdLst>
                <a:gd name="connsiteX0" fmla="*/ 2168068 w 2203817"/>
                <a:gd name="connsiteY0" fmla="*/ 0 h 2701126"/>
                <a:gd name="connsiteX1" fmla="*/ 2203818 w 2203817"/>
                <a:gd name="connsiteY1" fmla="*/ 35771 h 2701126"/>
                <a:gd name="connsiteX2" fmla="*/ 2203818 w 2203817"/>
                <a:gd name="connsiteY2" fmla="*/ 2665356 h 2701126"/>
                <a:gd name="connsiteX3" fmla="*/ 2168068 w 2203817"/>
                <a:gd name="connsiteY3" fmla="*/ 2701127 h 2701126"/>
                <a:gd name="connsiteX4" fmla="*/ 35750 w 2203817"/>
                <a:gd name="connsiteY4" fmla="*/ 2701127 h 2701126"/>
                <a:gd name="connsiteX5" fmla="*/ 0 w 2203817"/>
                <a:gd name="connsiteY5" fmla="*/ 2665356 h 2701126"/>
                <a:gd name="connsiteX6" fmla="*/ 0 w 2203817"/>
                <a:gd name="connsiteY6" fmla="*/ 35771 h 2701126"/>
                <a:gd name="connsiteX7" fmla="*/ 35750 w 2203817"/>
                <a:gd name="connsiteY7" fmla="*/ 0 h 270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3817" h="2701126">
                  <a:moveTo>
                    <a:pt x="2168068" y="0"/>
                  </a:moveTo>
                  <a:cubicBezTo>
                    <a:pt x="2187812" y="0"/>
                    <a:pt x="2203818" y="16015"/>
                    <a:pt x="2203818" y="35771"/>
                  </a:cubicBezTo>
                  <a:lnTo>
                    <a:pt x="2203818" y="2665356"/>
                  </a:lnTo>
                  <a:cubicBezTo>
                    <a:pt x="2203818" y="2685112"/>
                    <a:pt x="2187812" y="2701127"/>
                    <a:pt x="2168068" y="2701127"/>
                  </a:cubicBezTo>
                  <a:lnTo>
                    <a:pt x="35750" y="2701127"/>
                  </a:lnTo>
                  <a:cubicBezTo>
                    <a:pt x="16006" y="2701127"/>
                    <a:pt x="0" y="2685112"/>
                    <a:pt x="0" y="2665356"/>
                  </a:cubicBezTo>
                  <a:lnTo>
                    <a:pt x="0" y="35771"/>
                  </a:lnTo>
                  <a:cubicBezTo>
                    <a:pt x="0" y="16015"/>
                    <a:pt x="16006" y="0"/>
                    <a:pt x="35750" y="0"/>
                  </a:cubicBezTo>
                  <a:close/>
                </a:path>
              </a:pathLst>
            </a:custGeom>
            <a:solidFill>
              <a:schemeClr val="accent1"/>
            </a:solidFill>
            <a:ln w="43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 dirty="0">
                <a:latin typeface="Raleway" pitchFamily="2" charset="0"/>
              </a:endParaRPr>
            </a:p>
          </p:txBody>
        </p:sp>
        <p:sp>
          <p:nvSpPr>
            <p:cNvPr id="157" name="Freeform 156">
              <a:extLst>
                <a:ext uri="{FF2B5EF4-FFF2-40B4-BE49-F238E27FC236}">
                  <a16:creationId xmlns:a16="http://schemas.microsoft.com/office/drawing/2014/main" id="{224FF6C3-D973-9321-F278-776CED42669A}"/>
                </a:ext>
              </a:extLst>
            </p:cNvPr>
            <p:cNvSpPr/>
            <p:nvPr/>
          </p:nvSpPr>
          <p:spPr>
            <a:xfrm>
              <a:off x="629441" y="4189845"/>
              <a:ext cx="2586580" cy="3084106"/>
            </a:xfrm>
            <a:custGeom>
              <a:avLst/>
              <a:gdLst>
                <a:gd name="connsiteX0" fmla="*/ 2584379 w 2586580"/>
                <a:gd name="connsiteY0" fmla="*/ 325977 h 3084106"/>
                <a:gd name="connsiteX1" fmla="*/ 2586580 w 2586580"/>
                <a:gd name="connsiteY1" fmla="*/ 323772 h 3084106"/>
                <a:gd name="connsiteX2" fmla="*/ 2586580 w 2586580"/>
                <a:gd name="connsiteY2" fmla="*/ 172515 h 3084106"/>
                <a:gd name="connsiteX3" fmla="*/ 2584379 w 2586580"/>
                <a:gd name="connsiteY3" fmla="*/ 170310 h 3084106"/>
                <a:gd name="connsiteX4" fmla="*/ 2502608 w 2586580"/>
                <a:gd name="connsiteY4" fmla="*/ 170310 h 3084106"/>
                <a:gd name="connsiteX5" fmla="*/ 2502608 w 2586580"/>
                <a:gd name="connsiteY5" fmla="*/ 2205 h 3084106"/>
                <a:gd name="connsiteX6" fmla="*/ 2500407 w 2586580"/>
                <a:gd name="connsiteY6" fmla="*/ 0 h 3084106"/>
                <a:gd name="connsiteX7" fmla="*/ 2349235 w 2586580"/>
                <a:gd name="connsiteY7" fmla="*/ 0 h 3084106"/>
                <a:gd name="connsiteX8" fmla="*/ 2347029 w 2586580"/>
                <a:gd name="connsiteY8" fmla="*/ 2205 h 3084106"/>
                <a:gd name="connsiteX9" fmla="*/ 2347029 w 2586580"/>
                <a:gd name="connsiteY9" fmla="*/ 84021 h 3084106"/>
                <a:gd name="connsiteX10" fmla="*/ 2179313 w 2586580"/>
                <a:gd name="connsiteY10" fmla="*/ 84021 h 3084106"/>
                <a:gd name="connsiteX11" fmla="*/ 2179313 w 2586580"/>
                <a:gd name="connsiteY11" fmla="*/ 2205 h 3084106"/>
                <a:gd name="connsiteX12" fmla="*/ 2177112 w 2586580"/>
                <a:gd name="connsiteY12" fmla="*/ 0 h 3084106"/>
                <a:gd name="connsiteX13" fmla="*/ 2025940 w 2586580"/>
                <a:gd name="connsiteY13" fmla="*/ 0 h 3084106"/>
                <a:gd name="connsiteX14" fmla="*/ 2023738 w 2586580"/>
                <a:gd name="connsiteY14" fmla="*/ 2205 h 3084106"/>
                <a:gd name="connsiteX15" fmla="*/ 2023738 w 2586580"/>
                <a:gd name="connsiteY15" fmla="*/ 84021 h 3084106"/>
                <a:gd name="connsiteX16" fmla="*/ 1856023 w 2586580"/>
                <a:gd name="connsiteY16" fmla="*/ 84021 h 3084106"/>
                <a:gd name="connsiteX17" fmla="*/ 1856023 w 2586580"/>
                <a:gd name="connsiteY17" fmla="*/ 2205 h 3084106"/>
                <a:gd name="connsiteX18" fmla="*/ 1853817 w 2586580"/>
                <a:gd name="connsiteY18" fmla="*/ 0 h 3084106"/>
                <a:gd name="connsiteX19" fmla="*/ 1702645 w 2586580"/>
                <a:gd name="connsiteY19" fmla="*/ 0 h 3084106"/>
                <a:gd name="connsiteX20" fmla="*/ 1700443 w 2586580"/>
                <a:gd name="connsiteY20" fmla="*/ 2205 h 3084106"/>
                <a:gd name="connsiteX21" fmla="*/ 1700443 w 2586580"/>
                <a:gd name="connsiteY21" fmla="*/ 84021 h 3084106"/>
                <a:gd name="connsiteX22" fmla="*/ 1532728 w 2586580"/>
                <a:gd name="connsiteY22" fmla="*/ 84021 h 3084106"/>
                <a:gd name="connsiteX23" fmla="*/ 1532728 w 2586580"/>
                <a:gd name="connsiteY23" fmla="*/ 2205 h 3084106"/>
                <a:gd name="connsiteX24" fmla="*/ 1530526 w 2586580"/>
                <a:gd name="connsiteY24" fmla="*/ 0 h 3084106"/>
                <a:gd name="connsiteX25" fmla="*/ 1379354 w 2586580"/>
                <a:gd name="connsiteY25" fmla="*/ 0 h 3084106"/>
                <a:gd name="connsiteX26" fmla="*/ 1377148 w 2586580"/>
                <a:gd name="connsiteY26" fmla="*/ 2205 h 3084106"/>
                <a:gd name="connsiteX27" fmla="*/ 1377148 w 2586580"/>
                <a:gd name="connsiteY27" fmla="*/ 84021 h 3084106"/>
                <a:gd name="connsiteX28" fmla="*/ 1209433 w 2586580"/>
                <a:gd name="connsiteY28" fmla="*/ 84021 h 3084106"/>
                <a:gd name="connsiteX29" fmla="*/ 1209433 w 2586580"/>
                <a:gd name="connsiteY29" fmla="*/ 2205 h 3084106"/>
                <a:gd name="connsiteX30" fmla="*/ 1207231 w 2586580"/>
                <a:gd name="connsiteY30" fmla="*/ 0 h 3084106"/>
                <a:gd name="connsiteX31" fmla="*/ 1056059 w 2586580"/>
                <a:gd name="connsiteY31" fmla="*/ 0 h 3084106"/>
                <a:gd name="connsiteX32" fmla="*/ 1053853 w 2586580"/>
                <a:gd name="connsiteY32" fmla="*/ 2205 h 3084106"/>
                <a:gd name="connsiteX33" fmla="*/ 1053853 w 2586580"/>
                <a:gd name="connsiteY33" fmla="*/ 84021 h 3084106"/>
                <a:gd name="connsiteX34" fmla="*/ 886142 w 2586580"/>
                <a:gd name="connsiteY34" fmla="*/ 84021 h 3084106"/>
                <a:gd name="connsiteX35" fmla="*/ 886142 w 2586580"/>
                <a:gd name="connsiteY35" fmla="*/ 2205 h 3084106"/>
                <a:gd name="connsiteX36" fmla="*/ 883936 w 2586580"/>
                <a:gd name="connsiteY36" fmla="*/ 0 h 3084106"/>
                <a:gd name="connsiteX37" fmla="*/ 732764 w 2586580"/>
                <a:gd name="connsiteY37" fmla="*/ 0 h 3084106"/>
                <a:gd name="connsiteX38" fmla="*/ 730562 w 2586580"/>
                <a:gd name="connsiteY38" fmla="*/ 2205 h 3084106"/>
                <a:gd name="connsiteX39" fmla="*/ 730562 w 2586580"/>
                <a:gd name="connsiteY39" fmla="*/ 84021 h 3084106"/>
                <a:gd name="connsiteX40" fmla="*/ 562847 w 2586580"/>
                <a:gd name="connsiteY40" fmla="*/ 84021 h 3084106"/>
                <a:gd name="connsiteX41" fmla="*/ 562847 w 2586580"/>
                <a:gd name="connsiteY41" fmla="*/ 2205 h 3084106"/>
                <a:gd name="connsiteX42" fmla="*/ 560641 w 2586580"/>
                <a:gd name="connsiteY42" fmla="*/ 0 h 3084106"/>
                <a:gd name="connsiteX43" fmla="*/ 409471 w 2586580"/>
                <a:gd name="connsiteY43" fmla="*/ 0 h 3084106"/>
                <a:gd name="connsiteX44" fmla="*/ 407267 w 2586580"/>
                <a:gd name="connsiteY44" fmla="*/ 2205 h 3084106"/>
                <a:gd name="connsiteX45" fmla="*/ 407267 w 2586580"/>
                <a:gd name="connsiteY45" fmla="*/ 84021 h 3084106"/>
                <a:gd name="connsiteX46" fmla="*/ 239553 w 2586580"/>
                <a:gd name="connsiteY46" fmla="*/ 84021 h 3084106"/>
                <a:gd name="connsiteX47" fmla="*/ 239553 w 2586580"/>
                <a:gd name="connsiteY47" fmla="*/ 2205 h 3084106"/>
                <a:gd name="connsiteX48" fmla="*/ 237349 w 2586580"/>
                <a:gd name="connsiteY48" fmla="*/ 0 h 3084106"/>
                <a:gd name="connsiteX49" fmla="*/ 86178 w 2586580"/>
                <a:gd name="connsiteY49" fmla="*/ 0 h 3084106"/>
                <a:gd name="connsiteX50" fmla="*/ 83973 w 2586580"/>
                <a:gd name="connsiteY50" fmla="*/ 2205 h 3084106"/>
                <a:gd name="connsiteX51" fmla="*/ 83973 w 2586580"/>
                <a:gd name="connsiteY51" fmla="*/ 170310 h 3084106"/>
                <a:gd name="connsiteX52" fmla="*/ 2204 w 2586580"/>
                <a:gd name="connsiteY52" fmla="*/ 170310 h 3084106"/>
                <a:gd name="connsiteX53" fmla="*/ 0 w 2586580"/>
                <a:gd name="connsiteY53" fmla="*/ 172515 h 3084106"/>
                <a:gd name="connsiteX54" fmla="*/ 0 w 2586580"/>
                <a:gd name="connsiteY54" fmla="*/ 323772 h 3084106"/>
                <a:gd name="connsiteX55" fmla="*/ 2204 w 2586580"/>
                <a:gd name="connsiteY55" fmla="*/ 325977 h 3084106"/>
                <a:gd name="connsiteX56" fmla="*/ 83973 w 2586580"/>
                <a:gd name="connsiteY56" fmla="*/ 325977 h 3084106"/>
                <a:gd name="connsiteX57" fmla="*/ 83973 w 2586580"/>
                <a:gd name="connsiteY57" fmla="*/ 493788 h 3084106"/>
                <a:gd name="connsiteX58" fmla="*/ 2204 w 2586580"/>
                <a:gd name="connsiteY58" fmla="*/ 493788 h 3084106"/>
                <a:gd name="connsiteX59" fmla="*/ 0 w 2586580"/>
                <a:gd name="connsiteY59" fmla="*/ 495990 h 3084106"/>
                <a:gd name="connsiteX60" fmla="*/ 0 w 2586580"/>
                <a:gd name="connsiteY60" fmla="*/ 647248 h 3084106"/>
                <a:gd name="connsiteX61" fmla="*/ 2204 w 2586580"/>
                <a:gd name="connsiteY61" fmla="*/ 649456 h 3084106"/>
                <a:gd name="connsiteX62" fmla="*/ 83973 w 2586580"/>
                <a:gd name="connsiteY62" fmla="*/ 649456 h 3084106"/>
                <a:gd name="connsiteX63" fmla="*/ 83973 w 2586580"/>
                <a:gd name="connsiteY63" fmla="*/ 817266 h 3084106"/>
                <a:gd name="connsiteX64" fmla="*/ 2204 w 2586580"/>
                <a:gd name="connsiteY64" fmla="*/ 817266 h 3084106"/>
                <a:gd name="connsiteX65" fmla="*/ 0 w 2586580"/>
                <a:gd name="connsiteY65" fmla="*/ 819469 h 3084106"/>
                <a:gd name="connsiteX66" fmla="*/ 0 w 2586580"/>
                <a:gd name="connsiteY66" fmla="*/ 970727 h 3084106"/>
                <a:gd name="connsiteX67" fmla="*/ 2204 w 2586580"/>
                <a:gd name="connsiteY67" fmla="*/ 972934 h 3084106"/>
                <a:gd name="connsiteX68" fmla="*/ 83973 w 2586580"/>
                <a:gd name="connsiteY68" fmla="*/ 972934 h 3084106"/>
                <a:gd name="connsiteX69" fmla="*/ 83973 w 2586580"/>
                <a:gd name="connsiteY69" fmla="*/ 1140741 h 3084106"/>
                <a:gd name="connsiteX70" fmla="*/ 2204 w 2586580"/>
                <a:gd name="connsiteY70" fmla="*/ 1140741 h 3084106"/>
                <a:gd name="connsiteX71" fmla="*/ 0 w 2586580"/>
                <a:gd name="connsiteY71" fmla="*/ 1142948 h 3084106"/>
                <a:gd name="connsiteX72" fmla="*/ 0 w 2586580"/>
                <a:gd name="connsiteY72" fmla="*/ 1294206 h 3084106"/>
                <a:gd name="connsiteX73" fmla="*/ 2204 w 2586580"/>
                <a:gd name="connsiteY73" fmla="*/ 1296409 h 3084106"/>
                <a:gd name="connsiteX74" fmla="*/ 83973 w 2586580"/>
                <a:gd name="connsiteY74" fmla="*/ 1296409 h 3084106"/>
                <a:gd name="connsiteX75" fmla="*/ 83973 w 2586580"/>
                <a:gd name="connsiteY75" fmla="*/ 1464220 h 3084106"/>
                <a:gd name="connsiteX76" fmla="*/ 2204 w 2586580"/>
                <a:gd name="connsiteY76" fmla="*/ 1464220 h 3084106"/>
                <a:gd name="connsiteX77" fmla="*/ 0 w 2586580"/>
                <a:gd name="connsiteY77" fmla="*/ 1466427 h 3084106"/>
                <a:gd name="connsiteX78" fmla="*/ 0 w 2586580"/>
                <a:gd name="connsiteY78" fmla="*/ 1617680 h 3084106"/>
                <a:gd name="connsiteX79" fmla="*/ 2204 w 2586580"/>
                <a:gd name="connsiteY79" fmla="*/ 1619888 h 3084106"/>
                <a:gd name="connsiteX80" fmla="*/ 83973 w 2586580"/>
                <a:gd name="connsiteY80" fmla="*/ 1619888 h 3084106"/>
                <a:gd name="connsiteX81" fmla="*/ 83973 w 2586580"/>
                <a:gd name="connsiteY81" fmla="*/ 1787698 h 3084106"/>
                <a:gd name="connsiteX82" fmla="*/ 2204 w 2586580"/>
                <a:gd name="connsiteY82" fmla="*/ 1787698 h 3084106"/>
                <a:gd name="connsiteX83" fmla="*/ 0 w 2586580"/>
                <a:gd name="connsiteY83" fmla="*/ 1789901 h 3084106"/>
                <a:gd name="connsiteX84" fmla="*/ 0 w 2586580"/>
                <a:gd name="connsiteY84" fmla="*/ 1941159 h 3084106"/>
                <a:gd name="connsiteX85" fmla="*/ 2204 w 2586580"/>
                <a:gd name="connsiteY85" fmla="*/ 1943366 h 3084106"/>
                <a:gd name="connsiteX86" fmla="*/ 83973 w 2586580"/>
                <a:gd name="connsiteY86" fmla="*/ 1943366 h 3084106"/>
                <a:gd name="connsiteX87" fmla="*/ 83973 w 2586580"/>
                <a:gd name="connsiteY87" fmla="*/ 2111173 h 3084106"/>
                <a:gd name="connsiteX88" fmla="*/ 2204 w 2586580"/>
                <a:gd name="connsiteY88" fmla="*/ 2111173 h 3084106"/>
                <a:gd name="connsiteX89" fmla="*/ 0 w 2586580"/>
                <a:gd name="connsiteY89" fmla="*/ 2113380 h 3084106"/>
                <a:gd name="connsiteX90" fmla="*/ 0 w 2586580"/>
                <a:gd name="connsiteY90" fmla="*/ 2264638 h 3084106"/>
                <a:gd name="connsiteX91" fmla="*/ 2204 w 2586580"/>
                <a:gd name="connsiteY91" fmla="*/ 2266841 h 3084106"/>
                <a:gd name="connsiteX92" fmla="*/ 83973 w 2586580"/>
                <a:gd name="connsiteY92" fmla="*/ 2266841 h 3084106"/>
                <a:gd name="connsiteX93" fmla="*/ 83973 w 2586580"/>
                <a:gd name="connsiteY93" fmla="*/ 2434652 h 3084106"/>
                <a:gd name="connsiteX94" fmla="*/ 2204 w 2586580"/>
                <a:gd name="connsiteY94" fmla="*/ 2434652 h 3084106"/>
                <a:gd name="connsiteX95" fmla="*/ 0 w 2586580"/>
                <a:gd name="connsiteY95" fmla="*/ 2436859 h 3084106"/>
                <a:gd name="connsiteX96" fmla="*/ 0 w 2586580"/>
                <a:gd name="connsiteY96" fmla="*/ 2588117 h 3084106"/>
                <a:gd name="connsiteX97" fmla="*/ 2204 w 2586580"/>
                <a:gd name="connsiteY97" fmla="*/ 2590320 h 3084106"/>
                <a:gd name="connsiteX98" fmla="*/ 83973 w 2586580"/>
                <a:gd name="connsiteY98" fmla="*/ 2590320 h 3084106"/>
                <a:gd name="connsiteX99" fmla="*/ 83973 w 2586580"/>
                <a:gd name="connsiteY99" fmla="*/ 2758130 h 3084106"/>
                <a:gd name="connsiteX100" fmla="*/ 2204 w 2586580"/>
                <a:gd name="connsiteY100" fmla="*/ 2758130 h 3084106"/>
                <a:gd name="connsiteX101" fmla="*/ 0 w 2586580"/>
                <a:gd name="connsiteY101" fmla="*/ 2760333 h 3084106"/>
                <a:gd name="connsiteX102" fmla="*/ 0 w 2586580"/>
                <a:gd name="connsiteY102" fmla="*/ 2911591 h 3084106"/>
                <a:gd name="connsiteX103" fmla="*/ 2204 w 2586580"/>
                <a:gd name="connsiteY103" fmla="*/ 2913798 h 3084106"/>
                <a:gd name="connsiteX104" fmla="*/ 83973 w 2586580"/>
                <a:gd name="connsiteY104" fmla="*/ 2913798 h 3084106"/>
                <a:gd name="connsiteX105" fmla="*/ 83973 w 2586580"/>
                <a:gd name="connsiteY105" fmla="*/ 3081904 h 3084106"/>
                <a:gd name="connsiteX106" fmla="*/ 86178 w 2586580"/>
                <a:gd name="connsiteY106" fmla="*/ 3084107 h 3084106"/>
                <a:gd name="connsiteX107" fmla="*/ 237349 w 2586580"/>
                <a:gd name="connsiteY107" fmla="*/ 3084107 h 3084106"/>
                <a:gd name="connsiteX108" fmla="*/ 239553 w 2586580"/>
                <a:gd name="connsiteY108" fmla="*/ 3081904 h 3084106"/>
                <a:gd name="connsiteX109" fmla="*/ 239553 w 2586580"/>
                <a:gd name="connsiteY109" fmla="*/ 3000087 h 3084106"/>
                <a:gd name="connsiteX110" fmla="*/ 407267 w 2586580"/>
                <a:gd name="connsiteY110" fmla="*/ 3000087 h 3084106"/>
                <a:gd name="connsiteX111" fmla="*/ 407267 w 2586580"/>
                <a:gd name="connsiteY111" fmla="*/ 3081904 h 3084106"/>
                <a:gd name="connsiteX112" fmla="*/ 409471 w 2586580"/>
                <a:gd name="connsiteY112" fmla="*/ 3084107 h 3084106"/>
                <a:gd name="connsiteX113" fmla="*/ 560641 w 2586580"/>
                <a:gd name="connsiteY113" fmla="*/ 3084107 h 3084106"/>
                <a:gd name="connsiteX114" fmla="*/ 562847 w 2586580"/>
                <a:gd name="connsiteY114" fmla="*/ 3081904 h 3084106"/>
                <a:gd name="connsiteX115" fmla="*/ 562847 w 2586580"/>
                <a:gd name="connsiteY115" fmla="*/ 3000087 h 3084106"/>
                <a:gd name="connsiteX116" fmla="*/ 730562 w 2586580"/>
                <a:gd name="connsiteY116" fmla="*/ 3000087 h 3084106"/>
                <a:gd name="connsiteX117" fmla="*/ 730562 w 2586580"/>
                <a:gd name="connsiteY117" fmla="*/ 3081904 h 3084106"/>
                <a:gd name="connsiteX118" fmla="*/ 732764 w 2586580"/>
                <a:gd name="connsiteY118" fmla="*/ 3084107 h 3084106"/>
                <a:gd name="connsiteX119" fmla="*/ 883936 w 2586580"/>
                <a:gd name="connsiteY119" fmla="*/ 3084107 h 3084106"/>
                <a:gd name="connsiteX120" fmla="*/ 886142 w 2586580"/>
                <a:gd name="connsiteY120" fmla="*/ 3081904 h 3084106"/>
                <a:gd name="connsiteX121" fmla="*/ 886142 w 2586580"/>
                <a:gd name="connsiteY121" fmla="*/ 3000087 h 3084106"/>
                <a:gd name="connsiteX122" fmla="*/ 1053853 w 2586580"/>
                <a:gd name="connsiteY122" fmla="*/ 3000087 h 3084106"/>
                <a:gd name="connsiteX123" fmla="*/ 1053853 w 2586580"/>
                <a:gd name="connsiteY123" fmla="*/ 3081904 h 3084106"/>
                <a:gd name="connsiteX124" fmla="*/ 1056059 w 2586580"/>
                <a:gd name="connsiteY124" fmla="*/ 3084107 h 3084106"/>
                <a:gd name="connsiteX125" fmla="*/ 1207231 w 2586580"/>
                <a:gd name="connsiteY125" fmla="*/ 3084107 h 3084106"/>
                <a:gd name="connsiteX126" fmla="*/ 1209433 w 2586580"/>
                <a:gd name="connsiteY126" fmla="*/ 3081904 h 3084106"/>
                <a:gd name="connsiteX127" fmla="*/ 1209433 w 2586580"/>
                <a:gd name="connsiteY127" fmla="*/ 3000087 h 3084106"/>
                <a:gd name="connsiteX128" fmla="*/ 1377148 w 2586580"/>
                <a:gd name="connsiteY128" fmla="*/ 3000087 h 3084106"/>
                <a:gd name="connsiteX129" fmla="*/ 1377148 w 2586580"/>
                <a:gd name="connsiteY129" fmla="*/ 3081904 h 3084106"/>
                <a:gd name="connsiteX130" fmla="*/ 1379354 w 2586580"/>
                <a:gd name="connsiteY130" fmla="*/ 3084107 h 3084106"/>
                <a:gd name="connsiteX131" fmla="*/ 1530526 w 2586580"/>
                <a:gd name="connsiteY131" fmla="*/ 3084107 h 3084106"/>
                <a:gd name="connsiteX132" fmla="*/ 1532728 w 2586580"/>
                <a:gd name="connsiteY132" fmla="*/ 3081904 h 3084106"/>
                <a:gd name="connsiteX133" fmla="*/ 1532728 w 2586580"/>
                <a:gd name="connsiteY133" fmla="*/ 3000087 h 3084106"/>
                <a:gd name="connsiteX134" fmla="*/ 1700443 w 2586580"/>
                <a:gd name="connsiteY134" fmla="*/ 3000087 h 3084106"/>
                <a:gd name="connsiteX135" fmla="*/ 1700443 w 2586580"/>
                <a:gd name="connsiteY135" fmla="*/ 3081904 h 3084106"/>
                <a:gd name="connsiteX136" fmla="*/ 1702645 w 2586580"/>
                <a:gd name="connsiteY136" fmla="*/ 3084107 h 3084106"/>
                <a:gd name="connsiteX137" fmla="*/ 1853817 w 2586580"/>
                <a:gd name="connsiteY137" fmla="*/ 3084107 h 3084106"/>
                <a:gd name="connsiteX138" fmla="*/ 1856023 w 2586580"/>
                <a:gd name="connsiteY138" fmla="*/ 3081904 h 3084106"/>
                <a:gd name="connsiteX139" fmla="*/ 1856023 w 2586580"/>
                <a:gd name="connsiteY139" fmla="*/ 3000087 h 3084106"/>
                <a:gd name="connsiteX140" fmla="*/ 2023738 w 2586580"/>
                <a:gd name="connsiteY140" fmla="*/ 3000087 h 3084106"/>
                <a:gd name="connsiteX141" fmla="*/ 2023738 w 2586580"/>
                <a:gd name="connsiteY141" fmla="*/ 3081904 h 3084106"/>
                <a:gd name="connsiteX142" fmla="*/ 2025940 w 2586580"/>
                <a:gd name="connsiteY142" fmla="*/ 3084107 h 3084106"/>
                <a:gd name="connsiteX143" fmla="*/ 2177112 w 2586580"/>
                <a:gd name="connsiteY143" fmla="*/ 3084107 h 3084106"/>
                <a:gd name="connsiteX144" fmla="*/ 2179313 w 2586580"/>
                <a:gd name="connsiteY144" fmla="*/ 3081904 h 3084106"/>
                <a:gd name="connsiteX145" fmla="*/ 2179313 w 2586580"/>
                <a:gd name="connsiteY145" fmla="*/ 3000087 h 3084106"/>
                <a:gd name="connsiteX146" fmla="*/ 2347029 w 2586580"/>
                <a:gd name="connsiteY146" fmla="*/ 3000087 h 3084106"/>
                <a:gd name="connsiteX147" fmla="*/ 2347029 w 2586580"/>
                <a:gd name="connsiteY147" fmla="*/ 3081904 h 3084106"/>
                <a:gd name="connsiteX148" fmla="*/ 2349235 w 2586580"/>
                <a:gd name="connsiteY148" fmla="*/ 3084107 h 3084106"/>
                <a:gd name="connsiteX149" fmla="*/ 2500407 w 2586580"/>
                <a:gd name="connsiteY149" fmla="*/ 3084107 h 3084106"/>
                <a:gd name="connsiteX150" fmla="*/ 2502608 w 2586580"/>
                <a:gd name="connsiteY150" fmla="*/ 3081904 h 3084106"/>
                <a:gd name="connsiteX151" fmla="*/ 2502608 w 2586580"/>
                <a:gd name="connsiteY151" fmla="*/ 2913798 h 3084106"/>
                <a:gd name="connsiteX152" fmla="*/ 2584379 w 2586580"/>
                <a:gd name="connsiteY152" fmla="*/ 2913798 h 3084106"/>
                <a:gd name="connsiteX153" fmla="*/ 2586580 w 2586580"/>
                <a:gd name="connsiteY153" fmla="*/ 2911591 h 3084106"/>
                <a:gd name="connsiteX154" fmla="*/ 2586580 w 2586580"/>
                <a:gd name="connsiteY154" fmla="*/ 2760333 h 3084106"/>
                <a:gd name="connsiteX155" fmla="*/ 2584379 w 2586580"/>
                <a:gd name="connsiteY155" fmla="*/ 2758130 h 3084106"/>
                <a:gd name="connsiteX156" fmla="*/ 2502608 w 2586580"/>
                <a:gd name="connsiteY156" fmla="*/ 2758130 h 3084106"/>
                <a:gd name="connsiteX157" fmla="*/ 2502608 w 2586580"/>
                <a:gd name="connsiteY157" fmla="*/ 2590320 h 3084106"/>
                <a:gd name="connsiteX158" fmla="*/ 2584379 w 2586580"/>
                <a:gd name="connsiteY158" fmla="*/ 2590320 h 3084106"/>
                <a:gd name="connsiteX159" fmla="*/ 2586580 w 2586580"/>
                <a:gd name="connsiteY159" fmla="*/ 2588117 h 3084106"/>
                <a:gd name="connsiteX160" fmla="*/ 2586580 w 2586580"/>
                <a:gd name="connsiteY160" fmla="*/ 2436859 h 3084106"/>
                <a:gd name="connsiteX161" fmla="*/ 2584379 w 2586580"/>
                <a:gd name="connsiteY161" fmla="*/ 2434652 h 3084106"/>
                <a:gd name="connsiteX162" fmla="*/ 2502608 w 2586580"/>
                <a:gd name="connsiteY162" fmla="*/ 2434652 h 3084106"/>
                <a:gd name="connsiteX163" fmla="*/ 2502608 w 2586580"/>
                <a:gd name="connsiteY163" fmla="*/ 2266841 h 3084106"/>
                <a:gd name="connsiteX164" fmla="*/ 2584379 w 2586580"/>
                <a:gd name="connsiteY164" fmla="*/ 2266841 h 3084106"/>
                <a:gd name="connsiteX165" fmla="*/ 2586580 w 2586580"/>
                <a:gd name="connsiteY165" fmla="*/ 2264638 h 3084106"/>
                <a:gd name="connsiteX166" fmla="*/ 2586580 w 2586580"/>
                <a:gd name="connsiteY166" fmla="*/ 2113380 h 3084106"/>
                <a:gd name="connsiteX167" fmla="*/ 2584379 w 2586580"/>
                <a:gd name="connsiteY167" fmla="*/ 2111173 h 3084106"/>
                <a:gd name="connsiteX168" fmla="*/ 2502608 w 2586580"/>
                <a:gd name="connsiteY168" fmla="*/ 2111173 h 3084106"/>
                <a:gd name="connsiteX169" fmla="*/ 2502608 w 2586580"/>
                <a:gd name="connsiteY169" fmla="*/ 1943366 h 3084106"/>
                <a:gd name="connsiteX170" fmla="*/ 2584379 w 2586580"/>
                <a:gd name="connsiteY170" fmla="*/ 1943366 h 3084106"/>
                <a:gd name="connsiteX171" fmla="*/ 2586580 w 2586580"/>
                <a:gd name="connsiteY171" fmla="*/ 1941159 h 3084106"/>
                <a:gd name="connsiteX172" fmla="*/ 2586580 w 2586580"/>
                <a:gd name="connsiteY172" fmla="*/ 1789901 h 3084106"/>
                <a:gd name="connsiteX173" fmla="*/ 2584379 w 2586580"/>
                <a:gd name="connsiteY173" fmla="*/ 1787698 h 3084106"/>
                <a:gd name="connsiteX174" fmla="*/ 2502608 w 2586580"/>
                <a:gd name="connsiteY174" fmla="*/ 1787698 h 3084106"/>
                <a:gd name="connsiteX175" fmla="*/ 2502608 w 2586580"/>
                <a:gd name="connsiteY175" fmla="*/ 1619888 h 3084106"/>
                <a:gd name="connsiteX176" fmla="*/ 2584379 w 2586580"/>
                <a:gd name="connsiteY176" fmla="*/ 1619888 h 3084106"/>
                <a:gd name="connsiteX177" fmla="*/ 2586580 w 2586580"/>
                <a:gd name="connsiteY177" fmla="*/ 1617680 h 3084106"/>
                <a:gd name="connsiteX178" fmla="*/ 2586580 w 2586580"/>
                <a:gd name="connsiteY178" fmla="*/ 1466427 h 3084106"/>
                <a:gd name="connsiteX179" fmla="*/ 2584379 w 2586580"/>
                <a:gd name="connsiteY179" fmla="*/ 1464220 h 3084106"/>
                <a:gd name="connsiteX180" fmla="*/ 2502608 w 2586580"/>
                <a:gd name="connsiteY180" fmla="*/ 1464220 h 3084106"/>
                <a:gd name="connsiteX181" fmla="*/ 2502608 w 2586580"/>
                <a:gd name="connsiteY181" fmla="*/ 1296409 h 3084106"/>
                <a:gd name="connsiteX182" fmla="*/ 2584379 w 2586580"/>
                <a:gd name="connsiteY182" fmla="*/ 1296409 h 3084106"/>
                <a:gd name="connsiteX183" fmla="*/ 2586580 w 2586580"/>
                <a:gd name="connsiteY183" fmla="*/ 1294206 h 3084106"/>
                <a:gd name="connsiteX184" fmla="*/ 2586580 w 2586580"/>
                <a:gd name="connsiteY184" fmla="*/ 1142948 h 3084106"/>
                <a:gd name="connsiteX185" fmla="*/ 2584379 w 2586580"/>
                <a:gd name="connsiteY185" fmla="*/ 1140741 h 3084106"/>
                <a:gd name="connsiteX186" fmla="*/ 2502608 w 2586580"/>
                <a:gd name="connsiteY186" fmla="*/ 1140741 h 3084106"/>
                <a:gd name="connsiteX187" fmla="*/ 2502608 w 2586580"/>
                <a:gd name="connsiteY187" fmla="*/ 972934 h 3084106"/>
                <a:gd name="connsiteX188" fmla="*/ 2584379 w 2586580"/>
                <a:gd name="connsiteY188" fmla="*/ 972934 h 3084106"/>
                <a:gd name="connsiteX189" fmla="*/ 2586580 w 2586580"/>
                <a:gd name="connsiteY189" fmla="*/ 970727 h 3084106"/>
                <a:gd name="connsiteX190" fmla="*/ 2586580 w 2586580"/>
                <a:gd name="connsiteY190" fmla="*/ 819469 h 3084106"/>
                <a:gd name="connsiteX191" fmla="*/ 2584379 w 2586580"/>
                <a:gd name="connsiteY191" fmla="*/ 817266 h 3084106"/>
                <a:gd name="connsiteX192" fmla="*/ 2502608 w 2586580"/>
                <a:gd name="connsiteY192" fmla="*/ 817266 h 3084106"/>
                <a:gd name="connsiteX193" fmla="*/ 2502608 w 2586580"/>
                <a:gd name="connsiteY193" fmla="*/ 649456 h 3084106"/>
                <a:gd name="connsiteX194" fmla="*/ 2584379 w 2586580"/>
                <a:gd name="connsiteY194" fmla="*/ 649456 h 3084106"/>
                <a:gd name="connsiteX195" fmla="*/ 2586580 w 2586580"/>
                <a:gd name="connsiteY195" fmla="*/ 647248 h 3084106"/>
                <a:gd name="connsiteX196" fmla="*/ 2586580 w 2586580"/>
                <a:gd name="connsiteY196" fmla="*/ 495990 h 3084106"/>
                <a:gd name="connsiteX197" fmla="*/ 2584379 w 2586580"/>
                <a:gd name="connsiteY197" fmla="*/ 493788 h 3084106"/>
                <a:gd name="connsiteX198" fmla="*/ 2502608 w 2586580"/>
                <a:gd name="connsiteY198" fmla="*/ 493788 h 3084106"/>
                <a:gd name="connsiteX199" fmla="*/ 2502608 w 2586580"/>
                <a:gd name="connsiteY199" fmla="*/ 325977 h 3084106"/>
                <a:gd name="connsiteX200" fmla="*/ 2584379 w 2586580"/>
                <a:gd name="connsiteY200" fmla="*/ 325977 h 3084106"/>
                <a:gd name="connsiteX201" fmla="*/ 227131 w 2586580"/>
                <a:gd name="connsiteY201" fmla="*/ 2892615 h 3084106"/>
                <a:gd name="connsiteX202" fmla="*/ 191382 w 2586580"/>
                <a:gd name="connsiteY202" fmla="*/ 2856848 h 3084106"/>
                <a:gd name="connsiteX203" fmla="*/ 191382 w 2586580"/>
                <a:gd name="connsiteY203" fmla="*/ 227260 h 3084106"/>
                <a:gd name="connsiteX204" fmla="*/ 227131 w 2586580"/>
                <a:gd name="connsiteY204" fmla="*/ 191491 h 3084106"/>
                <a:gd name="connsiteX205" fmla="*/ 2359450 w 2586580"/>
                <a:gd name="connsiteY205" fmla="*/ 191491 h 3084106"/>
                <a:gd name="connsiteX206" fmla="*/ 2395201 w 2586580"/>
                <a:gd name="connsiteY206" fmla="*/ 227260 h 3084106"/>
                <a:gd name="connsiteX207" fmla="*/ 2395201 w 2586580"/>
                <a:gd name="connsiteY207" fmla="*/ 2856848 h 3084106"/>
                <a:gd name="connsiteX208" fmla="*/ 2359450 w 2586580"/>
                <a:gd name="connsiteY208" fmla="*/ 2892615 h 3084106"/>
                <a:gd name="connsiteX209" fmla="*/ 227131 w 2586580"/>
                <a:gd name="connsiteY209" fmla="*/ 2892615 h 3084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2586580" h="3084106">
                  <a:moveTo>
                    <a:pt x="2584379" y="325977"/>
                  </a:moveTo>
                  <a:cubicBezTo>
                    <a:pt x="2585594" y="325977"/>
                    <a:pt x="2586580" y="324990"/>
                    <a:pt x="2586580" y="323772"/>
                  </a:cubicBezTo>
                  <a:lnTo>
                    <a:pt x="2586580" y="172515"/>
                  </a:lnTo>
                  <a:cubicBezTo>
                    <a:pt x="2586580" y="171297"/>
                    <a:pt x="2585594" y="170310"/>
                    <a:pt x="2584379" y="170310"/>
                  </a:cubicBezTo>
                  <a:lnTo>
                    <a:pt x="2502608" y="170310"/>
                  </a:lnTo>
                  <a:lnTo>
                    <a:pt x="2502608" y="2205"/>
                  </a:lnTo>
                  <a:cubicBezTo>
                    <a:pt x="2502608" y="987"/>
                    <a:pt x="2501622" y="0"/>
                    <a:pt x="2500407" y="0"/>
                  </a:cubicBezTo>
                  <a:lnTo>
                    <a:pt x="2349235" y="0"/>
                  </a:lnTo>
                  <a:cubicBezTo>
                    <a:pt x="2348015" y="0"/>
                    <a:pt x="2347029" y="987"/>
                    <a:pt x="2347029" y="2205"/>
                  </a:cubicBezTo>
                  <a:lnTo>
                    <a:pt x="2347029" y="84021"/>
                  </a:lnTo>
                  <a:lnTo>
                    <a:pt x="2179313" y="84021"/>
                  </a:lnTo>
                  <a:lnTo>
                    <a:pt x="2179313" y="2205"/>
                  </a:lnTo>
                  <a:cubicBezTo>
                    <a:pt x="2179313" y="987"/>
                    <a:pt x="2178327" y="0"/>
                    <a:pt x="2177112" y="0"/>
                  </a:cubicBezTo>
                  <a:lnTo>
                    <a:pt x="2025940" y="0"/>
                  </a:lnTo>
                  <a:cubicBezTo>
                    <a:pt x="2024724" y="0"/>
                    <a:pt x="2023738" y="987"/>
                    <a:pt x="2023738" y="2205"/>
                  </a:cubicBezTo>
                  <a:lnTo>
                    <a:pt x="2023738" y="84021"/>
                  </a:lnTo>
                  <a:lnTo>
                    <a:pt x="1856023" y="84021"/>
                  </a:lnTo>
                  <a:lnTo>
                    <a:pt x="1856023" y="2205"/>
                  </a:lnTo>
                  <a:cubicBezTo>
                    <a:pt x="1856023" y="987"/>
                    <a:pt x="1855036" y="0"/>
                    <a:pt x="1853817" y="0"/>
                  </a:cubicBezTo>
                  <a:lnTo>
                    <a:pt x="1702645" y="0"/>
                  </a:lnTo>
                  <a:cubicBezTo>
                    <a:pt x="1701429" y="0"/>
                    <a:pt x="1700443" y="987"/>
                    <a:pt x="1700443" y="2205"/>
                  </a:cubicBezTo>
                  <a:lnTo>
                    <a:pt x="1700443" y="84021"/>
                  </a:lnTo>
                  <a:lnTo>
                    <a:pt x="1532728" y="84021"/>
                  </a:lnTo>
                  <a:lnTo>
                    <a:pt x="1532728" y="2205"/>
                  </a:lnTo>
                  <a:cubicBezTo>
                    <a:pt x="1532728" y="987"/>
                    <a:pt x="1531741" y="0"/>
                    <a:pt x="1530526" y="0"/>
                  </a:cubicBezTo>
                  <a:lnTo>
                    <a:pt x="1379354" y="0"/>
                  </a:lnTo>
                  <a:cubicBezTo>
                    <a:pt x="1378134" y="0"/>
                    <a:pt x="1377148" y="987"/>
                    <a:pt x="1377148" y="2205"/>
                  </a:cubicBezTo>
                  <a:lnTo>
                    <a:pt x="1377148" y="84021"/>
                  </a:lnTo>
                  <a:lnTo>
                    <a:pt x="1209433" y="84021"/>
                  </a:lnTo>
                  <a:lnTo>
                    <a:pt x="1209433" y="2205"/>
                  </a:lnTo>
                  <a:cubicBezTo>
                    <a:pt x="1209433" y="987"/>
                    <a:pt x="1208446" y="0"/>
                    <a:pt x="1207231" y="0"/>
                  </a:cubicBezTo>
                  <a:lnTo>
                    <a:pt x="1056059" y="0"/>
                  </a:lnTo>
                  <a:cubicBezTo>
                    <a:pt x="1054844" y="0"/>
                    <a:pt x="1053853" y="987"/>
                    <a:pt x="1053853" y="2205"/>
                  </a:cubicBezTo>
                  <a:lnTo>
                    <a:pt x="1053853" y="84021"/>
                  </a:lnTo>
                  <a:lnTo>
                    <a:pt x="886142" y="84021"/>
                  </a:lnTo>
                  <a:lnTo>
                    <a:pt x="886142" y="2205"/>
                  </a:lnTo>
                  <a:cubicBezTo>
                    <a:pt x="886142" y="987"/>
                    <a:pt x="885156" y="0"/>
                    <a:pt x="883936" y="0"/>
                  </a:cubicBezTo>
                  <a:lnTo>
                    <a:pt x="732764" y="0"/>
                  </a:lnTo>
                  <a:cubicBezTo>
                    <a:pt x="731549" y="0"/>
                    <a:pt x="730562" y="987"/>
                    <a:pt x="730562" y="2205"/>
                  </a:cubicBezTo>
                  <a:lnTo>
                    <a:pt x="730562" y="84021"/>
                  </a:lnTo>
                  <a:lnTo>
                    <a:pt x="562847" y="84021"/>
                  </a:lnTo>
                  <a:lnTo>
                    <a:pt x="562847" y="2205"/>
                  </a:lnTo>
                  <a:cubicBezTo>
                    <a:pt x="562847" y="987"/>
                    <a:pt x="561861" y="0"/>
                    <a:pt x="560641" y="0"/>
                  </a:cubicBezTo>
                  <a:lnTo>
                    <a:pt x="409471" y="0"/>
                  </a:lnTo>
                  <a:cubicBezTo>
                    <a:pt x="408254" y="0"/>
                    <a:pt x="407267" y="987"/>
                    <a:pt x="407267" y="2205"/>
                  </a:cubicBezTo>
                  <a:lnTo>
                    <a:pt x="407267" y="84021"/>
                  </a:lnTo>
                  <a:lnTo>
                    <a:pt x="239553" y="84021"/>
                  </a:lnTo>
                  <a:lnTo>
                    <a:pt x="239553" y="2205"/>
                  </a:lnTo>
                  <a:cubicBezTo>
                    <a:pt x="239553" y="987"/>
                    <a:pt x="238566" y="0"/>
                    <a:pt x="237349" y="0"/>
                  </a:cubicBezTo>
                  <a:lnTo>
                    <a:pt x="86178" y="0"/>
                  </a:lnTo>
                  <a:cubicBezTo>
                    <a:pt x="84960" y="0"/>
                    <a:pt x="83973" y="987"/>
                    <a:pt x="83973" y="2205"/>
                  </a:cubicBezTo>
                  <a:lnTo>
                    <a:pt x="83973" y="170310"/>
                  </a:lnTo>
                  <a:lnTo>
                    <a:pt x="2204" y="170310"/>
                  </a:lnTo>
                  <a:cubicBezTo>
                    <a:pt x="987" y="170310"/>
                    <a:pt x="0" y="171297"/>
                    <a:pt x="0" y="172515"/>
                  </a:cubicBezTo>
                  <a:lnTo>
                    <a:pt x="0" y="323772"/>
                  </a:lnTo>
                  <a:cubicBezTo>
                    <a:pt x="0" y="324990"/>
                    <a:pt x="987" y="325977"/>
                    <a:pt x="2204" y="325977"/>
                  </a:cubicBezTo>
                  <a:lnTo>
                    <a:pt x="83973" y="325977"/>
                  </a:lnTo>
                  <a:lnTo>
                    <a:pt x="83973" y="493788"/>
                  </a:lnTo>
                  <a:lnTo>
                    <a:pt x="2204" y="493788"/>
                  </a:lnTo>
                  <a:cubicBezTo>
                    <a:pt x="987" y="493788"/>
                    <a:pt x="0" y="494775"/>
                    <a:pt x="0" y="495990"/>
                  </a:cubicBezTo>
                  <a:lnTo>
                    <a:pt x="0" y="647248"/>
                  </a:lnTo>
                  <a:cubicBezTo>
                    <a:pt x="0" y="648469"/>
                    <a:pt x="987" y="649456"/>
                    <a:pt x="2204" y="649456"/>
                  </a:cubicBezTo>
                  <a:lnTo>
                    <a:pt x="83973" y="649456"/>
                  </a:lnTo>
                  <a:lnTo>
                    <a:pt x="83973" y="817266"/>
                  </a:lnTo>
                  <a:lnTo>
                    <a:pt x="2204" y="817266"/>
                  </a:lnTo>
                  <a:cubicBezTo>
                    <a:pt x="987" y="817266"/>
                    <a:pt x="0" y="818253"/>
                    <a:pt x="0" y="819469"/>
                  </a:cubicBezTo>
                  <a:lnTo>
                    <a:pt x="0" y="970727"/>
                  </a:lnTo>
                  <a:cubicBezTo>
                    <a:pt x="0" y="971943"/>
                    <a:pt x="987" y="972934"/>
                    <a:pt x="2204" y="972934"/>
                  </a:cubicBezTo>
                  <a:lnTo>
                    <a:pt x="83973" y="972934"/>
                  </a:lnTo>
                  <a:lnTo>
                    <a:pt x="83973" y="1140741"/>
                  </a:lnTo>
                  <a:lnTo>
                    <a:pt x="2204" y="1140741"/>
                  </a:lnTo>
                  <a:cubicBezTo>
                    <a:pt x="987" y="1140741"/>
                    <a:pt x="0" y="1141728"/>
                    <a:pt x="0" y="1142948"/>
                  </a:cubicBezTo>
                  <a:lnTo>
                    <a:pt x="0" y="1294206"/>
                  </a:lnTo>
                  <a:cubicBezTo>
                    <a:pt x="0" y="1295422"/>
                    <a:pt x="987" y="1296409"/>
                    <a:pt x="2204" y="1296409"/>
                  </a:cubicBezTo>
                  <a:lnTo>
                    <a:pt x="83973" y="1296409"/>
                  </a:lnTo>
                  <a:lnTo>
                    <a:pt x="83973" y="1464220"/>
                  </a:lnTo>
                  <a:lnTo>
                    <a:pt x="2204" y="1464220"/>
                  </a:lnTo>
                  <a:cubicBezTo>
                    <a:pt x="987" y="1464220"/>
                    <a:pt x="0" y="1465206"/>
                    <a:pt x="0" y="1466427"/>
                  </a:cubicBezTo>
                  <a:lnTo>
                    <a:pt x="0" y="1617680"/>
                  </a:lnTo>
                  <a:cubicBezTo>
                    <a:pt x="0" y="1618901"/>
                    <a:pt x="987" y="1619888"/>
                    <a:pt x="2204" y="1619888"/>
                  </a:cubicBezTo>
                  <a:lnTo>
                    <a:pt x="83973" y="1619888"/>
                  </a:lnTo>
                  <a:lnTo>
                    <a:pt x="83973" y="1787698"/>
                  </a:lnTo>
                  <a:lnTo>
                    <a:pt x="2204" y="1787698"/>
                  </a:lnTo>
                  <a:cubicBezTo>
                    <a:pt x="987" y="1787698"/>
                    <a:pt x="0" y="1788685"/>
                    <a:pt x="0" y="1789901"/>
                  </a:cubicBezTo>
                  <a:lnTo>
                    <a:pt x="0" y="1941159"/>
                  </a:lnTo>
                  <a:cubicBezTo>
                    <a:pt x="0" y="1942379"/>
                    <a:pt x="987" y="1943366"/>
                    <a:pt x="2204" y="1943366"/>
                  </a:cubicBezTo>
                  <a:lnTo>
                    <a:pt x="83973" y="1943366"/>
                  </a:lnTo>
                  <a:lnTo>
                    <a:pt x="83973" y="2111173"/>
                  </a:lnTo>
                  <a:lnTo>
                    <a:pt x="2204" y="2111173"/>
                  </a:lnTo>
                  <a:cubicBezTo>
                    <a:pt x="987" y="2111173"/>
                    <a:pt x="0" y="2112160"/>
                    <a:pt x="0" y="2113380"/>
                  </a:cubicBezTo>
                  <a:lnTo>
                    <a:pt x="0" y="2264638"/>
                  </a:lnTo>
                  <a:cubicBezTo>
                    <a:pt x="0" y="2265854"/>
                    <a:pt x="987" y="2266841"/>
                    <a:pt x="2204" y="2266841"/>
                  </a:cubicBezTo>
                  <a:lnTo>
                    <a:pt x="83973" y="2266841"/>
                  </a:lnTo>
                  <a:lnTo>
                    <a:pt x="83973" y="2434652"/>
                  </a:lnTo>
                  <a:lnTo>
                    <a:pt x="2204" y="2434652"/>
                  </a:lnTo>
                  <a:cubicBezTo>
                    <a:pt x="987" y="2434652"/>
                    <a:pt x="0" y="2435638"/>
                    <a:pt x="0" y="2436859"/>
                  </a:cubicBezTo>
                  <a:lnTo>
                    <a:pt x="0" y="2588117"/>
                  </a:lnTo>
                  <a:cubicBezTo>
                    <a:pt x="0" y="2589333"/>
                    <a:pt x="987" y="2590320"/>
                    <a:pt x="2204" y="2590320"/>
                  </a:cubicBezTo>
                  <a:lnTo>
                    <a:pt x="83973" y="2590320"/>
                  </a:lnTo>
                  <a:lnTo>
                    <a:pt x="83973" y="2758130"/>
                  </a:lnTo>
                  <a:lnTo>
                    <a:pt x="2204" y="2758130"/>
                  </a:lnTo>
                  <a:cubicBezTo>
                    <a:pt x="987" y="2758130"/>
                    <a:pt x="0" y="2759117"/>
                    <a:pt x="0" y="2760333"/>
                  </a:cubicBezTo>
                  <a:lnTo>
                    <a:pt x="0" y="2911591"/>
                  </a:lnTo>
                  <a:cubicBezTo>
                    <a:pt x="0" y="2912811"/>
                    <a:pt x="987" y="2913798"/>
                    <a:pt x="2204" y="2913798"/>
                  </a:cubicBezTo>
                  <a:lnTo>
                    <a:pt x="83973" y="2913798"/>
                  </a:lnTo>
                  <a:lnTo>
                    <a:pt x="83973" y="3081904"/>
                  </a:lnTo>
                  <a:cubicBezTo>
                    <a:pt x="83973" y="3083120"/>
                    <a:pt x="84960" y="3084107"/>
                    <a:pt x="86178" y="3084107"/>
                  </a:cubicBezTo>
                  <a:lnTo>
                    <a:pt x="237349" y="3084107"/>
                  </a:lnTo>
                  <a:cubicBezTo>
                    <a:pt x="238566" y="3084107"/>
                    <a:pt x="239553" y="3083120"/>
                    <a:pt x="239553" y="3081904"/>
                  </a:cubicBezTo>
                  <a:lnTo>
                    <a:pt x="239553" y="3000087"/>
                  </a:lnTo>
                  <a:lnTo>
                    <a:pt x="407267" y="3000087"/>
                  </a:lnTo>
                  <a:lnTo>
                    <a:pt x="407267" y="3081904"/>
                  </a:lnTo>
                  <a:cubicBezTo>
                    <a:pt x="407267" y="3083120"/>
                    <a:pt x="408254" y="3084107"/>
                    <a:pt x="409471" y="3084107"/>
                  </a:cubicBezTo>
                  <a:lnTo>
                    <a:pt x="560641" y="3084107"/>
                  </a:lnTo>
                  <a:cubicBezTo>
                    <a:pt x="561861" y="3084107"/>
                    <a:pt x="562847" y="3083120"/>
                    <a:pt x="562847" y="3081904"/>
                  </a:cubicBezTo>
                  <a:lnTo>
                    <a:pt x="562847" y="3000087"/>
                  </a:lnTo>
                  <a:lnTo>
                    <a:pt x="730562" y="3000087"/>
                  </a:lnTo>
                  <a:lnTo>
                    <a:pt x="730562" y="3081904"/>
                  </a:lnTo>
                  <a:cubicBezTo>
                    <a:pt x="730562" y="3083120"/>
                    <a:pt x="731549" y="3084107"/>
                    <a:pt x="732764" y="3084107"/>
                  </a:cubicBezTo>
                  <a:lnTo>
                    <a:pt x="883936" y="3084107"/>
                  </a:lnTo>
                  <a:cubicBezTo>
                    <a:pt x="885156" y="3084107"/>
                    <a:pt x="886142" y="3083120"/>
                    <a:pt x="886142" y="3081904"/>
                  </a:cubicBezTo>
                  <a:lnTo>
                    <a:pt x="886142" y="3000087"/>
                  </a:lnTo>
                  <a:lnTo>
                    <a:pt x="1053853" y="3000087"/>
                  </a:lnTo>
                  <a:lnTo>
                    <a:pt x="1053853" y="3081904"/>
                  </a:lnTo>
                  <a:cubicBezTo>
                    <a:pt x="1053853" y="3083120"/>
                    <a:pt x="1054844" y="3084107"/>
                    <a:pt x="1056059" y="3084107"/>
                  </a:cubicBezTo>
                  <a:lnTo>
                    <a:pt x="1207231" y="3084107"/>
                  </a:lnTo>
                  <a:cubicBezTo>
                    <a:pt x="1208446" y="3084107"/>
                    <a:pt x="1209433" y="3083120"/>
                    <a:pt x="1209433" y="3081904"/>
                  </a:cubicBezTo>
                  <a:lnTo>
                    <a:pt x="1209433" y="3000087"/>
                  </a:lnTo>
                  <a:lnTo>
                    <a:pt x="1377148" y="3000087"/>
                  </a:lnTo>
                  <a:lnTo>
                    <a:pt x="1377148" y="3081904"/>
                  </a:lnTo>
                  <a:cubicBezTo>
                    <a:pt x="1377148" y="3083120"/>
                    <a:pt x="1378134" y="3084107"/>
                    <a:pt x="1379354" y="3084107"/>
                  </a:cubicBezTo>
                  <a:lnTo>
                    <a:pt x="1530526" y="3084107"/>
                  </a:lnTo>
                  <a:cubicBezTo>
                    <a:pt x="1531741" y="3084107"/>
                    <a:pt x="1532728" y="3083120"/>
                    <a:pt x="1532728" y="3081904"/>
                  </a:cubicBezTo>
                  <a:lnTo>
                    <a:pt x="1532728" y="3000087"/>
                  </a:lnTo>
                  <a:lnTo>
                    <a:pt x="1700443" y="3000087"/>
                  </a:lnTo>
                  <a:lnTo>
                    <a:pt x="1700443" y="3081904"/>
                  </a:lnTo>
                  <a:cubicBezTo>
                    <a:pt x="1700443" y="3083120"/>
                    <a:pt x="1701429" y="3084107"/>
                    <a:pt x="1702645" y="3084107"/>
                  </a:cubicBezTo>
                  <a:lnTo>
                    <a:pt x="1853817" y="3084107"/>
                  </a:lnTo>
                  <a:cubicBezTo>
                    <a:pt x="1855036" y="3084107"/>
                    <a:pt x="1856023" y="3083120"/>
                    <a:pt x="1856023" y="3081904"/>
                  </a:cubicBezTo>
                  <a:lnTo>
                    <a:pt x="1856023" y="3000087"/>
                  </a:lnTo>
                  <a:lnTo>
                    <a:pt x="2023738" y="3000087"/>
                  </a:lnTo>
                  <a:lnTo>
                    <a:pt x="2023738" y="3081904"/>
                  </a:lnTo>
                  <a:cubicBezTo>
                    <a:pt x="2023738" y="3083120"/>
                    <a:pt x="2024724" y="3084107"/>
                    <a:pt x="2025940" y="3084107"/>
                  </a:cubicBezTo>
                  <a:lnTo>
                    <a:pt x="2177112" y="3084107"/>
                  </a:lnTo>
                  <a:cubicBezTo>
                    <a:pt x="2178327" y="3084107"/>
                    <a:pt x="2179313" y="3083120"/>
                    <a:pt x="2179313" y="3081904"/>
                  </a:cubicBezTo>
                  <a:lnTo>
                    <a:pt x="2179313" y="3000087"/>
                  </a:lnTo>
                  <a:lnTo>
                    <a:pt x="2347029" y="3000087"/>
                  </a:lnTo>
                  <a:lnTo>
                    <a:pt x="2347029" y="3081904"/>
                  </a:lnTo>
                  <a:cubicBezTo>
                    <a:pt x="2347029" y="3083120"/>
                    <a:pt x="2348015" y="3084107"/>
                    <a:pt x="2349235" y="3084107"/>
                  </a:cubicBezTo>
                  <a:lnTo>
                    <a:pt x="2500407" y="3084107"/>
                  </a:lnTo>
                  <a:cubicBezTo>
                    <a:pt x="2501622" y="3084107"/>
                    <a:pt x="2502608" y="3083120"/>
                    <a:pt x="2502608" y="3081904"/>
                  </a:cubicBezTo>
                  <a:lnTo>
                    <a:pt x="2502608" y="2913798"/>
                  </a:lnTo>
                  <a:lnTo>
                    <a:pt x="2584379" y="2913798"/>
                  </a:lnTo>
                  <a:cubicBezTo>
                    <a:pt x="2585594" y="2913798"/>
                    <a:pt x="2586580" y="2912811"/>
                    <a:pt x="2586580" y="2911591"/>
                  </a:cubicBezTo>
                  <a:lnTo>
                    <a:pt x="2586580" y="2760333"/>
                  </a:lnTo>
                  <a:cubicBezTo>
                    <a:pt x="2586580" y="2759117"/>
                    <a:pt x="2585594" y="2758130"/>
                    <a:pt x="2584379" y="2758130"/>
                  </a:cubicBezTo>
                  <a:lnTo>
                    <a:pt x="2502608" y="2758130"/>
                  </a:lnTo>
                  <a:lnTo>
                    <a:pt x="2502608" y="2590320"/>
                  </a:lnTo>
                  <a:lnTo>
                    <a:pt x="2584379" y="2590320"/>
                  </a:lnTo>
                  <a:cubicBezTo>
                    <a:pt x="2585594" y="2590320"/>
                    <a:pt x="2586580" y="2589333"/>
                    <a:pt x="2586580" y="2588117"/>
                  </a:cubicBezTo>
                  <a:lnTo>
                    <a:pt x="2586580" y="2436859"/>
                  </a:lnTo>
                  <a:cubicBezTo>
                    <a:pt x="2586580" y="2435638"/>
                    <a:pt x="2585594" y="2434652"/>
                    <a:pt x="2584379" y="2434652"/>
                  </a:cubicBezTo>
                  <a:lnTo>
                    <a:pt x="2502608" y="2434652"/>
                  </a:lnTo>
                  <a:lnTo>
                    <a:pt x="2502608" y="2266841"/>
                  </a:lnTo>
                  <a:lnTo>
                    <a:pt x="2584379" y="2266841"/>
                  </a:lnTo>
                  <a:cubicBezTo>
                    <a:pt x="2585594" y="2266841"/>
                    <a:pt x="2586580" y="2265854"/>
                    <a:pt x="2586580" y="2264638"/>
                  </a:cubicBezTo>
                  <a:lnTo>
                    <a:pt x="2586580" y="2113380"/>
                  </a:lnTo>
                  <a:cubicBezTo>
                    <a:pt x="2586580" y="2112160"/>
                    <a:pt x="2585594" y="2111173"/>
                    <a:pt x="2584379" y="2111173"/>
                  </a:cubicBezTo>
                  <a:lnTo>
                    <a:pt x="2502608" y="2111173"/>
                  </a:lnTo>
                  <a:lnTo>
                    <a:pt x="2502608" y="1943366"/>
                  </a:lnTo>
                  <a:lnTo>
                    <a:pt x="2584379" y="1943366"/>
                  </a:lnTo>
                  <a:cubicBezTo>
                    <a:pt x="2585594" y="1943366"/>
                    <a:pt x="2586580" y="1942379"/>
                    <a:pt x="2586580" y="1941159"/>
                  </a:cubicBezTo>
                  <a:lnTo>
                    <a:pt x="2586580" y="1789901"/>
                  </a:lnTo>
                  <a:cubicBezTo>
                    <a:pt x="2586580" y="1788685"/>
                    <a:pt x="2585594" y="1787698"/>
                    <a:pt x="2584379" y="1787698"/>
                  </a:cubicBezTo>
                  <a:lnTo>
                    <a:pt x="2502608" y="1787698"/>
                  </a:lnTo>
                  <a:lnTo>
                    <a:pt x="2502608" y="1619888"/>
                  </a:lnTo>
                  <a:lnTo>
                    <a:pt x="2584379" y="1619888"/>
                  </a:lnTo>
                  <a:cubicBezTo>
                    <a:pt x="2585594" y="1619888"/>
                    <a:pt x="2586580" y="1618901"/>
                    <a:pt x="2586580" y="1617680"/>
                  </a:cubicBezTo>
                  <a:lnTo>
                    <a:pt x="2586580" y="1466427"/>
                  </a:lnTo>
                  <a:cubicBezTo>
                    <a:pt x="2586580" y="1465206"/>
                    <a:pt x="2585594" y="1464220"/>
                    <a:pt x="2584379" y="1464220"/>
                  </a:cubicBezTo>
                  <a:lnTo>
                    <a:pt x="2502608" y="1464220"/>
                  </a:lnTo>
                  <a:lnTo>
                    <a:pt x="2502608" y="1296409"/>
                  </a:lnTo>
                  <a:lnTo>
                    <a:pt x="2584379" y="1296409"/>
                  </a:lnTo>
                  <a:cubicBezTo>
                    <a:pt x="2585594" y="1296409"/>
                    <a:pt x="2586580" y="1295422"/>
                    <a:pt x="2586580" y="1294206"/>
                  </a:cubicBezTo>
                  <a:lnTo>
                    <a:pt x="2586580" y="1142948"/>
                  </a:lnTo>
                  <a:cubicBezTo>
                    <a:pt x="2586580" y="1141728"/>
                    <a:pt x="2585594" y="1140741"/>
                    <a:pt x="2584379" y="1140741"/>
                  </a:cubicBezTo>
                  <a:lnTo>
                    <a:pt x="2502608" y="1140741"/>
                  </a:lnTo>
                  <a:lnTo>
                    <a:pt x="2502608" y="972934"/>
                  </a:lnTo>
                  <a:lnTo>
                    <a:pt x="2584379" y="972934"/>
                  </a:lnTo>
                  <a:cubicBezTo>
                    <a:pt x="2585594" y="972934"/>
                    <a:pt x="2586580" y="971943"/>
                    <a:pt x="2586580" y="970727"/>
                  </a:cubicBezTo>
                  <a:lnTo>
                    <a:pt x="2586580" y="819469"/>
                  </a:lnTo>
                  <a:cubicBezTo>
                    <a:pt x="2586580" y="818253"/>
                    <a:pt x="2585594" y="817266"/>
                    <a:pt x="2584379" y="817266"/>
                  </a:cubicBezTo>
                  <a:lnTo>
                    <a:pt x="2502608" y="817266"/>
                  </a:lnTo>
                  <a:lnTo>
                    <a:pt x="2502608" y="649456"/>
                  </a:lnTo>
                  <a:lnTo>
                    <a:pt x="2584379" y="649456"/>
                  </a:lnTo>
                  <a:cubicBezTo>
                    <a:pt x="2585594" y="649456"/>
                    <a:pt x="2586580" y="648469"/>
                    <a:pt x="2586580" y="647248"/>
                  </a:cubicBezTo>
                  <a:lnTo>
                    <a:pt x="2586580" y="495990"/>
                  </a:lnTo>
                  <a:cubicBezTo>
                    <a:pt x="2586580" y="494775"/>
                    <a:pt x="2585594" y="493788"/>
                    <a:pt x="2584379" y="493788"/>
                  </a:cubicBezTo>
                  <a:lnTo>
                    <a:pt x="2502608" y="493788"/>
                  </a:lnTo>
                  <a:lnTo>
                    <a:pt x="2502608" y="325977"/>
                  </a:lnTo>
                  <a:lnTo>
                    <a:pt x="2584379" y="325977"/>
                  </a:lnTo>
                  <a:close/>
                  <a:moveTo>
                    <a:pt x="227131" y="2892615"/>
                  </a:moveTo>
                  <a:cubicBezTo>
                    <a:pt x="207387" y="2892615"/>
                    <a:pt x="191382" y="2876599"/>
                    <a:pt x="191382" y="2856848"/>
                  </a:cubicBezTo>
                  <a:lnTo>
                    <a:pt x="191382" y="227260"/>
                  </a:lnTo>
                  <a:cubicBezTo>
                    <a:pt x="191382" y="207505"/>
                    <a:pt x="207387" y="191491"/>
                    <a:pt x="227131" y="191491"/>
                  </a:cubicBezTo>
                  <a:lnTo>
                    <a:pt x="2359450" y="191491"/>
                  </a:lnTo>
                  <a:cubicBezTo>
                    <a:pt x="2379195" y="191491"/>
                    <a:pt x="2395201" y="207505"/>
                    <a:pt x="2395201" y="227260"/>
                  </a:cubicBezTo>
                  <a:lnTo>
                    <a:pt x="2395201" y="2856848"/>
                  </a:lnTo>
                  <a:cubicBezTo>
                    <a:pt x="2395201" y="2876599"/>
                    <a:pt x="2379195" y="2892615"/>
                    <a:pt x="2359450" y="2892615"/>
                  </a:cubicBezTo>
                  <a:lnTo>
                    <a:pt x="227131" y="2892615"/>
                  </a:lnTo>
                  <a:close/>
                </a:path>
              </a:pathLst>
            </a:custGeom>
            <a:solidFill>
              <a:schemeClr val="bg1"/>
            </a:solidFill>
            <a:ln w="43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grpSp>
          <p:nvGrpSpPr>
            <p:cNvPr id="158" name="Graphic 152">
              <a:extLst>
                <a:ext uri="{FF2B5EF4-FFF2-40B4-BE49-F238E27FC236}">
                  <a16:creationId xmlns:a16="http://schemas.microsoft.com/office/drawing/2014/main" id="{252F0585-1EE5-F143-EDA5-4C5965E69312}"/>
                </a:ext>
              </a:extLst>
            </p:cNvPr>
            <p:cNvGrpSpPr/>
            <p:nvPr/>
          </p:nvGrpSpPr>
          <p:grpSpPr>
            <a:xfrm>
              <a:off x="1144802" y="5211812"/>
              <a:ext cx="1555861" cy="1040171"/>
              <a:chOff x="1144802" y="5211812"/>
              <a:chExt cx="1555861" cy="1040171"/>
            </a:xfrm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A58FF55A-DF16-BCD6-992C-8890D230FBE9}"/>
                  </a:ext>
                </a:extLst>
              </p:cNvPr>
              <p:cNvSpPr/>
              <p:nvPr/>
            </p:nvSpPr>
            <p:spPr>
              <a:xfrm>
                <a:off x="1177518" y="5242886"/>
                <a:ext cx="1490428" cy="674930"/>
              </a:xfrm>
              <a:custGeom>
                <a:avLst/>
                <a:gdLst>
                  <a:gd name="connsiteX0" fmla="*/ 26178 w 1490428"/>
                  <a:gd name="connsiteY0" fmla="*/ 129682 h 674930"/>
                  <a:gd name="connsiteX1" fmla="*/ 700399 w 1490428"/>
                  <a:gd name="connsiteY1" fmla="*/ 659400 h 674930"/>
                  <a:gd name="connsiteX2" fmla="*/ 790030 w 1490428"/>
                  <a:gd name="connsiteY2" fmla="*/ 659400 h 674930"/>
                  <a:gd name="connsiteX3" fmla="*/ 1464220 w 1490428"/>
                  <a:gd name="connsiteY3" fmla="*/ 129682 h 674930"/>
                  <a:gd name="connsiteX4" fmla="*/ 1490429 w 1490428"/>
                  <a:gd name="connsiteY4" fmla="*/ 89192 h 674930"/>
                  <a:gd name="connsiteX5" fmla="*/ 1490429 w 1490428"/>
                  <a:gd name="connsiteY5" fmla="*/ 77733 h 674930"/>
                  <a:gd name="connsiteX6" fmla="*/ 1413335 w 1490428"/>
                  <a:gd name="connsiteY6" fmla="*/ 0 h 674930"/>
                  <a:gd name="connsiteX7" fmla="*/ 77090 w 1490428"/>
                  <a:gd name="connsiteY7" fmla="*/ 0 h 674930"/>
                  <a:gd name="connsiteX8" fmla="*/ 0 w 1490428"/>
                  <a:gd name="connsiteY8" fmla="*/ 77733 h 674930"/>
                  <a:gd name="connsiteX9" fmla="*/ 0 w 1490428"/>
                  <a:gd name="connsiteY9" fmla="*/ 89272 h 674930"/>
                  <a:gd name="connsiteX10" fmla="*/ 26178 w 1490428"/>
                  <a:gd name="connsiteY10" fmla="*/ 129682 h 67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0428" h="674930">
                    <a:moveTo>
                      <a:pt x="26178" y="129682"/>
                    </a:moveTo>
                    <a:lnTo>
                      <a:pt x="700399" y="659400"/>
                    </a:lnTo>
                    <a:cubicBezTo>
                      <a:pt x="726762" y="680107"/>
                      <a:pt x="763605" y="680107"/>
                      <a:pt x="790030" y="659400"/>
                    </a:cubicBezTo>
                    <a:lnTo>
                      <a:pt x="1464220" y="129682"/>
                    </a:lnTo>
                    <a:cubicBezTo>
                      <a:pt x="1479244" y="117879"/>
                      <a:pt x="1487228" y="103538"/>
                      <a:pt x="1490429" y="89192"/>
                    </a:cubicBezTo>
                    <a:lnTo>
                      <a:pt x="1490429" y="77733"/>
                    </a:lnTo>
                    <a:cubicBezTo>
                      <a:pt x="1490429" y="35053"/>
                      <a:pt x="1455902" y="326"/>
                      <a:pt x="1413335" y="0"/>
                    </a:cubicBezTo>
                    <a:lnTo>
                      <a:pt x="77090" y="0"/>
                    </a:lnTo>
                    <a:cubicBezTo>
                      <a:pt x="34522" y="326"/>
                      <a:pt x="0" y="35053"/>
                      <a:pt x="0" y="77733"/>
                    </a:cubicBezTo>
                    <a:lnTo>
                      <a:pt x="0" y="89272"/>
                    </a:lnTo>
                    <a:cubicBezTo>
                      <a:pt x="3206" y="103591"/>
                      <a:pt x="11180" y="117901"/>
                      <a:pt x="26178" y="1296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3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5B447371-EF96-7E0E-9705-0A33855C3F65}"/>
                  </a:ext>
                </a:extLst>
              </p:cNvPr>
              <p:cNvSpPr/>
              <p:nvPr/>
            </p:nvSpPr>
            <p:spPr>
              <a:xfrm>
                <a:off x="1177518" y="5390897"/>
                <a:ext cx="1490428" cy="830043"/>
              </a:xfrm>
              <a:custGeom>
                <a:avLst/>
                <a:gdLst>
                  <a:gd name="connsiteX0" fmla="*/ 77689 w 1490428"/>
                  <a:gd name="connsiteY0" fmla="*/ 830043 h 830043"/>
                  <a:gd name="connsiteX1" fmla="*/ 1412736 w 1490428"/>
                  <a:gd name="connsiteY1" fmla="*/ 830043 h 830043"/>
                  <a:gd name="connsiteX2" fmla="*/ 1490429 w 1490428"/>
                  <a:gd name="connsiteY2" fmla="*/ 752293 h 830043"/>
                  <a:gd name="connsiteX3" fmla="*/ 1490429 w 1490428"/>
                  <a:gd name="connsiteY3" fmla="*/ 0 h 830043"/>
                  <a:gd name="connsiteX4" fmla="*/ 1483370 w 1490428"/>
                  <a:gd name="connsiteY4" fmla="*/ 6093 h 830043"/>
                  <a:gd name="connsiteX5" fmla="*/ 809180 w 1490428"/>
                  <a:gd name="connsiteY5" fmla="*/ 535793 h 830043"/>
                  <a:gd name="connsiteX6" fmla="*/ 745212 w 1490428"/>
                  <a:gd name="connsiteY6" fmla="*/ 557985 h 830043"/>
                  <a:gd name="connsiteX7" fmla="*/ 681249 w 1490428"/>
                  <a:gd name="connsiteY7" fmla="*/ 535793 h 830043"/>
                  <a:gd name="connsiteX8" fmla="*/ 7028 w 1490428"/>
                  <a:gd name="connsiteY8" fmla="*/ 6080 h 830043"/>
                  <a:gd name="connsiteX9" fmla="*/ 0 w 1490428"/>
                  <a:gd name="connsiteY9" fmla="*/ 13 h 830043"/>
                  <a:gd name="connsiteX10" fmla="*/ 0 w 1490428"/>
                  <a:gd name="connsiteY10" fmla="*/ 752293 h 830043"/>
                  <a:gd name="connsiteX11" fmla="*/ 77689 w 1490428"/>
                  <a:gd name="connsiteY11" fmla="*/ 830043 h 830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90428" h="830043">
                    <a:moveTo>
                      <a:pt x="77689" y="830043"/>
                    </a:moveTo>
                    <a:lnTo>
                      <a:pt x="1412736" y="830043"/>
                    </a:lnTo>
                    <a:cubicBezTo>
                      <a:pt x="1455581" y="830043"/>
                      <a:pt x="1490429" y="795162"/>
                      <a:pt x="1490429" y="752293"/>
                    </a:cubicBezTo>
                    <a:lnTo>
                      <a:pt x="1490429" y="0"/>
                    </a:lnTo>
                    <a:cubicBezTo>
                      <a:pt x="1488174" y="2106"/>
                      <a:pt x="1485841" y="4155"/>
                      <a:pt x="1483370" y="6093"/>
                    </a:cubicBezTo>
                    <a:lnTo>
                      <a:pt x="809180" y="535793"/>
                    </a:lnTo>
                    <a:cubicBezTo>
                      <a:pt x="790360" y="550588"/>
                      <a:pt x="767788" y="557985"/>
                      <a:pt x="745212" y="557985"/>
                    </a:cubicBezTo>
                    <a:cubicBezTo>
                      <a:pt x="722641" y="557985"/>
                      <a:pt x="700065" y="550588"/>
                      <a:pt x="681249" y="535793"/>
                    </a:cubicBezTo>
                    <a:lnTo>
                      <a:pt x="7028" y="6080"/>
                    </a:lnTo>
                    <a:cubicBezTo>
                      <a:pt x="4571" y="4146"/>
                      <a:pt x="2241" y="2110"/>
                      <a:pt x="0" y="13"/>
                    </a:cubicBezTo>
                    <a:lnTo>
                      <a:pt x="0" y="752293"/>
                    </a:lnTo>
                    <a:cubicBezTo>
                      <a:pt x="0" y="795162"/>
                      <a:pt x="34844" y="830043"/>
                      <a:pt x="77689" y="83004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3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0E3AC2CA-BF46-1E7B-1491-F96F4B83A133}"/>
                  </a:ext>
                </a:extLst>
              </p:cNvPr>
              <p:cNvSpPr/>
              <p:nvPr/>
            </p:nvSpPr>
            <p:spPr>
              <a:xfrm>
                <a:off x="1254014" y="5211812"/>
                <a:ext cx="1337438" cy="26"/>
              </a:xfrm>
              <a:custGeom>
                <a:avLst/>
                <a:gdLst>
                  <a:gd name="connsiteX0" fmla="*/ 1336241 w 1337438"/>
                  <a:gd name="connsiteY0" fmla="*/ 0 h 26"/>
                  <a:gd name="connsiteX1" fmla="*/ 1193 w 1337438"/>
                  <a:gd name="connsiteY1" fmla="*/ 0 h 26"/>
                  <a:gd name="connsiteX2" fmla="*/ 0 w 1337438"/>
                  <a:gd name="connsiteY2" fmla="*/ 26 h 26"/>
                  <a:gd name="connsiteX3" fmla="*/ 1337438 w 1337438"/>
                  <a:gd name="connsiteY3" fmla="*/ 26 h 26"/>
                  <a:gd name="connsiteX4" fmla="*/ 1336241 w 1337438"/>
                  <a:gd name="connsiteY4" fmla="*/ 0 h 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438" h="26">
                    <a:moveTo>
                      <a:pt x="1336241" y="0"/>
                    </a:moveTo>
                    <a:lnTo>
                      <a:pt x="1193" y="0"/>
                    </a:lnTo>
                    <a:cubicBezTo>
                      <a:pt x="793" y="0"/>
                      <a:pt x="401" y="22"/>
                      <a:pt x="0" y="26"/>
                    </a:cubicBezTo>
                    <a:lnTo>
                      <a:pt x="1337438" y="26"/>
                    </a:lnTo>
                    <a:cubicBezTo>
                      <a:pt x="1337038" y="22"/>
                      <a:pt x="1336641" y="0"/>
                      <a:pt x="1336241" y="0"/>
                    </a:cubicBezTo>
                    <a:close/>
                  </a:path>
                </a:pathLst>
              </a:custGeom>
              <a:solidFill>
                <a:srgbClr val="595959"/>
              </a:solidFill>
              <a:ln w="43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B8FD0017-D823-EB4B-8368-BD4B1AF28727}"/>
                  </a:ext>
                </a:extLst>
              </p:cNvPr>
              <p:cNvSpPr/>
              <p:nvPr/>
            </p:nvSpPr>
            <p:spPr>
              <a:xfrm>
                <a:off x="1175804" y="5242886"/>
                <a:ext cx="78804" cy="89271"/>
              </a:xfrm>
              <a:custGeom>
                <a:avLst/>
                <a:gdLst>
                  <a:gd name="connsiteX0" fmla="*/ 78805 w 78804"/>
                  <a:gd name="connsiteY0" fmla="*/ 0 h 89271"/>
                  <a:gd name="connsiteX1" fmla="*/ 72706 w 78804"/>
                  <a:gd name="connsiteY1" fmla="*/ 0 h 89271"/>
                  <a:gd name="connsiteX2" fmla="*/ 4137 w 78804"/>
                  <a:gd name="connsiteY2" fmla="*/ 48887 h 89271"/>
                  <a:gd name="connsiteX3" fmla="*/ 1715 w 78804"/>
                  <a:gd name="connsiteY3" fmla="*/ 89272 h 89271"/>
                  <a:gd name="connsiteX4" fmla="*/ 1715 w 78804"/>
                  <a:gd name="connsiteY4" fmla="*/ 77733 h 89271"/>
                  <a:gd name="connsiteX5" fmla="*/ 78805 w 78804"/>
                  <a:gd name="connsiteY5" fmla="*/ 0 h 8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804" h="89271">
                    <a:moveTo>
                      <a:pt x="78805" y="0"/>
                    </a:moveTo>
                    <a:lnTo>
                      <a:pt x="72706" y="0"/>
                    </a:lnTo>
                    <a:cubicBezTo>
                      <a:pt x="34621" y="0"/>
                      <a:pt x="12318" y="25254"/>
                      <a:pt x="4137" y="48887"/>
                    </a:cubicBezTo>
                    <a:cubicBezTo>
                      <a:pt x="64" y="60682"/>
                      <a:pt x="-1486" y="74984"/>
                      <a:pt x="1715" y="89272"/>
                    </a:cubicBezTo>
                    <a:lnTo>
                      <a:pt x="1715" y="77733"/>
                    </a:lnTo>
                    <a:cubicBezTo>
                      <a:pt x="1715" y="35053"/>
                      <a:pt x="36237" y="326"/>
                      <a:pt x="78805" y="0"/>
                    </a:cubicBezTo>
                    <a:close/>
                  </a:path>
                </a:pathLst>
              </a:custGeom>
              <a:solidFill>
                <a:srgbClr val="595959"/>
              </a:solidFill>
              <a:ln w="43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52808EB8-1DFC-B258-C45A-591AB6F42E4A}"/>
                  </a:ext>
                </a:extLst>
              </p:cNvPr>
              <p:cNvSpPr/>
              <p:nvPr/>
            </p:nvSpPr>
            <p:spPr>
              <a:xfrm>
                <a:off x="1254608" y="5242856"/>
                <a:ext cx="1336244" cy="30"/>
              </a:xfrm>
              <a:custGeom>
                <a:avLst/>
                <a:gdLst>
                  <a:gd name="connsiteX0" fmla="*/ 1335646 w 1336244"/>
                  <a:gd name="connsiteY0" fmla="*/ 0 h 30"/>
                  <a:gd name="connsiteX1" fmla="*/ 599 w 1336244"/>
                  <a:gd name="connsiteY1" fmla="*/ 0 h 30"/>
                  <a:gd name="connsiteX2" fmla="*/ 0 w 1336244"/>
                  <a:gd name="connsiteY2" fmla="*/ 31 h 30"/>
                  <a:gd name="connsiteX3" fmla="*/ 1336245 w 1336244"/>
                  <a:gd name="connsiteY3" fmla="*/ 31 h 30"/>
                  <a:gd name="connsiteX4" fmla="*/ 1335646 w 1336244"/>
                  <a:gd name="connsiteY4" fmla="*/ 0 h 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6244" h="30">
                    <a:moveTo>
                      <a:pt x="1335646" y="0"/>
                    </a:moveTo>
                    <a:lnTo>
                      <a:pt x="599" y="0"/>
                    </a:lnTo>
                    <a:cubicBezTo>
                      <a:pt x="396" y="0"/>
                      <a:pt x="203" y="26"/>
                      <a:pt x="0" y="31"/>
                    </a:cubicBezTo>
                    <a:lnTo>
                      <a:pt x="1336245" y="31"/>
                    </a:lnTo>
                    <a:cubicBezTo>
                      <a:pt x="1336047" y="26"/>
                      <a:pt x="1335849" y="0"/>
                      <a:pt x="1335646" y="0"/>
                    </a:cubicBezTo>
                    <a:close/>
                  </a:path>
                </a:pathLst>
              </a:custGeom>
              <a:solidFill>
                <a:srgbClr val="595959"/>
              </a:solidFill>
              <a:ln w="43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CB1E0788-3160-8642-0B4F-F46F479BEFFF}"/>
                  </a:ext>
                </a:extLst>
              </p:cNvPr>
              <p:cNvSpPr/>
              <p:nvPr/>
            </p:nvSpPr>
            <p:spPr>
              <a:xfrm>
                <a:off x="1144802" y="5211838"/>
                <a:ext cx="1555861" cy="1040145"/>
              </a:xfrm>
              <a:custGeom>
                <a:avLst/>
                <a:gdLst>
                  <a:gd name="connsiteX0" fmla="*/ 1550050 w 1555861"/>
                  <a:gd name="connsiteY0" fmla="*/ 69793 h 1040145"/>
                  <a:gd name="connsiteX1" fmla="*/ 1452150 w 1555861"/>
                  <a:gd name="connsiteY1" fmla="*/ 0 h 1040145"/>
                  <a:gd name="connsiteX2" fmla="*/ 103708 w 1555861"/>
                  <a:gd name="connsiteY2" fmla="*/ 0 h 1040145"/>
                  <a:gd name="connsiteX3" fmla="*/ 5808 w 1555861"/>
                  <a:gd name="connsiteY3" fmla="*/ 69793 h 1040145"/>
                  <a:gd name="connsiteX4" fmla="*/ 1686 w 1555861"/>
                  <a:gd name="connsiteY4" fmla="*/ 122659 h 1040145"/>
                  <a:gd name="connsiteX5" fmla="*/ 1686 w 1555861"/>
                  <a:gd name="connsiteY5" fmla="*/ 931352 h 1040145"/>
                  <a:gd name="connsiteX6" fmla="*/ 110405 w 1555861"/>
                  <a:gd name="connsiteY6" fmla="*/ 1040146 h 1040145"/>
                  <a:gd name="connsiteX7" fmla="*/ 1445453 w 1555861"/>
                  <a:gd name="connsiteY7" fmla="*/ 1040146 h 1040145"/>
                  <a:gd name="connsiteX8" fmla="*/ 1554172 w 1555861"/>
                  <a:gd name="connsiteY8" fmla="*/ 931352 h 1040145"/>
                  <a:gd name="connsiteX9" fmla="*/ 1554172 w 1555861"/>
                  <a:gd name="connsiteY9" fmla="*/ 122650 h 1040145"/>
                  <a:gd name="connsiteX10" fmla="*/ 1550050 w 1555861"/>
                  <a:gd name="connsiteY10" fmla="*/ 69793 h 1040145"/>
                  <a:gd name="connsiteX11" fmla="*/ 35139 w 1555861"/>
                  <a:gd name="connsiteY11" fmla="*/ 79936 h 1040145"/>
                  <a:gd name="connsiteX12" fmla="*/ 103708 w 1555861"/>
                  <a:gd name="connsiteY12" fmla="*/ 31048 h 1040145"/>
                  <a:gd name="connsiteX13" fmla="*/ 109807 w 1555861"/>
                  <a:gd name="connsiteY13" fmla="*/ 31048 h 1040145"/>
                  <a:gd name="connsiteX14" fmla="*/ 110405 w 1555861"/>
                  <a:gd name="connsiteY14" fmla="*/ 31017 h 1040145"/>
                  <a:gd name="connsiteX15" fmla="*/ 1445453 w 1555861"/>
                  <a:gd name="connsiteY15" fmla="*/ 31017 h 1040145"/>
                  <a:gd name="connsiteX16" fmla="*/ 1446052 w 1555861"/>
                  <a:gd name="connsiteY16" fmla="*/ 31048 h 1040145"/>
                  <a:gd name="connsiteX17" fmla="*/ 1523146 w 1555861"/>
                  <a:gd name="connsiteY17" fmla="*/ 108781 h 1040145"/>
                  <a:gd name="connsiteX18" fmla="*/ 1523146 w 1555861"/>
                  <a:gd name="connsiteY18" fmla="*/ 120240 h 1040145"/>
                  <a:gd name="connsiteX19" fmla="*/ 1496937 w 1555861"/>
                  <a:gd name="connsiteY19" fmla="*/ 160730 h 1040145"/>
                  <a:gd name="connsiteX20" fmla="*/ 822747 w 1555861"/>
                  <a:gd name="connsiteY20" fmla="*/ 690448 h 1040145"/>
                  <a:gd name="connsiteX21" fmla="*/ 733116 w 1555861"/>
                  <a:gd name="connsiteY21" fmla="*/ 690448 h 1040145"/>
                  <a:gd name="connsiteX22" fmla="*/ 58895 w 1555861"/>
                  <a:gd name="connsiteY22" fmla="*/ 160730 h 1040145"/>
                  <a:gd name="connsiteX23" fmla="*/ 32717 w 1555861"/>
                  <a:gd name="connsiteY23" fmla="*/ 120320 h 1040145"/>
                  <a:gd name="connsiteX24" fmla="*/ 35139 w 1555861"/>
                  <a:gd name="connsiteY24" fmla="*/ 79936 h 1040145"/>
                  <a:gd name="connsiteX25" fmla="*/ 1523146 w 1555861"/>
                  <a:gd name="connsiteY25" fmla="*/ 931352 h 1040145"/>
                  <a:gd name="connsiteX26" fmla="*/ 1445453 w 1555861"/>
                  <a:gd name="connsiteY26" fmla="*/ 1009102 h 1040145"/>
                  <a:gd name="connsiteX27" fmla="*/ 110405 w 1555861"/>
                  <a:gd name="connsiteY27" fmla="*/ 1009102 h 1040145"/>
                  <a:gd name="connsiteX28" fmla="*/ 32717 w 1555861"/>
                  <a:gd name="connsiteY28" fmla="*/ 931352 h 1040145"/>
                  <a:gd name="connsiteX29" fmla="*/ 32717 w 1555861"/>
                  <a:gd name="connsiteY29" fmla="*/ 179072 h 1040145"/>
                  <a:gd name="connsiteX30" fmla="*/ 39745 w 1555861"/>
                  <a:gd name="connsiteY30" fmla="*/ 185139 h 1040145"/>
                  <a:gd name="connsiteX31" fmla="*/ 713966 w 1555861"/>
                  <a:gd name="connsiteY31" fmla="*/ 714852 h 1040145"/>
                  <a:gd name="connsiteX32" fmla="*/ 777929 w 1555861"/>
                  <a:gd name="connsiteY32" fmla="*/ 737044 h 1040145"/>
                  <a:gd name="connsiteX33" fmla="*/ 841897 w 1555861"/>
                  <a:gd name="connsiteY33" fmla="*/ 714852 h 1040145"/>
                  <a:gd name="connsiteX34" fmla="*/ 1516087 w 1555861"/>
                  <a:gd name="connsiteY34" fmla="*/ 185152 h 1040145"/>
                  <a:gd name="connsiteX35" fmla="*/ 1523146 w 1555861"/>
                  <a:gd name="connsiteY35" fmla="*/ 179059 h 1040145"/>
                  <a:gd name="connsiteX36" fmla="*/ 1523146 w 1555861"/>
                  <a:gd name="connsiteY36" fmla="*/ 931352 h 1040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55861" h="1040145">
                    <a:moveTo>
                      <a:pt x="1550050" y="69793"/>
                    </a:moveTo>
                    <a:cubicBezTo>
                      <a:pt x="1535387" y="27396"/>
                      <a:pt x="1496968" y="0"/>
                      <a:pt x="1452150" y="0"/>
                    </a:cubicBezTo>
                    <a:lnTo>
                      <a:pt x="103708" y="0"/>
                    </a:lnTo>
                    <a:cubicBezTo>
                      <a:pt x="58895" y="0"/>
                      <a:pt x="20476" y="27396"/>
                      <a:pt x="5808" y="69793"/>
                    </a:cubicBezTo>
                    <a:cubicBezTo>
                      <a:pt x="-273" y="87412"/>
                      <a:pt x="-1458" y="105512"/>
                      <a:pt x="1686" y="122659"/>
                    </a:cubicBezTo>
                    <a:lnTo>
                      <a:pt x="1686" y="931352"/>
                    </a:lnTo>
                    <a:cubicBezTo>
                      <a:pt x="1686" y="991338"/>
                      <a:pt x="50471" y="1040146"/>
                      <a:pt x="110405" y="1040146"/>
                    </a:cubicBezTo>
                    <a:lnTo>
                      <a:pt x="1445453" y="1040146"/>
                    </a:lnTo>
                    <a:cubicBezTo>
                      <a:pt x="1505387" y="1040146"/>
                      <a:pt x="1554172" y="991338"/>
                      <a:pt x="1554172" y="931352"/>
                    </a:cubicBezTo>
                    <a:lnTo>
                      <a:pt x="1554172" y="122650"/>
                    </a:lnTo>
                    <a:cubicBezTo>
                      <a:pt x="1557320" y="105507"/>
                      <a:pt x="1556136" y="87408"/>
                      <a:pt x="1550050" y="69793"/>
                    </a:cubicBezTo>
                    <a:close/>
                    <a:moveTo>
                      <a:pt x="35139" y="79936"/>
                    </a:moveTo>
                    <a:cubicBezTo>
                      <a:pt x="43320" y="56303"/>
                      <a:pt x="65623" y="31048"/>
                      <a:pt x="103708" y="31048"/>
                    </a:cubicBezTo>
                    <a:lnTo>
                      <a:pt x="109807" y="31048"/>
                    </a:lnTo>
                    <a:cubicBezTo>
                      <a:pt x="110009" y="31044"/>
                      <a:pt x="110203" y="31017"/>
                      <a:pt x="110405" y="31017"/>
                    </a:cubicBezTo>
                    <a:lnTo>
                      <a:pt x="1445453" y="31017"/>
                    </a:lnTo>
                    <a:cubicBezTo>
                      <a:pt x="1445655" y="31017"/>
                      <a:pt x="1445854" y="31044"/>
                      <a:pt x="1446052" y="31048"/>
                    </a:cubicBezTo>
                    <a:cubicBezTo>
                      <a:pt x="1488619" y="31374"/>
                      <a:pt x="1523146" y="66101"/>
                      <a:pt x="1523146" y="108781"/>
                    </a:cubicBezTo>
                    <a:lnTo>
                      <a:pt x="1523146" y="120240"/>
                    </a:lnTo>
                    <a:cubicBezTo>
                      <a:pt x="1519945" y="134586"/>
                      <a:pt x="1511961" y="148927"/>
                      <a:pt x="1496937" y="160730"/>
                    </a:cubicBezTo>
                    <a:lnTo>
                      <a:pt x="822747" y="690448"/>
                    </a:lnTo>
                    <a:cubicBezTo>
                      <a:pt x="796322" y="711155"/>
                      <a:pt x="759479" y="711155"/>
                      <a:pt x="733116" y="690448"/>
                    </a:cubicBezTo>
                    <a:lnTo>
                      <a:pt x="58895" y="160730"/>
                    </a:lnTo>
                    <a:cubicBezTo>
                      <a:pt x="43897" y="148949"/>
                      <a:pt x="35923" y="134639"/>
                      <a:pt x="32717" y="120320"/>
                    </a:cubicBezTo>
                    <a:cubicBezTo>
                      <a:pt x="29516" y="106032"/>
                      <a:pt x="31066" y="91730"/>
                      <a:pt x="35139" y="79936"/>
                    </a:cubicBezTo>
                    <a:close/>
                    <a:moveTo>
                      <a:pt x="1523146" y="931352"/>
                    </a:moveTo>
                    <a:cubicBezTo>
                      <a:pt x="1523146" y="974221"/>
                      <a:pt x="1488298" y="1009102"/>
                      <a:pt x="1445453" y="1009102"/>
                    </a:cubicBezTo>
                    <a:lnTo>
                      <a:pt x="110405" y="1009102"/>
                    </a:lnTo>
                    <a:cubicBezTo>
                      <a:pt x="67561" y="1009102"/>
                      <a:pt x="32717" y="974221"/>
                      <a:pt x="32717" y="931352"/>
                    </a:cubicBezTo>
                    <a:lnTo>
                      <a:pt x="32717" y="179072"/>
                    </a:lnTo>
                    <a:cubicBezTo>
                      <a:pt x="34958" y="181169"/>
                      <a:pt x="37288" y="183205"/>
                      <a:pt x="39745" y="185139"/>
                    </a:cubicBezTo>
                    <a:lnTo>
                      <a:pt x="713966" y="714852"/>
                    </a:lnTo>
                    <a:cubicBezTo>
                      <a:pt x="732781" y="729647"/>
                      <a:pt x="755358" y="737044"/>
                      <a:pt x="777929" y="737044"/>
                    </a:cubicBezTo>
                    <a:cubicBezTo>
                      <a:pt x="800505" y="737044"/>
                      <a:pt x="823077" y="729647"/>
                      <a:pt x="841897" y="714852"/>
                    </a:cubicBezTo>
                    <a:lnTo>
                      <a:pt x="1516087" y="185152"/>
                    </a:lnTo>
                    <a:cubicBezTo>
                      <a:pt x="1518558" y="183214"/>
                      <a:pt x="1520891" y="181165"/>
                      <a:pt x="1523146" y="179059"/>
                    </a:cubicBezTo>
                    <a:lnTo>
                      <a:pt x="1523146" y="931352"/>
                    </a:lnTo>
                    <a:close/>
                  </a:path>
                </a:pathLst>
              </a:custGeom>
              <a:solidFill>
                <a:schemeClr val="accent6"/>
              </a:solidFill>
              <a:ln w="43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</p:grpSp>
      </p:grpSp>
      <p:grpSp>
        <p:nvGrpSpPr>
          <p:cNvPr id="55" name="Graphic 40">
            <a:extLst>
              <a:ext uri="{FF2B5EF4-FFF2-40B4-BE49-F238E27FC236}">
                <a16:creationId xmlns:a16="http://schemas.microsoft.com/office/drawing/2014/main" id="{5EACF628-CA0F-6450-8A5A-95AE0085262C}"/>
              </a:ext>
            </a:extLst>
          </p:cNvPr>
          <p:cNvGrpSpPr/>
          <p:nvPr/>
        </p:nvGrpSpPr>
        <p:grpSpPr>
          <a:xfrm>
            <a:off x="3768654" y="1498521"/>
            <a:ext cx="16840342" cy="10718959"/>
            <a:chOff x="3766786" y="1498521"/>
            <a:chExt cx="16840342" cy="10718959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FB62958E-3113-AE2C-DD75-8A352A1D7E0D}"/>
                </a:ext>
              </a:extLst>
            </p:cNvPr>
            <p:cNvSpPr/>
            <p:nvPr/>
          </p:nvSpPr>
          <p:spPr>
            <a:xfrm>
              <a:off x="3766786" y="1595913"/>
              <a:ext cx="16706693" cy="10621567"/>
            </a:xfrm>
            <a:custGeom>
              <a:avLst/>
              <a:gdLst>
                <a:gd name="connsiteX0" fmla="*/ 16523108 w 16706693"/>
                <a:gd name="connsiteY0" fmla="*/ 0 h 10621567"/>
                <a:gd name="connsiteX1" fmla="*/ 16706694 w 16706693"/>
                <a:gd name="connsiteY1" fmla="*/ 183754 h 10621567"/>
                <a:gd name="connsiteX2" fmla="*/ 16706694 w 16706693"/>
                <a:gd name="connsiteY2" fmla="*/ 10437814 h 10621567"/>
                <a:gd name="connsiteX3" fmla="*/ 16523108 w 16706693"/>
                <a:gd name="connsiteY3" fmla="*/ 10621568 h 10621567"/>
                <a:gd name="connsiteX4" fmla="*/ 183587 w 16706693"/>
                <a:gd name="connsiteY4" fmla="*/ 10621568 h 10621567"/>
                <a:gd name="connsiteX5" fmla="*/ 0 w 16706693"/>
                <a:gd name="connsiteY5" fmla="*/ 10437814 h 10621567"/>
                <a:gd name="connsiteX6" fmla="*/ 0 w 16706693"/>
                <a:gd name="connsiteY6" fmla="*/ 183754 h 10621567"/>
                <a:gd name="connsiteX7" fmla="*/ 183587 w 16706693"/>
                <a:gd name="connsiteY7" fmla="*/ 0 h 1062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06693" h="10621567">
                  <a:moveTo>
                    <a:pt x="16523108" y="0"/>
                  </a:moveTo>
                  <a:cubicBezTo>
                    <a:pt x="16624500" y="0"/>
                    <a:pt x="16706694" y="82269"/>
                    <a:pt x="16706694" y="183754"/>
                  </a:cubicBezTo>
                  <a:lnTo>
                    <a:pt x="16706694" y="10437814"/>
                  </a:lnTo>
                  <a:cubicBezTo>
                    <a:pt x="16706694" y="10539299"/>
                    <a:pt x="16624500" y="10621568"/>
                    <a:pt x="16523108" y="10621568"/>
                  </a:cubicBezTo>
                  <a:lnTo>
                    <a:pt x="183587" y="10621568"/>
                  </a:lnTo>
                  <a:cubicBezTo>
                    <a:pt x="82195" y="10621568"/>
                    <a:pt x="0" y="10539299"/>
                    <a:pt x="0" y="10437814"/>
                  </a:cubicBezTo>
                  <a:lnTo>
                    <a:pt x="0" y="183754"/>
                  </a:lnTo>
                  <a:cubicBezTo>
                    <a:pt x="0" y="82270"/>
                    <a:pt x="82195" y="0"/>
                    <a:pt x="183587" y="0"/>
                  </a:cubicBezTo>
                  <a:close/>
                </a:path>
              </a:pathLst>
            </a:custGeom>
            <a:solidFill>
              <a:schemeClr val="accent6"/>
            </a:solidFill>
            <a:ln w="152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grpSp>
          <p:nvGrpSpPr>
            <p:cNvPr id="57" name="Graphic 40">
              <a:extLst>
                <a:ext uri="{FF2B5EF4-FFF2-40B4-BE49-F238E27FC236}">
                  <a16:creationId xmlns:a16="http://schemas.microsoft.com/office/drawing/2014/main" id="{2F32BFBE-C6CE-6B78-BE91-39A41888C68A}"/>
                </a:ext>
              </a:extLst>
            </p:cNvPr>
            <p:cNvGrpSpPr/>
            <p:nvPr/>
          </p:nvGrpSpPr>
          <p:grpSpPr>
            <a:xfrm>
              <a:off x="3900435" y="1498521"/>
              <a:ext cx="16706693" cy="10621567"/>
              <a:chOff x="3900435" y="1498521"/>
              <a:chExt cx="16706693" cy="10621567"/>
            </a:xfrm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D2CD73AD-E486-6297-2936-739F4B94749D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93" cy="10621567"/>
              </a:xfrm>
              <a:custGeom>
                <a:avLst/>
                <a:gdLst>
                  <a:gd name="connsiteX0" fmla="*/ 16377726 w 16706693"/>
                  <a:gd name="connsiteY0" fmla="*/ 0 h 10621567"/>
                  <a:gd name="connsiteX1" fmla="*/ 16706693 w 16706693"/>
                  <a:gd name="connsiteY1" fmla="*/ 329266 h 10621567"/>
                  <a:gd name="connsiteX2" fmla="*/ 16706693 w 16706693"/>
                  <a:gd name="connsiteY2" fmla="*/ 10292302 h 10621567"/>
                  <a:gd name="connsiteX3" fmla="*/ 16377726 w 16706693"/>
                  <a:gd name="connsiteY3" fmla="*/ 10621568 h 10621567"/>
                  <a:gd name="connsiteX4" fmla="*/ 328967 w 16706693"/>
                  <a:gd name="connsiteY4" fmla="*/ 10621568 h 10621567"/>
                  <a:gd name="connsiteX5" fmla="*/ -1 w 16706693"/>
                  <a:gd name="connsiteY5" fmla="*/ 10292302 h 10621567"/>
                  <a:gd name="connsiteX6" fmla="*/ -1 w 16706693"/>
                  <a:gd name="connsiteY6" fmla="*/ 329267 h 10621567"/>
                  <a:gd name="connsiteX7" fmla="*/ 328967 w 16706693"/>
                  <a:gd name="connsiteY7" fmla="*/ 0 h 1062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06693" h="10621567">
                    <a:moveTo>
                      <a:pt x="16377726" y="0"/>
                    </a:moveTo>
                    <a:cubicBezTo>
                      <a:pt x="16559410" y="0"/>
                      <a:pt x="16706693" y="147418"/>
                      <a:pt x="16706693" y="329266"/>
                    </a:cubicBezTo>
                    <a:lnTo>
                      <a:pt x="16706693" y="10292302"/>
                    </a:lnTo>
                    <a:cubicBezTo>
                      <a:pt x="16706693" y="10474150"/>
                      <a:pt x="16559410" y="10621568"/>
                      <a:pt x="16377726" y="10621568"/>
                    </a:cubicBezTo>
                    <a:lnTo>
                      <a:pt x="328967" y="10621568"/>
                    </a:lnTo>
                    <a:cubicBezTo>
                      <a:pt x="147283" y="10621568"/>
                      <a:pt x="-1" y="10474150"/>
                      <a:pt x="-1" y="10292302"/>
                    </a:cubicBezTo>
                    <a:lnTo>
                      <a:pt x="-1" y="329267"/>
                    </a:lnTo>
                    <a:cubicBezTo>
                      <a:pt x="-1" y="147418"/>
                      <a:pt x="147283" y="0"/>
                      <a:pt x="32896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45B3C4CF-262E-C4FD-B621-F395B6629306}"/>
                  </a:ext>
                </a:extLst>
              </p:cNvPr>
              <p:cNvSpPr/>
              <p:nvPr/>
            </p:nvSpPr>
            <p:spPr>
              <a:xfrm>
                <a:off x="4588698" y="2046143"/>
                <a:ext cx="15330099" cy="9363606"/>
              </a:xfrm>
              <a:custGeom>
                <a:avLst/>
                <a:gdLst>
                  <a:gd name="connsiteX0" fmla="*/ 15146513 w 15330099"/>
                  <a:gd name="connsiteY0" fmla="*/ 0 h 9363606"/>
                  <a:gd name="connsiteX1" fmla="*/ 15330099 w 15330099"/>
                  <a:gd name="connsiteY1" fmla="*/ 183754 h 9363606"/>
                  <a:gd name="connsiteX2" fmla="*/ 15330099 w 15330099"/>
                  <a:gd name="connsiteY2" fmla="*/ 9179853 h 9363606"/>
                  <a:gd name="connsiteX3" fmla="*/ 15146513 w 15330099"/>
                  <a:gd name="connsiteY3" fmla="*/ 9363606 h 9363606"/>
                  <a:gd name="connsiteX4" fmla="*/ 183586 w 15330099"/>
                  <a:gd name="connsiteY4" fmla="*/ 9363606 h 9363606"/>
                  <a:gd name="connsiteX5" fmla="*/ 0 w 15330099"/>
                  <a:gd name="connsiteY5" fmla="*/ 9179853 h 9363606"/>
                  <a:gd name="connsiteX6" fmla="*/ 0 w 15330099"/>
                  <a:gd name="connsiteY6" fmla="*/ 183754 h 9363606"/>
                  <a:gd name="connsiteX7" fmla="*/ 183586 w 15330099"/>
                  <a:gd name="connsiteY7" fmla="*/ 0 h 936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30099" h="9363606">
                    <a:moveTo>
                      <a:pt x="15146513" y="0"/>
                    </a:moveTo>
                    <a:cubicBezTo>
                      <a:pt x="15247905" y="0"/>
                      <a:pt x="15330099" y="82269"/>
                      <a:pt x="15330099" y="183754"/>
                    </a:cubicBezTo>
                    <a:lnTo>
                      <a:pt x="15330099" y="9179853"/>
                    </a:lnTo>
                    <a:cubicBezTo>
                      <a:pt x="15330099" y="9281337"/>
                      <a:pt x="15247905" y="9363606"/>
                      <a:pt x="15146513" y="9363606"/>
                    </a:cubicBezTo>
                    <a:lnTo>
                      <a:pt x="183586" y="9363606"/>
                    </a:lnTo>
                    <a:cubicBezTo>
                      <a:pt x="82194" y="9363606"/>
                      <a:pt x="0" y="9281337"/>
                      <a:pt x="0" y="9179853"/>
                    </a:cubicBezTo>
                    <a:lnTo>
                      <a:pt x="0" y="183754"/>
                    </a:lnTo>
                    <a:cubicBezTo>
                      <a:pt x="0" y="82269"/>
                      <a:pt x="82194" y="0"/>
                      <a:pt x="18358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</p:grpSp>
        <p:grpSp>
          <p:nvGrpSpPr>
            <p:cNvPr id="60" name="Graphic 40">
              <a:extLst>
                <a:ext uri="{FF2B5EF4-FFF2-40B4-BE49-F238E27FC236}">
                  <a16:creationId xmlns:a16="http://schemas.microsoft.com/office/drawing/2014/main" id="{49BA1D89-75AF-BACF-0BDE-27458492C62C}"/>
                </a:ext>
              </a:extLst>
            </p:cNvPr>
            <p:cNvGrpSpPr/>
            <p:nvPr/>
          </p:nvGrpSpPr>
          <p:grpSpPr>
            <a:xfrm>
              <a:off x="3900435" y="1498521"/>
              <a:ext cx="16706603" cy="993092"/>
              <a:chOff x="3900435" y="1498521"/>
              <a:chExt cx="16706603" cy="993092"/>
            </a:xfrm>
          </p:grpSpPr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F9928A17-E878-F123-89CC-006067265B2B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03" cy="993092"/>
              </a:xfrm>
              <a:custGeom>
                <a:avLst/>
                <a:gdLst>
                  <a:gd name="connsiteX0" fmla="*/ 16706604 w 16706603"/>
                  <a:gd name="connsiteY0" fmla="*/ 325423 h 993092"/>
                  <a:gd name="connsiteX1" fmla="*/ 16381502 w 16706603"/>
                  <a:gd name="connsiteY1" fmla="*/ 0 h 993092"/>
                  <a:gd name="connsiteX2" fmla="*/ 325127 w 16706603"/>
                  <a:gd name="connsiteY2" fmla="*/ 0 h 993092"/>
                  <a:gd name="connsiteX3" fmla="*/ 0 w 16706603"/>
                  <a:gd name="connsiteY3" fmla="*/ 325423 h 993092"/>
                  <a:gd name="connsiteX4" fmla="*/ 0 w 16706603"/>
                  <a:gd name="connsiteY4" fmla="*/ 993093 h 993092"/>
                  <a:gd name="connsiteX5" fmla="*/ 16706604 w 16706603"/>
                  <a:gd name="connsiteY5" fmla="*/ 993093 h 993092"/>
                  <a:gd name="connsiteX6" fmla="*/ 16706604 w 16706603"/>
                  <a:gd name="connsiteY6" fmla="*/ 325423 h 99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06603" h="993092">
                    <a:moveTo>
                      <a:pt x="16706604" y="325423"/>
                    </a:moveTo>
                    <a:cubicBezTo>
                      <a:pt x="16706604" y="146441"/>
                      <a:pt x="16560345" y="0"/>
                      <a:pt x="16381502" y="0"/>
                    </a:cubicBezTo>
                    <a:lnTo>
                      <a:pt x="325127" y="0"/>
                    </a:lnTo>
                    <a:cubicBezTo>
                      <a:pt x="146311" y="0"/>
                      <a:pt x="0" y="146441"/>
                      <a:pt x="0" y="325423"/>
                    </a:cubicBezTo>
                    <a:lnTo>
                      <a:pt x="0" y="993093"/>
                    </a:lnTo>
                    <a:lnTo>
                      <a:pt x="16706604" y="993093"/>
                    </a:lnTo>
                    <a:lnTo>
                      <a:pt x="16706604" y="325423"/>
                    </a:ln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F2FE414A-435A-A941-A8CB-D1F7CB3C48E8}"/>
                  </a:ext>
                </a:extLst>
              </p:cNvPr>
              <p:cNvSpPr/>
              <p:nvPr/>
            </p:nvSpPr>
            <p:spPr>
              <a:xfrm>
                <a:off x="19197552" y="1847485"/>
                <a:ext cx="1015080" cy="294161"/>
              </a:xfrm>
              <a:custGeom>
                <a:avLst/>
                <a:gdLst>
                  <a:gd name="connsiteX0" fmla="*/ 868671 w 1015080"/>
                  <a:gd name="connsiteY0" fmla="*/ 26 h 294161"/>
                  <a:gd name="connsiteX1" fmla="*/ 868671 w 1015080"/>
                  <a:gd name="connsiteY1" fmla="*/ 0 h 294161"/>
                  <a:gd name="connsiteX2" fmla="*/ 147022 w 1015080"/>
                  <a:gd name="connsiteY2" fmla="*/ 0 h 294161"/>
                  <a:gd name="connsiteX3" fmla="*/ 0 w 1015080"/>
                  <a:gd name="connsiteY3" fmla="*/ 147082 h 294161"/>
                  <a:gd name="connsiteX4" fmla="*/ 147022 w 1015080"/>
                  <a:gd name="connsiteY4" fmla="*/ 294162 h 294161"/>
                  <a:gd name="connsiteX5" fmla="*/ 152530 w 1015080"/>
                  <a:gd name="connsiteY5" fmla="*/ 293885 h 294161"/>
                  <a:gd name="connsiteX6" fmla="*/ 862705 w 1015080"/>
                  <a:gd name="connsiteY6" fmla="*/ 293885 h 294161"/>
                  <a:gd name="connsiteX7" fmla="*/ 868212 w 1015080"/>
                  <a:gd name="connsiteY7" fmla="*/ 294162 h 294161"/>
                  <a:gd name="connsiteX8" fmla="*/ 1015081 w 1015080"/>
                  <a:gd name="connsiteY8" fmla="*/ 147082 h 294161"/>
                  <a:gd name="connsiteX9" fmla="*/ 868671 w 1015080"/>
                  <a:gd name="connsiteY9" fmla="*/ 26 h 29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5080" h="294161">
                    <a:moveTo>
                      <a:pt x="868671" y="26"/>
                    </a:moveTo>
                    <a:lnTo>
                      <a:pt x="868671" y="0"/>
                    </a:lnTo>
                    <a:lnTo>
                      <a:pt x="147022" y="0"/>
                    </a:lnTo>
                    <a:cubicBezTo>
                      <a:pt x="65785" y="0"/>
                      <a:pt x="0" y="65851"/>
                      <a:pt x="0" y="147082"/>
                    </a:cubicBezTo>
                    <a:cubicBezTo>
                      <a:pt x="0" y="228314"/>
                      <a:pt x="65785" y="294162"/>
                      <a:pt x="147022" y="294162"/>
                    </a:cubicBezTo>
                    <a:cubicBezTo>
                      <a:pt x="148858" y="294162"/>
                      <a:pt x="150694" y="293952"/>
                      <a:pt x="152530" y="293885"/>
                    </a:cubicBezTo>
                    <a:lnTo>
                      <a:pt x="862705" y="293885"/>
                    </a:lnTo>
                    <a:cubicBezTo>
                      <a:pt x="864540" y="293952"/>
                      <a:pt x="866376" y="294162"/>
                      <a:pt x="868212" y="294162"/>
                    </a:cubicBezTo>
                    <a:cubicBezTo>
                      <a:pt x="949297" y="294162"/>
                      <a:pt x="1015081" y="228312"/>
                      <a:pt x="1015081" y="147082"/>
                    </a:cubicBezTo>
                    <a:cubicBezTo>
                      <a:pt x="1015081" y="66020"/>
                      <a:pt x="949601" y="300"/>
                      <a:pt x="868671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63" name="Graphic 40">
                <a:extLst>
                  <a:ext uri="{FF2B5EF4-FFF2-40B4-BE49-F238E27FC236}">
                    <a16:creationId xmlns:a16="http://schemas.microsoft.com/office/drawing/2014/main" id="{FECC856A-F618-16DA-4284-78150F8EF438}"/>
                  </a:ext>
                </a:extLst>
              </p:cNvPr>
              <p:cNvGrpSpPr/>
              <p:nvPr/>
            </p:nvGrpSpPr>
            <p:grpSpPr>
              <a:xfrm>
                <a:off x="4198688" y="1847485"/>
                <a:ext cx="1390225" cy="295163"/>
                <a:chOff x="4198688" y="1847485"/>
                <a:chExt cx="1390225" cy="295163"/>
              </a:xfrm>
            </p:grpSpPr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8CC030D2-ABF4-F5A4-11B2-4C6839F2E3DE}"/>
                    </a:ext>
                  </a:extLst>
                </p:cNvPr>
                <p:cNvSpPr/>
                <p:nvPr/>
              </p:nvSpPr>
              <p:spPr>
                <a:xfrm>
                  <a:off x="4198690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DB160700-0EEE-A265-4CDD-6E3D03153190}"/>
                    </a:ext>
                  </a:extLst>
                </p:cNvPr>
                <p:cNvSpPr/>
                <p:nvPr/>
              </p:nvSpPr>
              <p:spPr>
                <a:xfrm>
                  <a:off x="4198688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8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8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2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4" y="115313"/>
                        <a:pt x="77444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20AF01FE-3C83-17E3-A7ED-D118BA73C322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BD4A300A-473A-E7D6-1264-D3C2D4CE2D6E}"/>
                    </a:ext>
                  </a:extLst>
                </p:cNvPr>
                <p:cNvSpPr/>
                <p:nvPr/>
              </p:nvSpPr>
              <p:spPr>
                <a:xfrm>
                  <a:off x="5294015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6E5C0C84-6EC6-3ECB-F896-88F99AFA8CBB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9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9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4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5" y="115313"/>
                        <a:pt x="77446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3EAABE4B-BCBE-26AC-C11B-009AE7F6AE06}"/>
                    </a:ext>
                  </a:extLst>
                </p:cNvPr>
                <p:cNvSpPr/>
                <p:nvPr/>
              </p:nvSpPr>
              <p:spPr>
                <a:xfrm>
                  <a:off x="5294014" y="1847485"/>
                  <a:ext cx="294899" cy="180798"/>
                </a:xfrm>
                <a:custGeom>
                  <a:avLst/>
                  <a:gdLst>
                    <a:gd name="connsiteX0" fmla="*/ 147449 w 294899"/>
                    <a:gd name="connsiteY0" fmla="*/ 66435 h 180798"/>
                    <a:gd name="connsiteX1" fmla="*/ 291014 w 294899"/>
                    <a:gd name="connsiteY1" fmla="*/ 180798 h 180798"/>
                    <a:gd name="connsiteX2" fmla="*/ 294900 w 294899"/>
                    <a:gd name="connsiteY2" fmla="*/ 147582 h 180798"/>
                    <a:gd name="connsiteX3" fmla="*/ 147449 w 294899"/>
                    <a:gd name="connsiteY3" fmla="*/ 0 h 180798"/>
                    <a:gd name="connsiteX4" fmla="*/ 0 w 294899"/>
                    <a:gd name="connsiteY4" fmla="*/ 147582 h 180798"/>
                    <a:gd name="connsiteX5" fmla="*/ 3884 w 294899"/>
                    <a:gd name="connsiteY5" fmla="*/ 180798 h 180798"/>
                    <a:gd name="connsiteX6" fmla="*/ 147449 w 294899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9" h="180798">
                      <a:moveTo>
                        <a:pt x="147449" y="66435"/>
                      </a:moveTo>
                      <a:cubicBezTo>
                        <a:pt x="217457" y="66435"/>
                        <a:pt x="275929" y="115313"/>
                        <a:pt x="291014" y="180798"/>
                      </a:cubicBezTo>
                      <a:cubicBezTo>
                        <a:pt x="293477" y="170107"/>
                        <a:pt x="294900" y="159022"/>
                        <a:pt x="294900" y="147582"/>
                      </a:cubicBezTo>
                      <a:cubicBezTo>
                        <a:pt x="294900" y="66076"/>
                        <a:pt x="228885" y="0"/>
                        <a:pt x="147449" y="0"/>
                      </a:cubicBezTo>
                      <a:cubicBezTo>
                        <a:pt x="66013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4" y="180798"/>
                      </a:cubicBezTo>
                      <a:cubicBezTo>
                        <a:pt x="18969" y="115313"/>
                        <a:pt x="77441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5FED2B6-D958-82DA-A9D7-EB7D446CACE8}"/>
              </a:ext>
            </a:extLst>
          </p:cNvPr>
          <p:cNvSpPr txBox="1"/>
          <p:nvPr/>
        </p:nvSpPr>
        <p:spPr>
          <a:xfrm>
            <a:off x="5049717" y="2819588"/>
            <a:ext cx="13905230" cy="717119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11500" dirty="0" smtClean="0">
                <a:solidFill>
                  <a:schemeClr val="bg1"/>
                </a:solidFill>
                <a:latin typeface="Krona One" panose="02010605030500060004" pitchFamily="2" charset="0"/>
                <a:ea typeface="Arimo" panose="020B0604020202020204" pitchFamily="34" charset="0"/>
                <a:cs typeface="Arimo" panose="020B0604020202020204" pitchFamily="34" charset="0"/>
              </a:rPr>
              <a:t>День знаний</a:t>
            </a:r>
          </a:p>
          <a:p>
            <a:pPr algn="ctr"/>
            <a:r>
              <a:rPr lang="ru-RU" sz="11500" dirty="0" smtClean="0">
                <a:solidFill>
                  <a:schemeClr val="bg1"/>
                </a:solidFill>
                <a:latin typeface="Krona One" panose="02010605030500060004" pitchFamily="2" charset="0"/>
                <a:ea typeface="Arimo" panose="020B0604020202020204" pitchFamily="34" charset="0"/>
                <a:cs typeface="Arimo" panose="020B0604020202020204" pitchFamily="34" charset="0"/>
              </a:rPr>
              <a:t>1 сентября </a:t>
            </a:r>
            <a:br>
              <a:rPr lang="ru-RU" sz="11500" dirty="0" smtClean="0">
                <a:solidFill>
                  <a:schemeClr val="bg1"/>
                </a:solidFill>
                <a:latin typeface="Krona One" panose="02010605030500060004" pitchFamily="2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ru-RU" sz="11500" dirty="0" smtClean="0">
                <a:solidFill>
                  <a:schemeClr val="bg1"/>
                </a:solidFill>
                <a:latin typeface="Krona One" panose="02010605030500060004" pitchFamily="2" charset="0"/>
                <a:ea typeface="Arimo" panose="020B0604020202020204" pitchFamily="34" charset="0"/>
                <a:cs typeface="Arimo" panose="020B0604020202020204" pitchFamily="34" charset="0"/>
              </a:rPr>
              <a:t>2023</a:t>
            </a:r>
          </a:p>
          <a:p>
            <a:pPr algn="ctr"/>
            <a:r>
              <a:rPr lang="ru-RU" sz="11500" dirty="0" smtClean="0">
                <a:solidFill>
                  <a:schemeClr val="bg1"/>
                </a:solidFill>
                <a:latin typeface="Krona One" panose="02010605030500060004" pitchFamily="2" charset="0"/>
                <a:ea typeface="Arimo" panose="020B0604020202020204" pitchFamily="34" charset="0"/>
                <a:cs typeface="Arimo" panose="020B0604020202020204" pitchFamily="34" charset="0"/>
              </a:rPr>
              <a:t>5 «А»</a:t>
            </a:r>
            <a:endParaRPr lang="en-US" sz="11500" dirty="0">
              <a:solidFill>
                <a:schemeClr val="bg1"/>
              </a:solidFill>
              <a:latin typeface="Krona One" panose="02010605030500060004" pitchFamily="2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8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050" name="Picture 2" descr="https://i.pinimg.com/564x/05/73/91/057391df8e66c2f5520ff273fc9aa6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690" y="-578780"/>
            <a:ext cx="24437340" cy="1627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8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50">
            <a:extLst>
              <a:ext uri="{FF2B5EF4-FFF2-40B4-BE49-F238E27FC236}">
                <a16:creationId xmlns:a16="http://schemas.microsoft.com/office/drawing/2014/main" id="{0D614878-4540-73E8-BF99-9055DD60EF40}"/>
              </a:ext>
            </a:extLst>
          </p:cNvPr>
          <p:cNvSpPr/>
          <p:nvPr/>
        </p:nvSpPr>
        <p:spPr>
          <a:xfrm>
            <a:off x="16663368" y="-5733676"/>
            <a:ext cx="9384792" cy="9384792"/>
          </a:xfrm>
          <a:custGeom>
            <a:avLst/>
            <a:gdLst>
              <a:gd name="connsiteX0" fmla="*/ 7831552 w 9384792"/>
              <a:gd name="connsiteY0" fmla="*/ 7831660 h 9384792"/>
              <a:gd name="connsiteX1" fmla="*/ 7831552 w 9384792"/>
              <a:gd name="connsiteY1" fmla="*/ 8592152 h 9384792"/>
              <a:gd name="connsiteX2" fmla="*/ 8592140 w 9384792"/>
              <a:gd name="connsiteY2" fmla="*/ 8592152 h 9384792"/>
              <a:gd name="connsiteX3" fmla="*/ 8592140 w 9384792"/>
              <a:gd name="connsiteY3" fmla="*/ 7831660 h 9384792"/>
              <a:gd name="connsiteX4" fmla="*/ 7049624 w 9384792"/>
              <a:gd name="connsiteY4" fmla="*/ 7831660 h 9384792"/>
              <a:gd name="connsiteX5" fmla="*/ 7049624 w 9384792"/>
              <a:gd name="connsiteY5" fmla="*/ 8592152 h 9384792"/>
              <a:gd name="connsiteX6" fmla="*/ 7810116 w 9384792"/>
              <a:gd name="connsiteY6" fmla="*/ 8592152 h 9384792"/>
              <a:gd name="connsiteX7" fmla="*/ 7810116 w 9384792"/>
              <a:gd name="connsiteY7" fmla="*/ 7831660 h 9384792"/>
              <a:gd name="connsiteX8" fmla="*/ 6267604 w 9384792"/>
              <a:gd name="connsiteY8" fmla="*/ 7831660 h 9384792"/>
              <a:gd name="connsiteX9" fmla="*/ 6267604 w 9384792"/>
              <a:gd name="connsiteY9" fmla="*/ 8592152 h 9384792"/>
              <a:gd name="connsiteX10" fmla="*/ 7028190 w 9384792"/>
              <a:gd name="connsiteY10" fmla="*/ 8592152 h 9384792"/>
              <a:gd name="connsiteX11" fmla="*/ 7028190 w 9384792"/>
              <a:gd name="connsiteY11" fmla="*/ 7831660 h 9384792"/>
              <a:gd name="connsiteX12" fmla="*/ 5485688 w 9384792"/>
              <a:gd name="connsiteY12" fmla="*/ 7831660 h 9384792"/>
              <a:gd name="connsiteX13" fmla="*/ 5485688 w 9384792"/>
              <a:gd name="connsiteY13" fmla="*/ 8592152 h 9384792"/>
              <a:gd name="connsiteX14" fmla="*/ 6246168 w 9384792"/>
              <a:gd name="connsiteY14" fmla="*/ 8592152 h 9384792"/>
              <a:gd name="connsiteX15" fmla="*/ 6246168 w 9384792"/>
              <a:gd name="connsiteY15" fmla="*/ 7831660 h 9384792"/>
              <a:gd name="connsiteX16" fmla="*/ 4703640 w 9384792"/>
              <a:gd name="connsiteY16" fmla="*/ 7831660 h 9384792"/>
              <a:gd name="connsiteX17" fmla="*/ 4703640 w 9384792"/>
              <a:gd name="connsiteY17" fmla="*/ 8592152 h 9384792"/>
              <a:gd name="connsiteX18" fmla="*/ 5464254 w 9384792"/>
              <a:gd name="connsiteY18" fmla="*/ 8592152 h 9384792"/>
              <a:gd name="connsiteX19" fmla="*/ 5464254 w 9384792"/>
              <a:gd name="connsiteY19" fmla="*/ 7831660 h 9384792"/>
              <a:gd name="connsiteX20" fmla="*/ 3921728 w 9384792"/>
              <a:gd name="connsiteY20" fmla="*/ 7831660 h 9384792"/>
              <a:gd name="connsiteX21" fmla="*/ 3921728 w 9384792"/>
              <a:gd name="connsiteY21" fmla="*/ 8592152 h 9384792"/>
              <a:gd name="connsiteX22" fmla="*/ 4682206 w 9384792"/>
              <a:gd name="connsiteY22" fmla="*/ 8592152 h 9384792"/>
              <a:gd name="connsiteX23" fmla="*/ 4682206 w 9384792"/>
              <a:gd name="connsiteY23" fmla="*/ 7831660 h 9384792"/>
              <a:gd name="connsiteX24" fmla="*/ 3138526 w 9384792"/>
              <a:gd name="connsiteY24" fmla="*/ 7831660 h 9384792"/>
              <a:gd name="connsiteX25" fmla="*/ 3138526 w 9384792"/>
              <a:gd name="connsiteY25" fmla="*/ 8592152 h 9384792"/>
              <a:gd name="connsiteX26" fmla="*/ 3900292 w 9384792"/>
              <a:gd name="connsiteY26" fmla="*/ 8592152 h 9384792"/>
              <a:gd name="connsiteX27" fmla="*/ 3900292 w 9384792"/>
              <a:gd name="connsiteY27" fmla="*/ 7831660 h 9384792"/>
              <a:gd name="connsiteX28" fmla="*/ 2356612 w 9384792"/>
              <a:gd name="connsiteY28" fmla="*/ 7831660 h 9384792"/>
              <a:gd name="connsiteX29" fmla="*/ 2356612 w 9384792"/>
              <a:gd name="connsiteY29" fmla="*/ 8592152 h 9384792"/>
              <a:gd name="connsiteX30" fmla="*/ 3117092 w 9384792"/>
              <a:gd name="connsiteY30" fmla="*/ 8592152 h 9384792"/>
              <a:gd name="connsiteX31" fmla="*/ 3117092 w 9384792"/>
              <a:gd name="connsiteY31" fmla="*/ 7831660 h 9384792"/>
              <a:gd name="connsiteX32" fmla="*/ 1574564 w 9384792"/>
              <a:gd name="connsiteY32" fmla="*/ 7831660 h 9384792"/>
              <a:gd name="connsiteX33" fmla="*/ 1574564 w 9384792"/>
              <a:gd name="connsiteY33" fmla="*/ 8592152 h 9384792"/>
              <a:gd name="connsiteX34" fmla="*/ 2335176 w 9384792"/>
              <a:gd name="connsiteY34" fmla="*/ 8592152 h 9384792"/>
              <a:gd name="connsiteX35" fmla="*/ 2335176 w 9384792"/>
              <a:gd name="connsiteY35" fmla="*/ 7831660 h 9384792"/>
              <a:gd name="connsiteX36" fmla="*/ 792652 w 9384792"/>
              <a:gd name="connsiteY36" fmla="*/ 7831660 h 9384792"/>
              <a:gd name="connsiteX37" fmla="*/ 792652 w 9384792"/>
              <a:gd name="connsiteY37" fmla="*/ 8592152 h 9384792"/>
              <a:gd name="connsiteX38" fmla="*/ 1553128 w 9384792"/>
              <a:gd name="connsiteY38" fmla="*/ 8592152 h 9384792"/>
              <a:gd name="connsiteX39" fmla="*/ 1553128 w 9384792"/>
              <a:gd name="connsiteY39" fmla="*/ 7831660 h 9384792"/>
              <a:gd name="connsiteX40" fmla="*/ 7831552 w 9384792"/>
              <a:gd name="connsiteY40" fmla="*/ 7049625 h 9384792"/>
              <a:gd name="connsiteX41" fmla="*/ 7831552 w 9384792"/>
              <a:gd name="connsiteY41" fmla="*/ 7810225 h 9384792"/>
              <a:gd name="connsiteX42" fmla="*/ 8592140 w 9384792"/>
              <a:gd name="connsiteY42" fmla="*/ 7810225 h 9384792"/>
              <a:gd name="connsiteX43" fmla="*/ 8592140 w 9384792"/>
              <a:gd name="connsiteY43" fmla="*/ 7049625 h 9384792"/>
              <a:gd name="connsiteX44" fmla="*/ 7049624 w 9384792"/>
              <a:gd name="connsiteY44" fmla="*/ 7049625 h 9384792"/>
              <a:gd name="connsiteX45" fmla="*/ 7049624 w 9384792"/>
              <a:gd name="connsiteY45" fmla="*/ 7810225 h 9384792"/>
              <a:gd name="connsiteX46" fmla="*/ 7810116 w 9384792"/>
              <a:gd name="connsiteY46" fmla="*/ 7810225 h 9384792"/>
              <a:gd name="connsiteX47" fmla="*/ 7810116 w 9384792"/>
              <a:gd name="connsiteY47" fmla="*/ 7049625 h 9384792"/>
              <a:gd name="connsiteX48" fmla="*/ 6267604 w 9384792"/>
              <a:gd name="connsiteY48" fmla="*/ 7049625 h 9384792"/>
              <a:gd name="connsiteX49" fmla="*/ 6267604 w 9384792"/>
              <a:gd name="connsiteY49" fmla="*/ 7810225 h 9384792"/>
              <a:gd name="connsiteX50" fmla="*/ 7028190 w 9384792"/>
              <a:gd name="connsiteY50" fmla="*/ 7810225 h 9384792"/>
              <a:gd name="connsiteX51" fmla="*/ 7028190 w 9384792"/>
              <a:gd name="connsiteY51" fmla="*/ 7049625 h 9384792"/>
              <a:gd name="connsiteX52" fmla="*/ 5485688 w 9384792"/>
              <a:gd name="connsiteY52" fmla="*/ 7049625 h 9384792"/>
              <a:gd name="connsiteX53" fmla="*/ 5485688 w 9384792"/>
              <a:gd name="connsiteY53" fmla="*/ 7810225 h 9384792"/>
              <a:gd name="connsiteX54" fmla="*/ 6246168 w 9384792"/>
              <a:gd name="connsiteY54" fmla="*/ 7810225 h 9384792"/>
              <a:gd name="connsiteX55" fmla="*/ 6246168 w 9384792"/>
              <a:gd name="connsiteY55" fmla="*/ 7049625 h 9384792"/>
              <a:gd name="connsiteX56" fmla="*/ 4703640 w 9384792"/>
              <a:gd name="connsiteY56" fmla="*/ 7049625 h 9384792"/>
              <a:gd name="connsiteX57" fmla="*/ 4703640 w 9384792"/>
              <a:gd name="connsiteY57" fmla="*/ 7810225 h 9384792"/>
              <a:gd name="connsiteX58" fmla="*/ 5464254 w 9384792"/>
              <a:gd name="connsiteY58" fmla="*/ 7810225 h 9384792"/>
              <a:gd name="connsiteX59" fmla="*/ 5464254 w 9384792"/>
              <a:gd name="connsiteY59" fmla="*/ 7049625 h 9384792"/>
              <a:gd name="connsiteX60" fmla="*/ 3921728 w 9384792"/>
              <a:gd name="connsiteY60" fmla="*/ 7049625 h 9384792"/>
              <a:gd name="connsiteX61" fmla="*/ 3921728 w 9384792"/>
              <a:gd name="connsiteY61" fmla="*/ 7810225 h 9384792"/>
              <a:gd name="connsiteX62" fmla="*/ 4682206 w 9384792"/>
              <a:gd name="connsiteY62" fmla="*/ 7810225 h 9384792"/>
              <a:gd name="connsiteX63" fmla="*/ 4682206 w 9384792"/>
              <a:gd name="connsiteY63" fmla="*/ 7049625 h 9384792"/>
              <a:gd name="connsiteX64" fmla="*/ 3138526 w 9384792"/>
              <a:gd name="connsiteY64" fmla="*/ 7049625 h 9384792"/>
              <a:gd name="connsiteX65" fmla="*/ 3138526 w 9384792"/>
              <a:gd name="connsiteY65" fmla="*/ 7810225 h 9384792"/>
              <a:gd name="connsiteX66" fmla="*/ 3900292 w 9384792"/>
              <a:gd name="connsiteY66" fmla="*/ 7810225 h 9384792"/>
              <a:gd name="connsiteX67" fmla="*/ 3900292 w 9384792"/>
              <a:gd name="connsiteY67" fmla="*/ 7049625 h 9384792"/>
              <a:gd name="connsiteX68" fmla="*/ 2356612 w 9384792"/>
              <a:gd name="connsiteY68" fmla="*/ 7049625 h 9384792"/>
              <a:gd name="connsiteX69" fmla="*/ 2356612 w 9384792"/>
              <a:gd name="connsiteY69" fmla="*/ 7810225 h 9384792"/>
              <a:gd name="connsiteX70" fmla="*/ 3117092 w 9384792"/>
              <a:gd name="connsiteY70" fmla="*/ 7810225 h 9384792"/>
              <a:gd name="connsiteX71" fmla="*/ 3117092 w 9384792"/>
              <a:gd name="connsiteY71" fmla="*/ 7049625 h 9384792"/>
              <a:gd name="connsiteX72" fmla="*/ 1574564 w 9384792"/>
              <a:gd name="connsiteY72" fmla="*/ 7049625 h 9384792"/>
              <a:gd name="connsiteX73" fmla="*/ 1574564 w 9384792"/>
              <a:gd name="connsiteY73" fmla="*/ 7810225 h 9384792"/>
              <a:gd name="connsiteX74" fmla="*/ 2335176 w 9384792"/>
              <a:gd name="connsiteY74" fmla="*/ 7810225 h 9384792"/>
              <a:gd name="connsiteX75" fmla="*/ 2335176 w 9384792"/>
              <a:gd name="connsiteY75" fmla="*/ 7049625 h 9384792"/>
              <a:gd name="connsiteX76" fmla="*/ 792652 w 9384792"/>
              <a:gd name="connsiteY76" fmla="*/ 7049625 h 9384792"/>
              <a:gd name="connsiteX77" fmla="*/ 792652 w 9384792"/>
              <a:gd name="connsiteY77" fmla="*/ 7810225 h 9384792"/>
              <a:gd name="connsiteX78" fmla="*/ 1553128 w 9384792"/>
              <a:gd name="connsiteY78" fmla="*/ 7810225 h 9384792"/>
              <a:gd name="connsiteX79" fmla="*/ 1553128 w 9384792"/>
              <a:gd name="connsiteY79" fmla="*/ 7049625 h 9384792"/>
              <a:gd name="connsiteX80" fmla="*/ 7831552 w 9384792"/>
              <a:gd name="connsiteY80" fmla="*/ 6267697 h 9384792"/>
              <a:gd name="connsiteX81" fmla="*/ 7831552 w 9384792"/>
              <a:gd name="connsiteY81" fmla="*/ 7028190 h 9384792"/>
              <a:gd name="connsiteX82" fmla="*/ 8592140 w 9384792"/>
              <a:gd name="connsiteY82" fmla="*/ 7028190 h 9384792"/>
              <a:gd name="connsiteX83" fmla="*/ 8592140 w 9384792"/>
              <a:gd name="connsiteY83" fmla="*/ 6267697 h 9384792"/>
              <a:gd name="connsiteX84" fmla="*/ 7049624 w 9384792"/>
              <a:gd name="connsiteY84" fmla="*/ 6267697 h 9384792"/>
              <a:gd name="connsiteX85" fmla="*/ 7049624 w 9384792"/>
              <a:gd name="connsiteY85" fmla="*/ 7028190 h 9384792"/>
              <a:gd name="connsiteX86" fmla="*/ 7810116 w 9384792"/>
              <a:gd name="connsiteY86" fmla="*/ 7028190 h 9384792"/>
              <a:gd name="connsiteX87" fmla="*/ 7810116 w 9384792"/>
              <a:gd name="connsiteY87" fmla="*/ 6267697 h 9384792"/>
              <a:gd name="connsiteX88" fmla="*/ 6267604 w 9384792"/>
              <a:gd name="connsiteY88" fmla="*/ 6267697 h 9384792"/>
              <a:gd name="connsiteX89" fmla="*/ 6267604 w 9384792"/>
              <a:gd name="connsiteY89" fmla="*/ 7028190 h 9384792"/>
              <a:gd name="connsiteX90" fmla="*/ 7028190 w 9384792"/>
              <a:gd name="connsiteY90" fmla="*/ 7028190 h 9384792"/>
              <a:gd name="connsiteX91" fmla="*/ 7028190 w 9384792"/>
              <a:gd name="connsiteY91" fmla="*/ 6267697 h 9384792"/>
              <a:gd name="connsiteX92" fmla="*/ 5485688 w 9384792"/>
              <a:gd name="connsiteY92" fmla="*/ 6267697 h 9384792"/>
              <a:gd name="connsiteX93" fmla="*/ 5485688 w 9384792"/>
              <a:gd name="connsiteY93" fmla="*/ 7028190 h 9384792"/>
              <a:gd name="connsiteX94" fmla="*/ 6246168 w 9384792"/>
              <a:gd name="connsiteY94" fmla="*/ 7028190 h 9384792"/>
              <a:gd name="connsiteX95" fmla="*/ 6246168 w 9384792"/>
              <a:gd name="connsiteY95" fmla="*/ 6267697 h 9384792"/>
              <a:gd name="connsiteX96" fmla="*/ 4703640 w 9384792"/>
              <a:gd name="connsiteY96" fmla="*/ 6267697 h 9384792"/>
              <a:gd name="connsiteX97" fmla="*/ 4703640 w 9384792"/>
              <a:gd name="connsiteY97" fmla="*/ 7028190 h 9384792"/>
              <a:gd name="connsiteX98" fmla="*/ 5464254 w 9384792"/>
              <a:gd name="connsiteY98" fmla="*/ 7028190 h 9384792"/>
              <a:gd name="connsiteX99" fmla="*/ 5464254 w 9384792"/>
              <a:gd name="connsiteY99" fmla="*/ 6267697 h 9384792"/>
              <a:gd name="connsiteX100" fmla="*/ 3921728 w 9384792"/>
              <a:gd name="connsiteY100" fmla="*/ 6267697 h 9384792"/>
              <a:gd name="connsiteX101" fmla="*/ 3921728 w 9384792"/>
              <a:gd name="connsiteY101" fmla="*/ 7028190 h 9384792"/>
              <a:gd name="connsiteX102" fmla="*/ 4682206 w 9384792"/>
              <a:gd name="connsiteY102" fmla="*/ 7028190 h 9384792"/>
              <a:gd name="connsiteX103" fmla="*/ 4682206 w 9384792"/>
              <a:gd name="connsiteY103" fmla="*/ 6267697 h 9384792"/>
              <a:gd name="connsiteX104" fmla="*/ 3138526 w 9384792"/>
              <a:gd name="connsiteY104" fmla="*/ 6267697 h 9384792"/>
              <a:gd name="connsiteX105" fmla="*/ 3138526 w 9384792"/>
              <a:gd name="connsiteY105" fmla="*/ 7028190 h 9384792"/>
              <a:gd name="connsiteX106" fmla="*/ 3900292 w 9384792"/>
              <a:gd name="connsiteY106" fmla="*/ 7028190 h 9384792"/>
              <a:gd name="connsiteX107" fmla="*/ 3900292 w 9384792"/>
              <a:gd name="connsiteY107" fmla="*/ 6267697 h 9384792"/>
              <a:gd name="connsiteX108" fmla="*/ 2356612 w 9384792"/>
              <a:gd name="connsiteY108" fmla="*/ 6267697 h 9384792"/>
              <a:gd name="connsiteX109" fmla="*/ 2356612 w 9384792"/>
              <a:gd name="connsiteY109" fmla="*/ 7028190 h 9384792"/>
              <a:gd name="connsiteX110" fmla="*/ 3117092 w 9384792"/>
              <a:gd name="connsiteY110" fmla="*/ 7028190 h 9384792"/>
              <a:gd name="connsiteX111" fmla="*/ 3117092 w 9384792"/>
              <a:gd name="connsiteY111" fmla="*/ 6267697 h 9384792"/>
              <a:gd name="connsiteX112" fmla="*/ 1574564 w 9384792"/>
              <a:gd name="connsiteY112" fmla="*/ 6267697 h 9384792"/>
              <a:gd name="connsiteX113" fmla="*/ 1574564 w 9384792"/>
              <a:gd name="connsiteY113" fmla="*/ 7028190 h 9384792"/>
              <a:gd name="connsiteX114" fmla="*/ 2335176 w 9384792"/>
              <a:gd name="connsiteY114" fmla="*/ 7028190 h 9384792"/>
              <a:gd name="connsiteX115" fmla="*/ 2335176 w 9384792"/>
              <a:gd name="connsiteY115" fmla="*/ 6267697 h 9384792"/>
              <a:gd name="connsiteX116" fmla="*/ 792652 w 9384792"/>
              <a:gd name="connsiteY116" fmla="*/ 6267697 h 9384792"/>
              <a:gd name="connsiteX117" fmla="*/ 792652 w 9384792"/>
              <a:gd name="connsiteY117" fmla="*/ 7028190 h 9384792"/>
              <a:gd name="connsiteX118" fmla="*/ 1553128 w 9384792"/>
              <a:gd name="connsiteY118" fmla="*/ 7028190 h 9384792"/>
              <a:gd name="connsiteX119" fmla="*/ 1553128 w 9384792"/>
              <a:gd name="connsiteY119" fmla="*/ 6267697 h 9384792"/>
              <a:gd name="connsiteX120" fmla="*/ 7831552 w 9384792"/>
              <a:gd name="connsiteY120" fmla="*/ 5484496 h 9384792"/>
              <a:gd name="connsiteX121" fmla="*/ 7831552 w 9384792"/>
              <a:gd name="connsiteY121" fmla="*/ 6246262 h 9384792"/>
              <a:gd name="connsiteX122" fmla="*/ 8592140 w 9384792"/>
              <a:gd name="connsiteY122" fmla="*/ 6246262 h 9384792"/>
              <a:gd name="connsiteX123" fmla="*/ 8592140 w 9384792"/>
              <a:gd name="connsiteY123" fmla="*/ 5484496 h 9384792"/>
              <a:gd name="connsiteX124" fmla="*/ 7049624 w 9384792"/>
              <a:gd name="connsiteY124" fmla="*/ 5484496 h 9384792"/>
              <a:gd name="connsiteX125" fmla="*/ 7049624 w 9384792"/>
              <a:gd name="connsiteY125" fmla="*/ 6246262 h 9384792"/>
              <a:gd name="connsiteX126" fmla="*/ 7810116 w 9384792"/>
              <a:gd name="connsiteY126" fmla="*/ 6246262 h 9384792"/>
              <a:gd name="connsiteX127" fmla="*/ 7810116 w 9384792"/>
              <a:gd name="connsiteY127" fmla="*/ 5484496 h 9384792"/>
              <a:gd name="connsiteX128" fmla="*/ 6267604 w 9384792"/>
              <a:gd name="connsiteY128" fmla="*/ 5484496 h 9384792"/>
              <a:gd name="connsiteX129" fmla="*/ 6267604 w 9384792"/>
              <a:gd name="connsiteY129" fmla="*/ 6246262 h 9384792"/>
              <a:gd name="connsiteX130" fmla="*/ 7028190 w 9384792"/>
              <a:gd name="connsiteY130" fmla="*/ 6246262 h 9384792"/>
              <a:gd name="connsiteX131" fmla="*/ 7028190 w 9384792"/>
              <a:gd name="connsiteY131" fmla="*/ 5484496 h 9384792"/>
              <a:gd name="connsiteX132" fmla="*/ 5485688 w 9384792"/>
              <a:gd name="connsiteY132" fmla="*/ 5484496 h 9384792"/>
              <a:gd name="connsiteX133" fmla="*/ 5485688 w 9384792"/>
              <a:gd name="connsiteY133" fmla="*/ 6246262 h 9384792"/>
              <a:gd name="connsiteX134" fmla="*/ 6246168 w 9384792"/>
              <a:gd name="connsiteY134" fmla="*/ 6246262 h 9384792"/>
              <a:gd name="connsiteX135" fmla="*/ 6246168 w 9384792"/>
              <a:gd name="connsiteY135" fmla="*/ 5484496 h 9384792"/>
              <a:gd name="connsiteX136" fmla="*/ 4703640 w 9384792"/>
              <a:gd name="connsiteY136" fmla="*/ 5484496 h 9384792"/>
              <a:gd name="connsiteX137" fmla="*/ 4703640 w 9384792"/>
              <a:gd name="connsiteY137" fmla="*/ 6246262 h 9384792"/>
              <a:gd name="connsiteX138" fmla="*/ 5464254 w 9384792"/>
              <a:gd name="connsiteY138" fmla="*/ 6246262 h 9384792"/>
              <a:gd name="connsiteX139" fmla="*/ 5464254 w 9384792"/>
              <a:gd name="connsiteY139" fmla="*/ 5484496 h 9384792"/>
              <a:gd name="connsiteX140" fmla="*/ 3921728 w 9384792"/>
              <a:gd name="connsiteY140" fmla="*/ 5484496 h 9384792"/>
              <a:gd name="connsiteX141" fmla="*/ 3921728 w 9384792"/>
              <a:gd name="connsiteY141" fmla="*/ 6246262 h 9384792"/>
              <a:gd name="connsiteX142" fmla="*/ 4682206 w 9384792"/>
              <a:gd name="connsiteY142" fmla="*/ 6246262 h 9384792"/>
              <a:gd name="connsiteX143" fmla="*/ 4682206 w 9384792"/>
              <a:gd name="connsiteY143" fmla="*/ 5484496 h 9384792"/>
              <a:gd name="connsiteX144" fmla="*/ 3138526 w 9384792"/>
              <a:gd name="connsiteY144" fmla="*/ 5484496 h 9384792"/>
              <a:gd name="connsiteX145" fmla="*/ 3138526 w 9384792"/>
              <a:gd name="connsiteY145" fmla="*/ 6246262 h 9384792"/>
              <a:gd name="connsiteX146" fmla="*/ 3900292 w 9384792"/>
              <a:gd name="connsiteY146" fmla="*/ 6246262 h 9384792"/>
              <a:gd name="connsiteX147" fmla="*/ 3900292 w 9384792"/>
              <a:gd name="connsiteY147" fmla="*/ 5484496 h 9384792"/>
              <a:gd name="connsiteX148" fmla="*/ 2356612 w 9384792"/>
              <a:gd name="connsiteY148" fmla="*/ 5484496 h 9384792"/>
              <a:gd name="connsiteX149" fmla="*/ 2356612 w 9384792"/>
              <a:gd name="connsiteY149" fmla="*/ 6246262 h 9384792"/>
              <a:gd name="connsiteX150" fmla="*/ 3117092 w 9384792"/>
              <a:gd name="connsiteY150" fmla="*/ 6246262 h 9384792"/>
              <a:gd name="connsiteX151" fmla="*/ 3117092 w 9384792"/>
              <a:gd name="connsiteY151" fmla="*/ 5484496 h 9384792"/>
              <a:gd name="connsiteX152" fmla="*/ 1574564 w 9384792"/>
              <a:gd name="connsiteY152" fmla="*/ 5484496 h 9384792"/>
              <a:gd name="connsiteX153" fmla="*/ 1574564 w 9384792"/>
              <a:gd name="connsiteY153" fmla="*/ 6246262 h 9384792"/>
              <a:gd name="connsiteX154" fmla="*/ 2335176 w 9384792"/>
              <a:gd name="connsiteY154" fmla="*/ 6246262 h 9384792"/>
              <a:gd name="connsiteX155" fmla="*/ 2335176 w 9384792"/>
              <a:gd name="connsiteY155" fmla="*/ 5484496 h 9384792"/>
              <a:gd name="connsiteX156" fmla="*/ 792652 w 9384792"/>
              <a:gd name="connsiteY156" fmla="*/ 5484496 h 9384792"/>
              <a:gd name="connsiteX157" fmla="*/ 792652 w 9384792"/>
              <a:gd name="connsiteY157" fmla="*/ 6246262 h 9384792"/>
              <a:gd name="connsiteX158" fmla="*/ 1553128 w 9384792"/>
              <a:gd name="connsiteY158" fmla="*/ 6246262 h 9384792"/>
              <a:gd name="connsiteX159" fmla="*/ 1553128 w 9384792"/>
              <a:gd name="connsiteY159" fmla="*/ 5484496 h 9384792"/>
              <a:gd name="connsiteX160" fmla="*/ 7831552 w 9384792"/>
              <a:gd name="connsiteY160" fmla="*/ 4702582 h 9384792"/>
              <a:gd name="connsiteX161" fmla="*/ 7831552 w 9384792"/>
              <a:gd name="connsiteY161" fmla="*/ 5463061 h 9384792"/>
              <a:gd name="connsiteX162" fmla="*/ 8592140 w 9384792"/>
              <a:gd name="connsiteY162" fmla="*/ 5463061 h 9384792"/>
              <a:gd name="connsiteX163" fmla="*/ 8592140 w 9384792"/>
              <a:gd name="connsiteY163" fmla="*/ 4702582 h 9384792"/>
              <a:gd name="connsiteX164" fmla="*/ 7049624 w 9384792"/>
              <a:gd name="connsiteY164" fmla="*/ 4702582 h 9384792"/>
              <a:gd name="connsiteX165" fmla="*/ 7049624 w 9384792"/>
              <a:gd name="connsiteY165" fmla="*/ 5463061 h 9384792"/>
              <a:gd name="connsiteX166" fmla="*/ 7810116 w 9384792"/>
              <a:gd name="connsiteY166" fmla="*/ 5463061 h 9384792"/>
              <a:gd name="connsiteX167" fmla="*/ 7810116 w 9384792"/>
              <a:gd name="connsiteY167" fmla="*/ 4702582 h 9384792"/>
              <a:gd name="connsiteX168" fmla="*/ 6267604 w 9384792"/>
              <a:gd name="connsiteY168" fmla="*/ 4702582 h 9384792"/>
              <a:gd name="connsiteX169" fmla="*/ 6267604 w 9384792"/>
              <a:gd name="connsiteY169" fmla="*/ 5463061 h 9384792"/>
              <a:gd name="connsiteX170" fmla="*/ 7028190 w 9384792"/>
              <a:gd name="connsiteY170" fmla="*/ 5463061 h 9384792"/>
              <a:gd name="connsiteX171" fmla="*/ 7028190 w 9384792"/>
              <a:gd name="connsiteY171" fmla="*/ 4702582 h 9384792"/>
              <a:gd name="connsiteX172" fmla="*/ 5485688 w 9384792"/>
              <a:gd name="connsiteY172" fmla="*/ 4702582 h 9384792"/>
              <a:gd name="connsiteX173" fmla="*/ 5485688 w 9384792"/>
              <a:gd name="connsiteY173" fmla="*/ 5463061 h 9384792"/>
              <a:gd name="connsiteX174" fmla="*/ 6246168 w 9384792"/>
              <a:gd name="connsiteY174" fmla="*/ 5463061 h 9384792"/>
              <a:gd name="connsiteX175" fmla="*/ 6246168 w 9384792"/>
              <a:gd name="connsiteY175" fmla="*/ 4702582 h 9384792"/>
              <a:gd name="connsiteX176" fmla="*/ 4703640 w 9384792"/>
              <a:gd name="connsiteY176" fmla="*/ 4702582 h 9384792"/>
              <a:gd name="connsiteX177" fmla="*/ 4703640 w 9384792"/>
              <a:gd name="connsiteY177" fmla="*/ 5463061 h 9384792"/>
              <a:gd name="connsiteX178" fmla="*/ 5464254 w 9384792"/>
              <a:gd name="connsiteY178" fmla="*/ 5463061 h 9384792"/>
              <a:gd name="connsiteX179" fmla="*/ 5464254 w 9384792"/>
              <a:gd name="connsiteY179" fmla="*/ 4702582 h 9384792"/>
              <a:gd name="connsiteX180" fmla="*/ 3921728 w 9384792"/>
              <a:gd name="connsiteY180" fmla="*/ 4702582 h 9384792"/>
              <a:gd name="connsiteX181" fmla="*/ 3921728 w 9384792"/>
              <a:gd name="connsiteY181" fmla="*/ 5463061 h 9384792"/>
              <a:gd name="connsiteX182" fmla="*/ 4682206 w 9384792"/>
              <a:gd name="connsiteY182" fmla="*/ 5463061 h 9384792"/>
              <a:gd name="connsiteX183" fmla="*/ 4682206 w 9384792"/>
              <a:gd name="connsiteY183" fmla="*/ 4702582 h 9384792"/>
              <a:gd name="connsiteX184" fmla="*/ 3138526 w 9384792"/>
              <a:gd name="connsiteY184" fmla="*/ 4702582 h 9384792"/>
              <a:gd name="connsiteX185" fmla="*/ 3138526 w 9384792"/>
              <a:gd name="connsiteY185" fmla="*/ 5463061 h 9384792"/>
              <a:gd name="connsiteX186" fmla="*/ 3900292 w 9384792"/>
              <a:gd name="connsiteY186" fmla="*/ 5463061 h 9384792"/>
              <a:gd name="connsiteX187" fmla="*/ 3900292 w 9384792"/>
              <a:gd name="connsiteY187" fmla="*/ 4702582 h 9384792"/>
              <a:gd name="connsiteX188" fmla="*/ 2356612 w 9384792"/>
              <a:gd name="connsiteY188" fmla="*/ 4702582 h 9384792"/>
              <a:gd name="connsiteX189" fmla="*/ 2356612 w 9384792"/>
              <a:gd name="connsiteY189" fmla="*/ 5463061 h 9384792"/>
              <a:gd name="connsiteX190" fmla="*/ 3117092 w 9384792"/>
              <a:gd name="connsiteY190" fmla="*/ 5463061 h 9384792"/>
              <a:gd name="connsiteX191" fmla="*/ 3117092 w 9384792"/>
              <a:gd name="connsiteY191" fmla="*/ 4702582 h 9384792"/>
              <a:gd name="connsiteX192" fmla="*/ 1574564 w 9384792"/>
              <a:gd name="connsiteY192" fmla="*/ 4702582 h 9384792"/>
              <a:gd name="connsiteX193" fmla="*/ 1574564 w 9384792"/>
              <a:gd name="connsiteY193" fmla="*/ 5463061 h 9384792"/>
              <a:gd name="connsiteX194" fmla="*/ 2335176 w 9384792"/>
              <a:gd name="connsiteY194" fmla="*/ 5463061 h 9384792"/>
              <a:gd name="connsiteX195" fmla="*/ 2335176 w 9384792"/>
              <a:gd name="connsiteY195" fmla="*/ 4702582 h 9384792"/>
              <a:gd name="connsiteX196" fmla="*/ 792652 w 9384792"/>
              <a:gd name="connsiteY196" fmla="*/ 4702582 h 9384792"/>
              <a:gd name="connsiteX197" fmla="*/ 792652 w 9384792"/>
              <a:gd name="connsiteY197" fmla="*/ 5463061 h 9384792"/>
              <a:gd name="connsiteX198" fmla="*/ 1553128 w 9384792"/>
              <a:gd name="connsiteY198" fmla="*/ 5463061 h 9384792"/>
              <a:gd name="connsiteX199" fmla="*/ 1553128 w 9384792"/>
              <a:gd name="connsiteY199" fmla="*/ 4702582 h 9384792"/>
              <a:gd name="connsiteX200" fmla="*/ 7831552 w 9384792"/>
              <a:gd name="connsiteY200" fmla="*/ 3920547 h 9384792"/>
              <a:gd name="connsiteX201" fmla="*/ 7831552 w 9384792"/>
              <a:gd name="connsiteY201" fmla="*/ 4681147 h 9384792"/>
              <a:gd name="connsiteX202" fmla="*/ 8592140 w 9384792"/>
              <a:gd name="connsiteY202" fmla="*/ 4681147 h 9384792"/>
              <a:gd name="connsiteX203" fmla="*/ 8592140 w 9384792"/>
              <a:gd name="connsiteY203" fmla="*/ 3920547 h 9384792"/>
              <a:gd name="connsiteX204" fmla="*/ 7049624 w 9384792"/>
              <a:gd name="connsiteY204" fmla="*/ 3920547 h 9384792"/>
              <a:gd name="connsiteX205" fmla="*/ 7049624 w 9384792"/>
              <a:gd name="connsiteY205" fmla="*/ 4681147 h 9384792"/>
              <a:gd name="connsiteX206" fmla="*/ 7810116 w 9384792"/>
              <a:gd name="connsiteY206" fmla="*/ 4681147 h 9384792"/>
              <a:gd name="connsiteX207" fmla="*/ 7810116 w 9384792"/>
              <a:gd name="connsiteY207" fmla="*/ 3920547 h 9384792"/>
              <a:gd name="connsiteX208" fmla="*/ 6267604 w 9384792"/>
              <a:gd name="connsiteY208" fmla="*/ 3920547 h 9384792"/>
              <a:gd name="connsiteX209" fmla="*/ 6267604 w 9384792"/>
              <a:gd name="connsiteY209" fmla="*/ 4681147 h 9384792"/>
              <a:gd name="connsiteX210" fmla="*/ 7028190 w 9384792"/>
              <a:gd name="connsiteY210" fmla="*/ 4681147 h 9384792"/>
              <a:gd name="connsiteX211" fmla="*/ 7028190 w 9384792"/>
              <a:gd name="connsiteY211" fmla="*/ 3920547 h 9384792"/>
              <a:gd name="connsiteX212" fmla="*/ 5485688 w 9384792"/>
              <a:gd name="connsiteY212" fmla="*/ 3920547 h 9384792"/>
              <a:gd name="connsiteX213" fmla="*/ 5485688 w 9384792"/>
              <a:gd name="connsiteY213" fmla="*/ 4681147 h 9384792"/>
              <a:gd name="connsiteX214" fmla="*/ 6246168 w 9384792"/>
              <a:gd name="connsiteY214" fmla="*/ 4681147 h 9384792"/>
              <a:gd name="connsiteX215" fmla="*/ 6246168 w 9384792"/>
              <a:gd name="connsiteY215" fmla="*/ 3920547 h 9384792"/>
              <a:gd name="connsiteX216" fmla="*/ 4703640 w 9384792"/>
              <a:gd name="connsiteY216" fmla="*/ 3920547 h 9384792"/>
              <a:gd name="connsiteX217" fmla="*/ 4703640 w 9384792"/>
              <a:gd name="connsiteY217" fmla="*/ 4681147 h 9384792"/>
              <a:gd name="connsiteX218" fmla="*/ 5464254 w 9384792"/>
              <a:gd name="connsiteY218" fmla="*/ 4681147 h 9384792"/>
              <a:gd name="connsiteX219" fmla="*/ 5464254 w 9384792"/>
              <a:gd name="connsiteY219" fmla="*/ 3920547 h 9384792"/>
              <a:gd name="connsiteX220" fmla="*/ 3921728 w 9384792"/>
              <a:gd name="connsiteY220" fmla="*/ 3920547 h 9384792"/>
              <a:gd name="connsiteX221" fmla="*/ 3921728 w 9384792"/>
              <a:gd name="connsiteY221" fmla="*/ 4681147 h 9384792"/>
              <a:gd name="connsiteX222" fmla="*/ 4682206 w 9384792"/>
              <a:gd name="connsiteY222" fmla="*/ 4681147 h 9384792"/>
              <a:gd name="connsiteX223" fmla="*/ 4682206 w 9384792"/>
              <a:gd name="connsiteY223" fmla="*/ 3920547 h 9384792"/>
              <a:gd name="connsiteX224" fmla="*/ 3138526 w 9384792"/>
              <a:gd name="connsiteY224" fmla="*/ 3920547 h 9384792"/>
              <a:gd name="connsiteX225" fmla="*/ 3138526 w 9384792"/>
              <a:gd name="connsiteY225" fmla="*/ 4681147 h 9384792"/>
              <a:gd name="connsiteX226" fmla="*/ 3900292 w 9384792"/>
              <a:gd name="connsiteY226" fmla="*/ 4681147 h 9384792"/>
              <a:gd name="connsiteX227" fmla="*/ 3900292 w 9384792"/>
              <a:gd name="connsiteY227" fmla="*/ 3920547 h 9384792"/>
              <a:gd name="connsiteX228" fmla="*/ 2356612 w 9384792"/>
              <a:gd name="connsiteY228" fmla="*/ 3920547 h 9384792"/>
              <a:gd name="connsiteX229" fmla="*/ 2356612 w 9384792"/>
              <a:gd name="connsiteY229" fmla="*/ 4681147 h 9384792"/>
              <a:gd name="connsiteX230" fmla="*/ 3117092 w 9384792"/>
              <a:gd name="connsiteY230" fmla="*/ 4681147 h 9384792"/>
              <a:gd name="connsiteX231" fmla="*/ 3117092 w 9384792"/>
              <a:gd name="connsiteY231" fmla="*/ 3920547 h 9384792"/>
              <a:gd name="connsiteX232" fmla="*/ 1574564 w 9384792"/>
              <a:gd name="connsiteY232" fmla="*/ 3920547 h 9384792"/>
              <a:gd name="connsiteX233" fmla="*/ 1574564 w 9384792"/>
              <a:gd name="connsiteY233" fmla="*/ 4681147 h 9384792"/>
              <a:gd name="connsiteX234" fmla="*/ 2335176 w 9384792"/>
              <a:gd name="connsiteY234" fmla="*/ 4681147 h 9384792"/>
              <a:gd name="connsiteX235" fmla="*/ 2335176 w 9384792"/>
              <a:gd name="connsiteY235" fmla="*/ 3920547 h 9384792"/>
              <a:gd name="connsiteX236" fmla="*/ 792652 w 9384792"/>
              <a:gd name="connsiteY236" fmla="*/ 3920547 h 9384792"/>
              <a:gd name="connsiteX237" fmla="*/ 792652 w 9384792"/>
              <a:gd name="connsiteY237" fmla="*/ 4681147 h 9384792"/>
              <a:gd name="connsiteX238" fmla="*/ 1553128 w 9384792"/>
              <a:gd name="connsiteY238" fmla="*/ 4681147 h 9384792"/>
              <a:gd name="connsiteX239" fmla="*/ 1553128 w 9384792"/>
              <a:gd name="connsiteY239" fmla="*/ 3920547 h 9384792"/>
              <a:gd name="connsiteX240" fmla="*/ 7831552 w 9384792"/>
              <a:gd name="connsiteY240" fmla="*/ 3138623 h 9384792"/>
              <a:gd name="connsiteX241" fmla="*/ 7831552 w 9384792"/>
              <a:gd name="connsiteY241" fmla="*/ 3899112 h 9384792"/>
              <a:gd name="connsiteX242" fmla="*/ 8592140 w 9384792"/>
              <a:gd name="connsiteY242" fmla="*/ 3899112 h 9384792"/>
              <a:gd name="connsiteX243" fmla="*/ 8592140 w 9384792"/>
              <a:gd name="connsiteY243" fmla="*/ 3138623 h 9384792"/>
              <a:gd name="connsiteX244" fmla="*/ 7049624 w 9384792"/>
              <a:gd name="connsiteY244" fmla="*/ 3138623 h 9384792"/>
              <a:gd name="connsiteX245" fmla="*/ 7049624 w 9384792"/>
              <a:gd name="connsiteY245" fmla="*/ 3899112 h 9384792"/>
              <a:gd name="connsiteX246" fmla="*/ 7810116 w 9384792"/>
              <a:gd name="connsiteY246" fmla="*/ 3899112 h 9384792"/>
              <a:gd name="connsiteX247" fmla="*/ 7810116 w 9384792"/>
              <a:gd name="connsiteY247" fmla="*/ 3138623 h 9384792"/>
              <a:gd name="connsiteX248" fmla="*/ 6267604 w 9384792"/>
              <a:gd name="connsiteY248" fmla="*/ 3138623 h 9384792"/>
              <a:gd name="connsiteX249" fmla="*/ 6267604 w 9384792"/>
              <a:gd name="connsiteY249" fmla="*/ 3899112 h 9384792"/>
              <a:gd name="connsiteX250" fmla="*/ 7028190 w 9384792"/>
              <a:gd name="connsiteY250" fmla="*/ 3899112 h 9384792"/>
              <a:gd name="connsiteX251" fmla="*/ 7028190 w 9384792"/>
              <a:gd name="connsiteY251" fmla="*/ 3138623 h 9384792"/>
              <a:gd name="connsiteX252" fmla="*/ 5485688 w 9384792"/>
              <a:gd name="connsiteY252" fmla="*/ 3138623 h 9384792"/>
              <a:gd name="connsiteX253" fmla="*/ 5485688 w 9384792"/>
              <a:gd name="connsiteY253" fmla="*/ 3899112 h 9384792"/>
              <a:gd name="connsiteX254" fmla="*/ 6246168 w 9384792"/>
              <a:gd name="connsiteY254" fmla="*/ 3899112 h 9384792"/>
              <a:gd name="connsiteX255" fmla="*/ 6246168 w 9384792"/>
              <a:gd name="connsiteY255" fmla="*/ 3138623 h 9384792"/>
              <a:gd name="connsiteX256" fmla="*/ 4703640 w 9384792"/>
              <a:gd name="connsiteY256" fmla="*/ 3138623 h 9384792"/>
              <a:gd name="connsiteX257" fmla="*/ 4703640 w 9384792"/>
              <a:gd name="connsiteY257" fmla="*/ 3899112 h 9384792"/>
              <a:gd name="connsiteX258" fmla="*/ 5464254 w 9384792"/>
              <a:gd name="connsiteY258" fmla="*/ 3899112 h 9384792"/>
              <a:gd name="connsiteX259" fmla="*/ 5464254 w 9384792"/>
              <a:gd name="connsiteY259" fmla="*/ 3138623 h 9384792"/>
              <a:gd name="connsiteX260" fmla="*/ 3921728 w 9384792"/>
              <a:gd name="connsiteY260" fmla="*/ 3138623 h 9384792"/>
              <a:gd name="connsiteX261" fmla="*/ 3921728 w 9384792"/>
              <a:gd name="connsiteY261" fmla="*/ 3899112 h 9384792"/>
              <a:gd name="connsiteX262" fmla="*/ 4682206 w 9384792"/>
              <a:gd name="connsiteY262" fmla="*/ 3899112 h 9384792"/>
              <a:gd name="connsiteX263" fmla="*/ 4682206 w 9384792"/>
              <a:gd name="connsiteY263" fmla="*/ 3138623 h 9384792"/>
              <a:gd name="connsiteX264" fmla="*/ 3138526 w 9384792"/>
              <a:gd name="connsiteY264" fmla="*/ 3138623 h 9384792"/>
              <a:gd name="connsiteX265" fmla="*/ 3138526 w 9384792"/>
              <a:gd name="connsiteY265" fmla="*/ 3899112 h 9384792"/>
              <a:gd name="connsiteX266" fmla="*/ 3900292 w 9384792"/>
              <a:gd name="connsiteY266" fmla="*/ 3899112 h 9384792"/>
              <a:gd name="connsiteX267" fmla="*/ 3900292 w 9384792"/>
              <a:gd name="connsiteY267" fmla="*/ 3138623 h 9384792"/>
              <a:gd name="connsiteX268" fmla="*/ 2356612 w 9384792"/>
              <a:gd name="connsiteY268" fmla="*/ 3138623 h 9384792"/>
              <a:gd name="connsiteX269" fmla="*/ 2356612 w 9384792"/>
              <a:gd name="connsiteY269" fmla="*/ 3899112 h 9384792"/>
              <a:gd name="connsiteX270" fmla="*/ 3117092 w 9384792"/>
              <a:gd name="connsiteY270" fmla="*/ 3899112 h 9384792"/>
              <a:gd name="connsiteX271" fmla="*/ 3117092 w 9384792"/>
              <a:gd name="connsiteY271" fmla="*/ 3138623 h 9384792"/>
              <a:gd name="connsiteX272" fmla="*/ 1574564 w 9384792"/>
              <a:gd name="connsiteY272" fmla="*/ 3138623 h 9384792"/>
              <a:gd name="connsiteX273" fmla="*/ 1574564 w 9384792"/>
              <a:gd name="connsiteY273" fmla="*/ 3899112 h 9384792"/>
              <a:gd name="connsiteX274" fmla="*/ 2335176 w 9384792"/>
              <a:gd name="connsiteY274" fmla="*/ 3899112 h 9384792"/>
              <a:gd name="connsiteX275" fmla="*/ 2335176 w 9384792"/>
              <a:gd name="connsiteY275" fmla="*/ 3138623 h 9384792"/>
              <a:gd name="connsiteX276" fmla="*/ 792652 w 9384792"/>
              <a:gd name="connsiteY276" fmla="*/ 3138623 h 9384792"/>
              <a:gd name="connsiteX277" fmla="*/ 792652 w 9384792"/>
              <a:gd name="connsiteY277" fmla="*/ 3899112 h 9384792"/>
              <a:gd name="connsiteX278" fmla="*/ 1553128 w 9384792"/>
              <a:gd name="connsiteY278" fmla="*/ 3899112 h 9384792"/>
              <a:gd name="connsiteX279" fmla="*/ 1553128 w 9384792"/>
              <a:gd name="connsiteY279" fmla="*/ 3138623 h 9384792"/>
              <a:gd name="connsiteX280" fmla="*/ 7831552 w 9384792"/>
              <a:gd name="connsiteY280" fmla="*/ 2356587 h 9384792"/>
              <a:gd name="connsiteX281" fmla="*/ 7831552 w 9384792"/>
              <a:gd name="connsiteY281" fmla="*/ 3117188 h 9384792"/>
              <a:gd name="connsiteX282" fmla="*/ 8592140 w 9384792"/>
              <a:gd name="connsiteY282" fmla="*/ 3117188 h 9384792"/>
              <a:gd name="connsiteX283" fmla="*/ 8592140 w 9384792"/>
              <a:gd name="connsiteY283" fmla="*/ 2356587 h 9384792"/>
              <a:gd name="connsiteX284" fmla="*/ 7049624 w 9384792"/>
              <a:gd name="connsiteY284" fmla="*/ 2356587 h 9384792"/>
              <a:gd name="connsiteX285" fmla="*/ 7049624 w 9384792"/>
              <a:gd name="connsiteY285" fmla="*/ 3117188 h 9384792"/>
              <a:gd name="connsiteX286" fmla="*/ 7810116 w 9384792"/>
              <a:gd name="connsiteY286" fmla="*/ 3117188 h 9384792"/>
              <a:gd name="connsiteX287" fmla="*/ 7810116 w 9384792"/>
              <a:gd name="connsiteY287" fmla="*/ 2356587 h 9384792"/>
              <a:gd name="connsiteX288" fmla="*/ 6267604 w 9384792"/>
              <a:gd name="connsiteY288" fmla="*/ 2356587 h 9384792"/>
              <a:gd name="connsiteX289" fmla="*/ 6267604 w 9384792"/>
              <a:gd name="connsiteY289" fmla="*/ 3117188 h 9384792"/>
              <a:gd name="connsiteX290" fmla="*/ 7028190 w 9384792"/>
              <a:gd name="connsiteY290" fmla="*/ 3117188 h 9384792"/>
              <a:gd name="connsiteX291" fmla="*/ 7028190 w 9384792"/>
              <a:gd name="connsiteY291" fmla="*/ 2356587 h 9384792"/>
              <a:gd name="connsiteX292" fmla="*/ 5485688 w 9384792"/>
              <a:gd name="connsiteY292" fmla="*/ 2356587 h 9384792"/>
              <a:gd name="connsiteX293" fmla="*/ 5485688 w 9384792"/>
              <a:gd name="connsiteY293" fmla="*/ 3117188 h 9384792"/>
              <a:gd name="connsiteX294" fmla="*/ 6246168 w 9384792"/>
              <a:gd name="connsiteY294" fmla="*/ 3117188 h 9384792"/>
              <a:gd name="connsiteX295" fmla="*/ 6246168 w 9384792"/>
              <a:gd name="connsiteY295" fmla="*/ 2356587 h 9384792"/>
              <a:gd name="connsiteX296" fmla="*/ 4703640 w 9384792"/>
              <a:gd name="connsiteY296" fmla="*/ 2356587 h 9384792"/>
              <a:gd name="connsiteX297" fmla="*/ 4703640 w 9384792"/>
              <a:gd name="connsiteY297" fmla="*/ 3117188 h 9384792"/>
              <a:gd name="connsiteX298" fmla="*/ 5464254 w 9384792"/>
              <a:gd name="connsiteY298" fmla="*/ 3117188 h 9384792"/>
              <a:gd name="connsiteX299" fmla="*/ 5464254 w 9384792"/>
              <a:gd name="connsiteY299" fmla="*/ 2356587 h 9384792"/>
              <a:gd name="connsiteX300" fmla="*/ 3921728 w 9384792"/>
              <a:gd name="connsiteY300" fmla="*/ 2356587 h 9384792"/>
              <a:gd name="connsiteX301" fmla="*/ 3921728 w 9384792"/>
              <a:gd name="connsiteY301" fmla="*/ 3117188 h 9384792"/>
              <a:gd name="connsiteX302" fmla="*/ 4682206 w 9384792"/>
              <a:gd name="connsiteY302" fmla="*/ 3117188 h 9384792"/>
              <a:gd name="connsiteX303" fmla="*/ 4682206 w 9384792"/>
              <a:gd name="connsiteY303" fmla="*/ 2356587 h 9384792"/>
              <a:gd name="connsiteX304" fmla="*/ 3138526 w 9384792"/>
              <a:gd name="connsiteY304" fmla="*/ 2356587 h 9384792"/>
              <a:gd name="connsiteX305" fmla="*/ 3138526 w 9384792"/>
              <a:gd name="connsiteY305" fmla="*/ 3117188 h 9384792"/>
              <a:gd name="connsiteX306" fmla="*/ 3900292 w 9384792"/>
              <a:gd name="connsiteY306" fmla="*/ 3117188 h 9384792"/>
              <a:gd name="connsiteX307" fmla="*/ 3900292 w 9384792"/>
              <a:gd name="connsiteY307" fmla="*/ 2356587 h 9384792"/>
              <a:gd name="connsiteX308" fmla="*/ 2356612 w 9384792"/>
              <a:gd name="connsiteY308" fmla="*/ 2356587 h 9384792"/>
              <a:gd name="connsiteX309" fmla="*/ 2356612 w 9384792"/>
              <a:gd name="connsiteY309" fmla="*/ 3117188 h 9384792"/>
              <a:gd name="connsiteX310" fmla="*/ 3117092 w 9384792"/>
              <a:gd name="connsiteY310" fmla="*/ 3117188 h 9384792"/>
              <a:gd name="connsiteX311" fmla="*/ 3117092 w 9384792"/>
              <a:gd name="connsiteY311" fmla="*/ 2356587 h 9384792"/>
              <a:gd name="connsiteX312" fmla="*/ 1574564 w 9384792"/>
              <a:gd name="connsiteY312" fmla="*/ 2356587 h 9384792"/>
              <a:gd name="connsiteX313" fmla="*/ 1574564 w 9384792"/>
              <a:gd name="connsiteY313" fmla="*/ 3117188 h 9384792"/>
              <a:gd name="connsiteX314" fmla="*/ 2335176 w 9384792"/>
              <a:gd name="connsiteY314" fmla="*/ 3117188 h 9384792"/>
              <a:gd name="connsiteX315" fmla="*/ 2335176 w 9384792"/>
              <a:gd name="connsiteY315" fmla="*/ 2356587 h 9384792"/>
              <a:gd name="connsiteX316" fmla="*/ 792652 w 9384792"/>
              <a:gd name="connsiteY316" fmla="*/ 2356587 h 9384792"/>
              <a:gd name="connsiteX317" fmla="*/ 792652 w 9384792"/>
              <a:gd name="connsiteY317" fmla="*/ 3117188 h 9384792"/>
              <a:gd name="connsiteX318" fmla="*/ 1553128 w 9384792"/>
              <a:gd name="connsiteY318" fmla="*/ 3117188 h 9384792"/>
              <a:gd name="connsiteX319" fmla="*/ 1553128 w 9384792"/>
              <a:gd name="connsiteY319" fmla="*/ 2356587 h 9384792"/>
              <a:gd name="connsiteX320" fmla="*/ 7831552 w 9384792"/>
              <a:gd name="connsiteY320" fmla="*/ 1574674 h 9384792"/>
              <a:gd name="connsiteX321" fmla="*/ 7831552 w 9384792"/>
              <a:gd name="connsiteY321" fmla="*/ 2335151 h 9384792"/>
              <a:gd name="connsiteX322" fmla="*/ 8592140 w 9384792"/>
              <a:gd name="connsiteY322" fmla="*/ 2335151 h 9384792"/>
              <a:gd name="connsiteX323" fmla="*/ 8592140 w 9384792"/>
              <a:gd name="connsiteY323" fmla="*/ 1574674 h 9384792"/>
              <a:gd name="connsiteX324" fmla="*/ 7049624 w 9384792"/>
              <a:gd name="connsiteY324" fmla="*/ 1574674 h 9384792"/>
              <a:gd name="connsiteX325" fmla="*/ 7049624 w 9384792"/>
              <a:gd name="connsiteY325" fmla="*/ 2335151 h 9384792"/>
              <a:gd name="connsiteX326" fmla="*/ 7810116 w 9384792"/>
              <a:gd name="connsiteY326" fmla="*/ 2335151 h 9384792"/>
              <a:gd name="connsiteX327" fmla="*/ 7810116 w 9384792"/>
              <a:gd name="connsiteY327" fmla="*/ 1574674 h 9384792"/>
              <a:gd name="connsiteX328" fmla="*/ 6267604 w 9384792"/>
              <a:gd name="connsiteY328" fmla="*/ 1574674 h 9384792"/>
              <a:gd name="connsiteX329" fmla="*/ 6267604 w 9384792"/>
              <a:gd name="connsiteY329" fmla="*/ 2335151 h 9384792"/>
              <a:gd name="connsiteX330" fmla="*/ 7028190 w 9384792"/>
              <a:gd name="connsiteY330" fmla="*/ 2335151 h 9384792"/>
              <a:gd name="connsiteX331" fmla="*/ 7028190 w 9384792"/>
              <a:gd name="connsiteY331" fmla="*/ 1574674 h 9384792"/>
              <a:gd name="connsiteX332" fmla="*/ 5485688 w 9384792"/>
              <a:gd name="connsiteY332" fmla="*/ 1574674 h 9384792"/>
              <a:gd name="connsiteX333" fmla="*/ 5485688 w 9384792"/>
              <a:gd name="connsiteY333" fmla="*/ 2335151 h 9384792"/>
              <a:gd name="connsiteX334" fmla="*/ 6246168 w 9384792"/>
              <a:gd name="connsiteY334" fmla="*/ 2335151 h 9384792"/>
              <a:gd name="connsiteX335" fmla="*/ 6246168 w 9384792"/>
              <a:gd name="connsiteY335" fmla="*/ 1574674 h 9384792"/>
              <a:gd name="connsiteX336" fmla="*/ 4703640 w 9384792"/>
              <a:gd name="connsiteY336" fmla="*/ 1574674 h 9384792"/>
              <a:gd name="connsiteX337" fmla="*/ 4703640 w 9384792"/>
              <a:gd name="connsiteY337" fmla="*/ 2335151 h 9384792"/>
              <a:gd name="connsiteX338" fmla="*/ 5464254 w 9384792"/>
              <a:gd name="connsiteY338" fmla="*/ 2335151 h 9384792"/>
              <a:gd name="connsiteX339" fmla="*/ 5464254 w 9384792"/>
              <a:gd name="connsiteY339" fmla="*/ 1574674 h 9384792"/>
              <a:gd name="connsiteX340" fmla="*/ 3921728 w 9384792"/>
              <a:gd name="connsiteY340" fmla="*/ 1574674 h 9384792"/>
              <a:gd name="connsiteX341" fmla="*/ 3921728 w 9384792"/>
              <a:gd name="connsiteY341" fmla="*/ 2335151 h 9384792"/>
              <a:gd name="connsiteX342" fmla="*/ 4682206 w 9384792"/>
              <a:gd name="connsiteY342" fmla="*/ 2335151 h 9384792"/>
              <a:gd name="connsiteX343" fmla="*/ 4682206 w 9384792"/>
              <a:gd name="connsiteY343" fmla="*/ 1574674 h 9384792"/>
              <a:gd name="connsiteX344" fmla="*/ 3138526 w 9384792"/>
              <a:gd name="connsiteY344" fmla="*/ 1574674 h 9384792"/>
              <a:gd name="connsiteX345" fmla="*/ 3138526 w 9384792"/>
              <a:gd name="connsiteY345" fmla="*/ 2335151 h 9384792"/>
              <a:gd name="connsiteX346" fmla="*/ 3900292 w 9384792"/>
              <a:gd name="connsiteY346" fmla="*/ 2335151 h 9384792"/>
              <a:gd name="connsiteX347" fmla="*/ 3900292 w 9384792"/>
              <a:gd name="connsiteY347" fmla="*/ 1574674 h 9384792"/>
              <a:gd name="connsiteX348" fmla="*/ 2356612 w 9384792"/>
              <a:gd name="connsiteY348" fmla="*/ 1574674 h 9384792"/>
              <a:gd name="connsiteX349" fmla="*/ 2356612 w 9384792"/>
              <a:gd name="connsiteY349" fmla="*/ 2335151 h 9384792"/>
              <a:gd name="connsiteX350" fmla="*/ 3117092 w 9384792"/>
              <a:gd name="connsiteY350" fmla="*/ 2335151 h 9384792"/>
              <a:gd name="connsiteX351" fmla="*/ 3117092 w 9384792"/>
              <a:gd name="connsiteY351" fmla="*/ 1574674 h 9384792"/>
              <a:gd name="connsiteX352" fmla="*/ 1574564 w 9384792"/>
              <a:gd name="connsiteY352" fmla="*/ 1574674 h 9384792"/>
              <a:gd name="connsiteX353" fmla="*/ 1574564 w 9384792"/>
              <a:gd name="connsiteY353" fmla="*/ 2335151 h 9384792"/>
              <a:gd name="connsiteX354" fmla="*/ 2335176 w 9384792"/>
              <a:gd name="connsiteY354" fmla="*/ 2335151 h 9384792"/>
              <a:gd name="connsiteX355" fmla="*/ 2335176 w 9384792"/>
              <a:gd name="connsiteY355" fmla="*/ 1574674 h 9384792"/>
              <a:gd name="connsiteX356" fmla="*/ 792652 w 9384792"/>
              <a:gd name="connsiteY356" fmla="*/ 1574674 h 9384792"/>
              <a:gd name="connsiteX357" fmla="*/ 792652 w 9384792"/>
              <a:gd name="connsiteY357" fmla="*/ 2335151 h 9384792"/>
              <a:gd name="connsiteX358" fmla="*/ 1553128 w 9384792"/>
              <a:gd name="connsiteY358" fmla="*/ 2335151 h 9384792"/>
              <a:gd name="connsiteX359" fmla="*/ 1553128 w 9384792"/>
              <a:gd name="connsiteY359" fmla="*/ 1574674 h 9384792"/>
              <a:gd name="connsiteX360" fmla="*/ 7831552 w 9384792"/>
              <a:gd name="connsiteY360" fmla="*/ 792638 h 9384792"/>
              <a:gd name="connsiteX361" fmla="*/ 7831552 w 9384792"/>
              <a:gd name="connsiteY361" fmla="*/ 1553239 h 9384792"/>
              <a:gd name="connsiteX362" fmla="*/ 8592140 w 9384792"/>
              <a:gd name="connsiteY362" fmla="*/ 1553239 h 9384792"/>
              <a:gd name="connsiteX363" fmla="*/ 8592140 w 9384792"/>
              <a:gd name="connsiteY363" fmla="*/ 792638 h 9384792"/>
              <a:gd name="connsiteX364" fmla="*/ 7049624 w 9384792"/>
              <a:gd name="connsiteY364" fmla="*/ 792638 h 9384792"/>
              <a:gd name="connsiteX365" fmla="*/ 7049624 w 9384792"/>
              <a:gd name="connsiteY365" fmla="*/ 1553239 h 9384792"/>
              <a:gd name="connsiteX366" fmla="*/ 7810116 w 9384792"/>
              <a:gd name="connsiteY366" fmla="*/ 1553239 h 9384792"/>
              <a:gd name="connsiteX367" fmla="*/ 7810116 w 9384792"/>
              <a:gd name="connsiteY367" fmla="*/ 792638 h 9384792"/>
              <a:gd name="connsiteX368" fmla="*/ 6267604 w 9384792"/>
              <a:gd name="connsiteY368" fmla="*/ 792638 h 9384792"/>
              <a:gd name="connsiteX369" fmla="*/ 6267604 w 9384792"/>
              <a:gd name="connsiteY369" fmla="*/ 1553239 h 9384792"/>
              <a:gd name="connsiteX370" fmla="*/ 7028190 w 9384792"/>
              <a:gd name="connsiteY370" fmla="*/ 1553239 h 9384792"/>
              <a:gd name="connsiteX371" fmla="*/ 7028190 w 9384792"/>
              <a:gd name="connsiteY371" fmla="*/ 792638 h 9384792"/>
              <a:gd name="connsiteX372" fmla="*/ 5485688 w 9384792"/>
              <a:gd name="connsiteY372" fmla="*/ 792638 h 9384792"/>
              <a:gd name="connsiteX373" fmla="*/ 5485688 w 9384792"/>
              <a:gd name="connsiteY373" fmla="*/ 1553239 h 9384792"/>
              <a:gd name="connsiteX374" fmla="*/ 6246168 w 9384792"/>
              <a:gd name="connsiteY374" fmla="*/ 1553239 h 9384792"/>
              <a:gd name="connsiteX375" fmla="*/ 6246168 w 9384792"/>
              <a:gd name="connsiteY375" fmla="*/ 792638 h 9384792"/>
              <a:gd name="connsiteX376" fmla="*/ 4703640 w 9384792"/>
              <a:gd name="connsiteY376" fmla="*/ 792638 h 9384792"/>
              <a:gd name="connsiteX377" fmla="*/ 4703640 w 9384792"/>
              <a:gd name="connsiteY377" fmla="*/ 1553239 h 9384792"/>
              <a:gd name="connsiteX378" fmla="*/ 5464254 w 9384792"/>
              <a:gd name="connsiteY378" fmla="*/ 1553239 h 9384792"/>
              <a:gd name="connsiteX379" fmla="*/ 5464254 w 9384792"/>
              <a:gd name="connsiteY379" fmla="*/ 792638 h 9384792"/>
              <a:gd name="connsiteX380" fmla="*/ 3921728 w 9384792"/>
              <a:gd name="connsiteY380" fmla="*/ 792638 h 9384792"/>
              <a:gd name="connsiteX381" fmla="*/ 3921728 w 9384792"/>
              <a:gd name="connsiteY381" fmla="*/ 1553239 h 9384792"/>
              <a:gd name="connsiteX382" fmla="*/ 4682206 w 9384792"/>
              <a:gd name="connsiteY382" fmla="*/ 1553239 h 9384792"/>
              <a:gd name="connsiteX383" fmla="*/ 4682206 w 9384792"/>
              <a:gd name="connsiteY383" fmla="*/ 792638 h 9384792"/>
              <a:gd name="connsiteX384" fmla="*/ 3138526 w 9384792"/>
              <a:gd name="connsiteY384" fmla="*/ 792638 h 9384792"/>
              <a:gd name="connsiteX385" fmla="*/ 3138526 w 9384792"/>
              <a:gd name="connsiteY385" fmla="*/ 1553239 h 9384792"/>
              <a:gd name="connsiteX386" fmla="*/ 3900292 w 9384792"/>
              <a:gd name="connsiteY386" fmla="*/ 1553239 h 9384792"/>
              <a:gd name="connsiteX387" fmla="*/ 3900292 w 9384792"/>
              <a:gd name="connsiteY387" fmla="*/ 792638 h 9384792"/>
              <a:gd name="connsiteX388" fmla="*/ 2356612 w 9384792"/>
              <a:gd name="connsiteY388" fmla="*/ 792638 h 9384792"/>
              <a:gd name="connsiteX389" fmla="*/ 2356612 w 9384792"/>
              <a:gd name="connsiteY389" fmla="*/ 1553239 h 9384792"/>
              <a:gd name="connsiteX390" fmla="*/ 3117092 w 9384792"/>
              <a:gd name="connsiteY390" fmla="*/ 1553239 h 9384792"/>
              <a:gd name="connsiteX391" fmla="*/ 3117092 w 9384792"/>
              <a:gd name="connsiteY391" fmla="*/ 792638 h 9384792"/>
              <a:gd name="connsiteX392" fmla="*/ 1574564 w 9384792"/>
              <a:gd name="connsiteY392" fmla="*/ 792638 h 9384792"/>
              <a:gd name="connsiteX393" fmla="*/ 1574564 w 9384792"/>
              <a:gd name="connsiteY393" fmla="*/ 1553239 h 9384792"/>
              <a:gd name="connsiteX394" fmla="*/ 2335176 w 9384792"/>
              <a:gd name="connsiteY394" fmla="*/ 1553239 h 9384792"/>
              <a:gd name="connsiteX395" fmla="*/ 2335176 w 9384792"/>
              <a:gd name="connsiteY395" fmla="*/ 792638 h 9384792"/>
              <a:gd name="connsiteX396" fmla="*/ 792652 w 9384792"/>
              <a:gd name="connsiteY396" fmla="*/ 792638 h 9384792"/>
              <a:gd name="connsiteX397" fmla="*/ 792652 w 9384792"/>
              <a:gd name="connsiteY397" fmla="*/ 1553239 h 9384792"/>
              <a:gd name="connsiteX398" fmla="*/ 1553128 w 9384792"/>
              <a:gd name="connsiteY398" fmla="*/ 1553239 h 9384792"/>
              <a:gd name="connsiteX399" fmla="*/ 1553128 w 9384792"/>
              <a:gd name="connsiteY399" fmla="*/ 792638 h 9384792"/>
              <a:gd name="connsiteX400" fmla="*/ 2335176 w 9384792"/>
              <a:gd name="connsiteY400" fmla="*/ 0 h 9384792"/>
              <a:gd name="connsiteX401" fmla="*/ 2356612 w 9384792"/>
              <a:gd name="connsiteY401" fmla="*/ 0 h 9384792"/>
              <a:gd name="connsiteX402" fmla="*/ 2356612 w 9384792"/>
              <a:gd name="connsiteY402" fmla="*/ 771203 h 9384792"/>
              <a:gd name="connsiteX403" fmla="*/ 3117092 w 9384792"/>
              <a:gd name="connsiteY403" fmla="*/ 771203 h 9384792"/>
              <a:gd name="connsiteX404" fmla="*/ 3117092 w 9384792"/>
              <a:gd name="connsiteY404" fmla="*/ 3 h 9384792"/>
              <a:gd name="connsiteX405" fmla="*/ 3138526 w 9384792"/>
              <a:gd name="connsiteY405" fmla="*/ 3 h 9384792"/>
              <a:gd name="connsiteX406" fmla="*/ 3138526 w 9384792"/>
              <a:gd name="connsiteY406" fmla="*/ 771203 h 9384792"/>
              <a:gd name="connsiteX407" fmla="*/ 3900292 w 9384792"/>
              <a:gd name="connsiteY407" fmla="*/ 771203 h 9384792"/>
              <a:gd name="connsiteX408" fmla="*/ 3900292 w 9384792"/>
              <a:gd name="connsiteY408" fmla="*/ 3 h 9384792"/>
              <a:gd name="connsiteX409" fmla="*/ 3921728 w 9384792"/>
              <a:gd name="connsiteY409" fmla="*/ 3 h 9384792"/>
              <a:gd name="connsiteX410" fmla="*/ 3921728 w 9384792"/>
              <a:gd name="connsiteY410" fmla="*/ 771203 h 9384792"/>
              <a:gd name="connsiteX411" fmla="*/ 4682206 w 9384792"/>
              <a:gd name="connsiteY411" fmla="*/ 771203 h 9384792"/>
              <a:gd name="connsiteX412" fmla="*/ 4682206 w 9384792"/>
              <a:gd name="connsiteY412" fmla="*/ 1 h 9384792"/>
              <a:gd name="connsiteX413" fmla="*/ 4703640 w 9384792"/>
              <a:gd name="connsiteY413" fmla="*/ 1 h 9384792"/>
              <a:gd name="connsiteX414" fmla="*/ 4703640 w 9384792"/>
              <a:gd name="connsiteY414" fmla="*/ 771203 h 9384792"/>
              <a:gd name="connsiteX415" fmla="*/ 5464254 w 9384792"/>
              <a:gd name="connsiteY415" fmla="*/ 771203 h 9384792"/>
              <a:gd name="connsiteX416" fmla="*/ 5464254 w 9384792"/>
              <a:gd name="connsiteY416" fmla="*/ 2 h 9384792"/>
              <a:gd name="connsiteX417" fmla="*/ 5485688 w 9384792"/>
              <a:gd name="connsiteY417" fmla="*/ 2 h 9384792"/>
              <a:gd name="connsiteX418" fmla="*/ 5485688 w 9384792"/>
              <a:gd name="connsiteY418" fmla="*/ 771203 h 9384792"/>
              <a:gd name="connsiteX419" fmla="*/ 6246168 w 9384792"/>
              <a:gd name="connsiteY419" fmla="*/ 771203 h 9384792"/>
              <a:gd name="connsiteX420" fmla="*/ 6246168 w 9384792"/>
              <a:gd name="connsiteY420" fmla="*/ 3 h 9384792"/>
              <a:gd name="connsiteX421" fmla="*/ 6267604 w 9384792"/>
              <a:gd name="connsiteY421" fmla="*/ 3 h 9384792"/>
              <a:gd name="connsiteX422" fmla="*/ 6267604 w 9384792"/>
              <a:gd name="connsiteY422" fmla="*/ 771203 h 9384792"/>
              <a:gd name="connsiteX423" fmla="*/ 7028190 w 9384792"/>
              <a:gd name="connsiteY423" fmla="*/ 771203 h 9384792"/>
              <a:gd name="connsiteX424" fmla="*/ 7028190 w 9384792"/>
              <a:gd name="connsiteY424" fmla="*/ 1 h 9384792"/>
              <a:gd name="connsiteX425" fmla="*/ 7049624 w 9384792"/>
              <a:gd name="connsiteY425" fmla="*/ 1 h 9384792"/>
              <a:gd name="connsiteX426" fmla="*/ 7049624 w 9384792"/>
              <a:gd name="connsiteY426" fmla="*/ 771203 h 9384792"/>
              <a:gd name="connsiteX427" fmla="*/ 7810116 w 9384792"/>
              <a:gd name="connsiteY427" fmla="*/ 771203 h 9384792"/>
              <a:gd name="connsiteX428" fmla="*/ 7810116 w 9384792"/>
              <a:gd name="connsiteY428" fmla="*/ 2 h 9384792"/>
              <a:gd name="connsiteX429" fmla="*/ 7831552 w 9384792"/>
              <a:gd name="connsiteY429" fmla="*/ 2 h 9384792"/>
              <a:gd name="connsiteX430" fmla="*/ 7831552 w 9384792"/>
              <a:gd name="connsiteY430" fmla="*/ 771203 h 9384792"/>
              <a:gd name="connsiteX431" fmla="*/ 8592140 w 9384792"/>
              <a:gd name="connsiteY431" fmla="*/ 771203 h 9384792"/>
              <a:gd name="connsiteX432" fmla="*/ 8592140 w 9384792"/>
              <a:gd name="connsiteY432" fmla="*/ 2 h 9384792"/>
              <a:gd name="connsiteX433" fmla="*/ 8613574 w 9384792"/>
              <a:gd name="connsiteY433" fmla="*/ 2 h 9384792"/>
              <a:gd name="connsiteX434" fmla="*/ 8613574 w 9384792"/>
              <a:gd name="connsiteY434" fmla="*/ 771203 h 9384792"/>
              <a:gd name="connsiteX435" fmla="*/ 9384792 w 9384792"/>
              <a:gd name="connsiteY435" fmla="*/ 771203 h 9384792"/>
              <a:gd name="connsiteX436" fmla="*/ 9384792 w 9384792"/>
              <a:gd name="connsiteY436" fmla="*/ 792638 h 9384792"/>
              <a:gd name="connsiteX437" fmla="*/ 8613574 w 9384792"/>
              <a:gd name="connsiteY437" fmla="*/ 792638 h 9384792"/>
              <a:gd name="connsiteX438" fmla="*/ 8613574 w 9384792"/>
              <a:gd name="connsiteY438" fmla="*/ 1553239 h 9384792"/>
              <a:gd name="connsiteX439" fmla="*/ 9384792 w 9384792"/>
              <a:gd name="connsiteY439" fmla="*/ 1553239 h 9384792"/>
              <a:gd name="connsiteX440" fmla="*/ 9384792 w 9384792"/>
              <a:gd name="connsiteY440" fmla="*/ 1574674 h 9384792"/>
              <a:gd name="connsiteX441" fmla="*/ 8613574 w 9384792"/>
              <a:gd name="connsiteY441" fmla="*/ 1574674 h 9384792"/>
              <a:gd name="connsiteX442" fmla="*/ 8613574 w 9384792"/>
              <a:gd name="connsiteY442" fmla="*/ 2335151 h 9384792"/>
              <a:gd name="connsiteX443" fmla="*/ 9384792 w 9384792"/>
              <a:gd name="connsiteY443" fmla="*/ 2335151 h 9384792"/>
              <a:gd name="connsiteX444" fmla="*/ 9384792 w 9384792"/>
              <a:gd name="connsiteY444" fmla="*/ 2356587 h 9384792"/>
              <a:gd name="connsiteX445" fmla="*/ 8613574 w 9384792"/>
              <a:gd name="connsiteY445" fmla="*/ 2356587 h 9384792"/>
              <a:gd name="connsiteX446" fmla="*/ 8613574 w 9384792"/>
              <a:gd name="connsiteY446" fmla="*/ 3117188 h 9384792"/>
              <a:gd name="connsiteX447" fmla="*/ 9384792 w 9384792"/>
              <a:gd name="connsiteY447" fmla="*/ 3117188 h 9384792"/>
              <a:gd name="connsiteX448" fmla="*/ 9384792 w 9384792"/>
              <a:gd name="connsiteY448" fmla="*/ 3138623 h 9384792"/>
              <a:gd name="connsiteX449" fmla="*/ 8613574 w 9384792"/>
              <a:gd name="connsiteY449" fmla="*/ 3138623 h 9384792"/>
              <a:gd name="connsiteX450" fmla="*/ 8613574 w 9384792"/>
              <a:gd name="connsiteY450" fmla="*/ 3899112 h 9384792"/>
              <a:gd name="connsiteX451" fmla="*/ 9384792 w 9384792"/>
              <a:gd name="connsiteY451" fmla="*/ 3899112 h 9384792"/>
              <a:gd name="connsiteX452" fmla="*/ 9384792 w 9384792"/>
              <a:gd name="connsiteY452" fmla="*/ 3920547 h 9384792"/>
              <a:gd name="connsiteX453" fmla="*/ 8613574 w 9384792"/>
              <a:gd name="connsiteY453" fmla="*/ 3920547 h 9384792"/>
              <a:gd name="connsiteX454" fmla="*/ 8613574 w 9384792"/>
              <a:gd name="connsiteY454" fmla="*/ 4681147 h 9384792"/>
              <a:gd name="connsiteX455" fmla="*/ 9384792 w 9384792"/>
              <a:gd name="connsiteY455" fmla="*/ 4681147 h 9384792"/>
              <a:gd name="connsiteX456" fmla="*/ 9384792 w 9384792"/>
              <a:gd name="connsiteY456" fmla="*/ 4702582 h 9384792"/>
              <a:gd name="connsiteX457" fmla="*/ 8613574 w 9384792"/>
              <a:gd name="connsiteY457" fmla="*/ 4702582 h 9384792"/>
              <a:gd name="connsiteX458" fmla="*/ 8613574 w 9384792"/>
              <a:gd name="connsiteY458" fmla="*/ 5463061 h 9384792"/>
              <a:gd name="connsiteX459" fmla="*/ 9384792 w 9384792"/>
              <a:gd name="connsiteY459" fmla="*/ 5463061 h 9384792"/>
              <a:gd name="connsiteX460" fmla="*/ 9384792 w 9384792"/>
              <a:gd name="connsiteY460" fmla="*/ 5484496 h 9384792"/>
              <a:gd name="connsiteX461" fmla="*/ 8613574 w 9384792"/>
              <a:gd name="connsiteY461" fmla="*/ 5484496 h 9384792"/>
              <a:gd name="connsiteX462" fmla="*/ 8613574 w 9384792"/>
              <a:gd name="connsiteY462" fmla="*/ 6246262 h 9384792"/>
              <a:gd name="connsiteX463" fmla="*/ 9384792 w 9384792"/>
              <a:gd name="connsiteY463" fmla="*/ 6246262 h 9384792"/>
              <a:gd name="connsiteX464" fmla="*/ 9384792 w 9384792"/>
              <a:gd name="connsiteY464" fmla="*/ 6267697 h 9384792"/>
              <a:gd name="connsiteX465" fmla="*/ 8613574 w 9384792"/>
              <a:gd name="connsiteY465" fmla="*/ 6267697 h 9384792"/>
              <a:gd name="connsiteX466" fmla="*/ 8613574 w 9384792"/>
              <a:gd name="connsiteY466" fmla="*/ 7028190 h 9384792"/>
              <a:gd name="connsiteX467" fmla="*/ 9384792 w 9384792"/>
              <a:gd name="connsiteY467" fmla="*/ 7028190 h 9384792"/>
              <a:gd name="connsiteX468" fmla="*/ 9384792 w 9384792"/>
              <a:gd name="connsiteY468" fmla="*/ 7049625 h 9384792"/>
              <a:gd name="connsiteX469" fmla="*/ 8613574 w 9384792"/>
              <a:gd name="connsiteY469" fmla="*/ 7049625 h 9384792"/>
              <a:gd name="connsiteX470" fmla="*/ 8613574 w 9384792"/>
              <a:gd name="connsiteY470" fmla="*/ 7810225 h 9384792"/>
              <a:gd name="connsiteX471" fmla="*/ 9384792 w 9384792"/>
              <a:gd name="connsiteY471" fmla="*/ 7810225 h 9384792"/>
              <a:gd name="connsiteX472" fmla="*/ 9384792 w 9384792"/>
              <a:gd name="connsiteY472" fmla="*/ 7831660 h 9384792"/>
              <a:gd name="connsiteX473" fmla="*/ 8613574 w 9384792"/>
              <a:gd name="connsiteY473" fmla="*/ 7831660 h 9384792"/>
              <a:gd name="connsiteX474" fmla="*/ 8613574 w 9384792"/>
              <a:gd name="connsiteY474" fmla="*/ 8592152 h 9384792"/>
              <a:gd name="connsiteX475" fmla="*/ 9384792 w 9384792"/>
              <a:gd name="connsiteY475" fmla="*/ 8592152 h 9384792"/>
              <a:gd name="connsiteX476" fmla="*/ 9384792 w 9384792"/>
              <a:gd name="connsiteY476" fmla="*/ 8613587 h 9384792"/>
              <a:gd name="connsiteX477" fmla="*/ 8613574 w 9384792"/>
              <a:gd name="connsiteY477" fmla="*/ 8613587 h 9384792"/>
              <a:gd name="connsiteX478" fmla="*/ 8613574 w 9384792"/>
              <a:gd name="connsiteY478" fmla="*/ 9384792 h 9384792"/>
              <a:gd name="connsiteX479" fmla="*/ 8592140 w 9384792"/>
              <a:gd name="connsiteY479" fmla="*/ 9384792 h 9384792"/>
              <a:gd name="connsiteX480" fmla="*/ 8592140 w 9384792"/>
              <a:gd name="connsiteY480" fmla="*/ 8613587 h 9384792"/>
              <a:gd name="connsiteX481" fmla="*/ 7831552 w 9384792"/>
              <a:gd name="connsiteY481" fmla="*/ 8613587 h 9384792"/>
              <a:gd name="connsiteX482" fmla="*/ 7831552 w 9384792"/>
              <a:gd name="connsiteY482" fmla="*/ 9384792 h 9384792"/>
              <a:gd name="connsiteX483" fmla="*/ 7810116 w 9384792"/>
              <a:gd name="connsiteY483" fmla="*/ 9384792 h 9384792"/>
              <a:gd name="connsiteX484" fmla="*/ 7810116 w 9384792"/>
              <a:gd name="connsiteY484" fmla="*/ 8613587 h 9384792"/>
              <a:gd name="connsiteX485" fmla="*/ 7049624 w 9384792"/>
              <a:gd name="connsiteY485" fmla="*/ 8613587 h 9384792"/>
              <a:gd name="connsiteX486" fmla="*/ 7049624 w 9384792"/>
              <a:gd name="connsiteY486" fmla="*/ 9384792 h 9384792"/>
              <a:gd name="connsiteX487" fmla="*/ 7028190 w 9384792"/>
              <a:gd name="connsiteY487" fmla="*/ 9384792 h 9384792"/>
              <a:gd name="connsiteX488" fmla="*/ 7028190 w 9384792"/>
              <a:gd name="connsiteY488" fmla="*/ 8613587 h 9384792"/>
              <a:gd name="connsiteX489" fmla="*/ 6267604 w 9384792"/>
              <a:gd name="connsiteY489" fmla="*/ 8613587 h 9384792"/>
              <a:gd name="connsiteX490" fmla="*/ 6267604 w 9384792"/>
              <a:gd name="connsiteY490" fmla="*/ 9384792 h 9384792"/>
              <a:gd name="connsiteX491" fmla="*/ 6246168 w 9384792"/>
              <a:gd name="connsiteY491" fmla="*/ 9384792 h 9384792"/>
              <a:gd name="connsiteX492" fmla="*/ 6246168 w 9384792"/>
              <a:gd name="connsiteY492" fmla="*/ 8613587 h 9384792"/>
              <a:gd name="connsiteX493" fmla="*/ 5485688 w 9384792"/>
              <a:gd name="connsiteY493" fmla="*/ 8613587 h 9384792"/>
              <a:gd name="connsiteX494" fmla="*/ 5485688 w 9384792"/>
              <a:gd name="connsiteY494" fmla="*/ 9384792 h 9384792"/>
              <a:gd name="connsiteX495" fmla="*/ 5464254 w 9384792"/>
              <a:gd name="connsiteY495" fmla="*/ 9384792 h 9384792"/>
              <a:gd name="connsiteX496" fmla="*/ 5464254 w 9384792"/>
              <a:gd name="connsiteY496" fmla="*/ 8613587 h 9384792"/>
              <a:gd name="connsiteX497" fmla="*/ 4703640 w 9384792"/>
              <a:gd name="connsiteY497" fmla="*/ 8613587 h 9384792"/>
              <a:gd name="connsiteX498" fmla="*/ 4703640 w 9384792"/>
              <a:gd name="connsiteY498" fmla="*/ 9384792 h 9384792"/>
              <a:gd name="connsiteX499" fmla="*/ 4682206 w 9384792"/>
              <a:gd name="connsiteY499" fmla="*/ 9384792 h 9384792"/>
              <a:gd name="connsiteX500" fmla="*/ 4682206 w 9384792"/>
              <a:gd name="connsiteY500" fmla="*/ 8613587 h 9384792"/>
              <a:gd name="connsiteX501" fmla="*/ 3921728 w 9384792"/>
              <a:gd name="connsiteY501" fmla="*/ 8613587 h 9384792"/>
              <a:gd name="connsiteX502" fmla="*/ 3921728 w 9384792"/>
              <a:gd name="connsiteY502" fmla="*/ 9384792 h 9384792"/>
              <a:gd name="connsiteX503" fmla="*/ 3900292 w 9384792"/>
              <a:gd name="connsiteY503" fmla="*/ 9384792 h 9384792"/>
              <a:gd name="connsiteX504" fmla="*/ 3900292 w 9384792"/>
              <a:gd name="connsiteY504" fmla="*/ 8613587 h 9384792"/>
              <a:gd name="connsiteX505" fmla="*/ 3138526 w 9384792"/>
              <a:gd name="connsiteY505" fmla="*/ 8613587 h 9384792"/>
              <a:gd name="connsiteX506" fmla="*/ 3138526 w 9384792"/>
              <a:gd name="connsiteY506" fmla="*/ 9384792 h 9384792"/>
              <a:gd name="connsiteX507" fmla="*/ 3117092 w 9384792"/>
              <a:gd name="connsiteY507" fmla="*/ 9384792 h 9384792"/>
              <a:gd name="connsiteX508" fmla="*/ 3117092 w 9384792"/>
              <a:gd name="connsiteY508" fmla="*/ 8613587 h 9384792"/>
              <a:gd name="connsiteX509" fmla="*/ 2356612 w 9384792"/>
              <a:gd name="connsiteY509" fmla="*/ 8613587 h 9384792"/>
              <a:gd name="connsiteX510" fmla="*/ 2356612 w 9384792"/>
              <a:gd name="connsiteY510" fmla="*/ 9384792 h 9384792"/>
              <a:gd name="connsiteX511" fmla="*/ 2335176 w 9384792"/>
              <a:gd name="connsiteY511" fmla="*/ 9384792 h 9384792"/>
              <a:gd name="connsiteX512" fmla="*/ 2335176 w 9384792"/>
              <a:gd name="connsiteY512" fmla="*/ 8613587 h 9384792"/>
              <a:gd name="connsiteX513" fmla="*/ 1574564 w 9384792"/>
              <a:gd name="connsiteY513" fmla="*/ 8613587 h 9384792"/>
              <a:gd name="connsiteX514" fmla="*/ 1574564 w 9384792"/>
              <a:gd name="connsiteY514" fmla="*/ 9384792 h 9384792"/>
              <a:gd name="connsiteX515" fmla="*/ 1553128 w 9384792"/>
              <a:gd name="connsiteY515" fmla="*/ 9384792 h 9384792"/>
              <a:gd name="connsiteX516" fmla="*/ 1553128 w 9384792"/>
              <a:gd name="connsiteY516" fmla="*/ 8613587 h 9384792"/>
              <a:gd name="connsiteX517" fmla="*/ 792652 w 9384792"/>
              <a:gd name="connsiteY517" fmla="*/ 8613587 h 9384792"/>
              <a:gd name="connsiteX518" fmla="*/ 792652 w 9384792"/>
              <a:gd name="connsiteY518" fmla="*/ 9384792 h 9384792"/>
              <a:gd name="connsiteX519" fmla="*/ 771218 w 9384792"/>
              <a:gd name="connsiteY519" fmla="*/ 9384792 h 9384792"/>
              <a:gd name="connsiteX520" fmla="*/ 771218 w 9384792"/>
              <a:gd name="connsiteY520" fmla="*/ 8613587 h 9384792"/>
              <a:gd name="connsiteX521" fmla="*/ 0 w 9384792"/>
              <a:gd name="connsiteY521" fmla="*/ 8613587 h 9384792"/>
              <a:gd name="connsiteX522" fmla="*/ 0 w 9384792"/>
              <a:gd name="connsiteY522" fmla="*/ 8592152 h 9384792"/>
              <a:gd name="connsiteX523" fmla="*/ 771218 w 9384792"/>
              <a:gd name="connsiteY523" fmla="*/ 8592152 h 9384792"/>
              <a:gd name="connsiteX524" fmla="*/ 771218 w 9384792"/>
              <a:gd name="connsiteY524" fmla="*/ 7831660 h 9384792"/>
              <a:gd name="connsiteX525" fmla="*/ 0 w 9384792"/>
              <a:gd name="connsiteY525" fmla="*/ 7831660 h 9384792"/>
              <a:gd name="connsiteX526" fmla="*/ 0 w 9384792"/>
              <a:gd name="connsiteY526" fmla="*/ 7810225 h 9384792"/>
              <a:gd name="connsiteX527" fmla="*/ 771218 w 9384792"/>
              <a:gd name="connsiteY527" fmla="*/ 7810225 h 9384792"/>
              <a:gd name="connsiteX528" fmla="*/ 771218 w 9384792"/>
              <a:gd name="connsiteY528" fmla="*/ 7049625 h 9384792"/>
              <a:gd name="connsiteX529" fmla="*/ 0 w 9384792"/>
              <a:gd name="connsiteY529" fmla="*/ 7049625 h 9384792"/>
              <a:gd name="connsiteX530" fmla="*/ 0 w 9384792"/>
              <a:gd name="connsiteY530" fmla="*/ 7028190 h 9384792"/>
              <a:gd name="connsiteX531" fmla="*/ 771218 w 9384792"/>
              <a:gd name="connsiteY531" fmla="*/ 7028190 h 9384792"/>
              <a:gd name="connsiteX532" fmla="*/ 771218 w 9384792"/>
              <a:gd name="connsiteY532" fmla="*/ 6267697 h 9384792"/>
              <a:gd name="connsiteX533" fmla="*/ 0 w 9384792"/>
              <a:gd name="connsiteY533" fmla="*/ 6267697 h 9384792"/>
              <a:gd name="connsiteX534" fmla="*/ 0 w 9384792"/>
              <a:gd name="connsiteY534" fmla="*/ 6246262 h 9384792"/>
              <a:gd name="connsiteX535" fmla="*/ 771218 w 9384792"/>
              <a:gd name="connsiteY535" fmla="*/ 6246262 h 9384792"/>
              <a:gd name="connsiteX536" fmla="*/ 771218 w 9384792"/>
              <a:gd name="connsiteY536" fmla="*/ 5484496 h 9384792"/>
              <a:gd name="connsiteX537" fmla="*/ 0 w 9384792"/>
              <a:gd name="connsiteY537" fmla="*/ 5484496 h 9384792"/>
              <a:gd name="connsiteX538" fmla="*/ 0 w 9384792"/>
              <a:gd name="connsiteY538" fmla="*/ 5463061 h 9384792"/>
              <a:gd name="connsiteX539" fmla="*/ 771218 w 9384792"/>
              <a:gd name="connsiteY539" fmla="*/ 5463061 h 9384792"/>
              <a:gd name="connsiteX540" fmla="*/ 771218 w 9384792"/>
              <a:gd name="connsiteY540" fmla="*/ 4702582 h 9384792"/>
              <a:gd name="connsiteX541" fmla="*/ 0 w 9384792"/>
              <a:gd name="connsiteY541" fmla="*/ 4702582 h 9384792"/>
              <a:gd name="connsiteX542" fmla="*/ 0 w 9384792"/>
              <a:gd name="connsiteY542" fmla="*/ 4681147 h 9384792"/>
              <a:gd name="connsiteX543" fmla="*/ 771218 w 9384792"/>
              <a:gd name="connsiteY543" fmla="*/ 4681147 h 9384792"/>
              <a:gd name="connsiteX544" fmla="*/ 771218 w 9384792"/>
              <a:gd name="connsiteY544" fmla="*/ 3920547 h 9384792"/>
              <a:gd name="connsiteX545" fmla="*/ 0 w 9384792"/>
              <a:gd name="connsiteY545" fmla="*/ 3920547 h 9384792"/>
              <a:gd name="connsiteX546" fmla="*/ 0 w 9384792"/>
              <a:gd name="connsiteY546" fmla="*/ 3899112 h 9384792"/>
              <a:gd name="connsiteX547" fmla="*/ 771218 w 9384792"/>
              <a:gd name="connsiteY547" fmla="*/ 3899112 h 9384792"/>
              <a:gd name="connsiteX548" fmla="*/ 771218 w 9384792"/>
              <a:gd name="connsiteY548" fmla="*/ 3138623 h 9384792"/>
              <a:gd name="connsiteX549" fmla="*/ 0 w 9384792"/>
              <a:gd name="connsiteY549" fmla="*/ 3138623 h 9384792"/>
              <a:gd name="connsiteX550" fmla="*/ 0 w 9384792"/>
              <a:gd name="connsiteY550" fmla="*/ 3117188 h 9384792"/>
              <a:gd name="connsiteX551" fmla="*/ 771218 w 9384792"/>
              <a:gd name="connsiteY551" fmla="*/ 3117188 h 9384792"/>
              <a:gd name="connsiteX552" fmla="*/ 771218 w 9384792"/>
              <a:gd name="connsiteY552" fmla="*/ 2356587 h 9384792"/>
              <a:gd name="connsiteX553" fmla="*/ 0 w 9384792"/>
              <a:gd name="connsiteY553" fmla="*/ 2356587 h 9384792"/>
              <a:gd name="connsiteX554" fmla="*/ 0 w 9384792"/>
              <a:gd name="connsiteY554" fmla="*/ 2335151 h 9384792"/>
              <a:gd name="connsiteX555" fmla="*/ 771218 w 9384792"/>
              <a:gd name="connsiteY555" fmla="*/ 2335151 h 9384792"/>
              <a:gd name="connsiteX556" fmla="*/ 771218 w 9384792"/>
              <a:gd name="connsiteY556" fmla="*/ 1574674 h 9384792"/>
              <a:gd name="connsiteX557" fmla="*/ 0 w 9384792"/>
              <a:gd name="connsiteY557" fmla="*/ 1574674 h 9384792"/>
              <a:gd name="connsiteX558" fmla="*/ 0 w 9384792"/>
              <a:gd name="connsiteY558" fmla="*/ 1553239 h 9384792"/>
              <a:gd name="connsiteX559" fmla="*/ 771218 w 9384792"/>
              <a:gd name="connsiteY559" fmla="*/ 1553239 h 9384792"/>
              <a:gd name="connsiteX560" fmla="*/ 771218 w 9384792"/>
              <a:gd name="connsiteY560" fmla="*/ 792638 h 9384792"/>
              <a:gd name="connsiteX561" fmla="*/ 0 w 9384792"/>
              <a:gd name="connsiteY561" fmla="*/ 792638 h 9384792"/>
              <a:gd name="connsiteX562" fmla="*/ 0 w 9384792"/>
              <a:gd name="connsiteY562" fmla="*/ 771203 h 9384792"/>
              <a:gd name="connsiteX563" fmla="*/ 771218 w 9384792"/>
              <a:gd name="connsiteY563" fmla="*/ 771203 h 9384792"/>
              <a:gd name="connsiteX564" fmla="*/ 771218 w 9384792"/>
              <a:gd name="connsiteY564" fmla="*/ 1 h 9384792"/>
              <a:gd name="connsiteX565" fmla="*/ 792652 w 9384792"/>
              <a:gd name="connsiteY565" fmla="*/ 1 h 9384792"/>
              <a:gd name="connsiteX566" fmla="*/ 792652 w 9384792"/>
              <a:gd name="connsiteY566" fmla="*/ 771203 h 9384792"/>
              <a:gd name="connsiteX567" fmla="*/ 1553128 w 9384792"/>
              <a:gd name="connsiteY567" fmla="*/ 771203 h 9384792"/>
              <a:gd name="connsiteX568" fmla="*/ 1553128 w 9384792"/>
              <a:gd name="connsiteY568" fmla="*/ 3 h 9384792"/>
              <a:gd name="connsiteX569" fmla="*/ 1574564 w 9384792"/>
              <a:gd name="connsiteY569" fmla="*/ 3 h 9384792"/>
              <a:gd name="connsiteX570" fmla="*/ 1574564 w 9384792"/>
              <a:gd name="connsiteY570" fmla="*/ 771203 h 9384792"/>
              <a:gd name="connsiteX571" fmla="*/ 2335176 w 9384792"/>
              <a:gd name="connsiteY571" fmla="*/ 771203 h 938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9384792" h="9384792">
                <a:moveTo>
                  <a:pt x="7831552" y="7831660"/>
                </a:moveTo>
                <a:lnTo>
                  <a:pt x="7831552" y="8592152"/>
                </a:lnTo>
                <a:lnTo>
                  <a:pt x="8592140" y="8592152"/>
                </a:lnTo>
                <a:lnTo>
                  <a:pt x="8592140" y="7831660"/>
                </a:lnTo>
                <a:close/>
                <a:moveTo>
                  <a:pt x="7049624" y="7831660"/>
                </a:moveTo>
                <a:lnTo>
                  <a:pt x="7049624" y="8592152"/>
                </a:lnTo>
                <a:lnTo>
                  <a:pt x="7810116" y="8592152"/>
                </a:lnTo>
                <a:lnTo>
                  <a:pt x="7810116" y="7831660"/>
                </a:lnTo>
                <a:close/>
                <a:moveTo>
                  <a:pt x="6267604" y="7831660"/>
                </a:moveTo>
                <a:lnTo>
                  <a:pt x="6267604" y="8592152"/>
                </a:lnTo>
                <a:lnTo>
                  <a:pt x="7028190" y="8592152"/>
                </a:lnTo>
                <a:lnTo>
                  <a:pt x="7028190" y="7831660"/>
                </a:lnTo>
                <a:close/>
                <a:moveTo>
                  <a:pt x="5485688" y="7831660"/>
                </a:moveTo>
                <a:lnTo>
                  <a:pt x="5485688" y="8592152"/>
                </a:lnTo>
                <a:lnTo>
                  <a:pt x="6246168" y="8592152"/>
                </a:lnTo>
                <a:lnTo>
                  <a:pt x="6246168" y="7831660"/>
                </a:lnTo>
                <a:close/>
                <a:moveTo>
                  <a:pt x="4703640" y="7831660"/>
                </a:moveTo>
                <a:lnTo>
                  <a:pt x="4703640" y="8592152"/>
                </a:lnTo>
                <a:lnTo>
                  <a:pt x="5464254" y="8592152"/>
                </a:lnTo>
                <a:lnTo>
                  <a:pt x="5464254" y="7831660"/>
                </a:lnTo>
                <a:close/>
                <a:moveTo>
                  <a:pt x="3921728" y="7831660"/>
                </a:moveTo>
                <a:lnTo>
                  <a:pt x="3921728" y="8592152"/>
                </a:lnTo>
                <a:lnTo>
                  <a:pt x="4682206" y="8592152"/>
                </a:lnTo>
                <a:lnTo>
                  <a:pt x="4682206" y="7831660"/>
                </a:lnTo>
                <a:close/>
                <a:moveTo>
                  <a:pt x="3138526" y="7831660"/>
                </a:moveTo>
                <a:lnTo>
                  <a:pt x="3138526" y="8592152"/>
                </a:lnTo>
                <a:lnTo>
                  <a:pt x="3900292" y="8592152"/>
                </a:lnTo>
                <a:lnTo>
                  <a:pt x="3900292" y="7831660"/>
                </a:lnTo>
                <a:close/>
                <a:moveTo>
                  <a:pt x="2356612" y="7831660"/>
                </a:moveTo>
                <a:lnTo>
                  <a:pt x="2356612" y="8592152"/>
                </a:lnTo>
                <a:lnTo>
                  <a:pt x="3117092" y="8592152"/>
                </a:lnTo>
                <a:lnTo>
                  <a:pt x="3117092" y="7831660"/>
                </a:lnTo>
                <a:close/>
                <a:moveTo>
                  <a:pt x="1574564" y="7831660"/>
                </a:moveTo>
                <a:lnTo>
                  <a:pt x="1574564" y="8592152"/>
                </a:lnTo>
                <a:lnTo>
                  <a:pt x="2335176" y="8592152"/>
                </a:lnTo>
                <a:lnTo>
                  <a:pt x="2335176" y="7831660"/>
                </a:lnTo>
                <a:close/>
                <a:moveTo>
                  <a:pt x="792652" y="7831660"/>
                </a:moveTo>
                <a:lnTo>
                  <a:pt x="792652" y="8592152"/>
                </a:lnTo>
                <a:lnTo>
                  <a:pt x="1553128" y="8592152"/>
                </a:lnTo>
                <a:lnTo>
                  <a:pt x="1553128" y="7831660"/>
                </a:lnTo>
                <a:close/>
                <a:moveTo>
                  <a:pt x="7831552" y="7049625"/>
                </a:moveTo>
                <a:lnTo>
                  <a:pt x="7831552" y="7810225"/>
                </a:lnTo>
                <a:lnTo>
                  <a:pt x="8592140" y="7810225"/>
                </a:lnTo>
                <a:lnTo>
                  <a:pt x="8592140" y="7049625"/>
                </a:lnTo>
                <a:close/>
                <a:moveTo>
                  <a:pt x="7049624" y="7049625"/>
                </a:moveTo>
                <a:lnTo>
                  <a:pt x="7049624" y="7810225"/>
                </a:lnTo>
                <a:lnTo>
                  <a:pt x="7810116" y="7810225"/>
                </a:lnTo>
                <a:lnTo>
                  <a:pt x="7810116" y="7049625"/>
                </a:lnTo>
                <a:close/>
                <a:moveTo>
                  <a:pt x="6267604" y="7049625"/>
                </a:moveTo>
                <a:lnTo>
                  <a:pt x="6267604" y="7810225"/>
                </a:lnTo>
                <a:lnTo>
                  <a:pt x="7028190" y="7810225"/>
                </a:lnTo>
                <a:lnTo>
                  <a:pt x="7028190" y="7049625"/>
                </a:lnTo>
                <a:close/>
                <a:moveTo>
                  <a:pt x="5485688" y="7049625"/>
                </a:moveTo>
                <a:lnTo>
                  <a:pt x="5485688" y="7810225"/>
                </a:lnTo>
                <a:lnTo>
                  <a:pt x="6246168" y="7810225"/>
                </a:lnTo>
                <a:lnTo>
                  <a:pt x="6246168" y="7049625"/>
                </a:lnTo>
                <a:close/>
                <a:moveTo>
                  <a:pt x="4703640" y="7049625"/>
                </a:moveTo>
                <a:lnTo>
                  <a:pt x="4703640" y="7810225"/>
                </a:lnTo>
                <a:lnTo>
                  <a:pt x="5464254" y="7810225"/>
                </a:lnTo>
                <a:lnTo>
                  <a:pt x="5464254" y="7049625"/>
                </a:lnTo>
                <a:close/>
                <a:moveTo>
                  <a:pt x="3921728" y="7049625"/>
                </a:moveTo>
                <a:lnTo>
                  <a:pt x="3921728" y="7810225"/>
                </a:lnTo>
                <a:lnTo>
                  <a:pt x="4682206" y="7810225"/>
                </a:lnTo>
                <a:lnTo>
                  <a:pt x="4682206" y="7049625"/>
                </a:lnTo>
                <a:close/>
                <a:moveTo>
                  <a:pt x="3138526" y="7049625"/>
                </a:moveTo>
                <a:lnTo>
                  <a:pt x="3138526" y="7810225"/>
                </a:lnTo>
                <a:lnTo>
                  <a:pt x="3900292" y="7810225"/>
                </a:lnTo>
                <a:lnTo>
                  <a:pt x="3900292" y="7049625"/>
                </a:lnTo>
                <a:close/>
                <a:moveTo>
                  <a:pt x="2356612" y="7049625"/>
                </a:moveTo>
                <a:lnTo>
                  <a:pt x="2356612" y="7810225"/>
                </a:lnTo>
                <a:lnTo>
                  <a:pt x="3117092" y="7810225"/>
                </a:lnTo>
                <a:lnTo>
                  <a:pt x="3117092" y="7049625"/>
                </a:lnTo>
                <a:close/>
                <a:moveTo>
                  <a:pt x="1574564" y="7049625"/>
                </a:moveTo>
                <a:lnTo>
                  <a:pt x="1574564" y="7810225"/>
                </a:lnTo>
                <a:lnTo>
                  <a:pt x="2335176" y="7810225"/>
                </a:lnTo>
                <a:lnTo>
                  <a:pt x="2335176" y="7049625"/>
                </a:lnTo>
                <a:close/>
                <a:moveTo>
                  <a:pt x="792652" y="7049625"/>
                </a:moveTo>
                <a:lnTo>
                  <a:pt x="792652" y="7810225"/>
                </a:lnTo>
                <a:lnTo>
                  <a:pt x="1553128" y="7810225"/>
                </a:lnTo>
                <a:lnTo>
                  <a:pt x="1553128" y="7049625"/>
                </a:lnTo>
                <a:close/>
                <a:moveTo>
                  <a:pt x="7831552" y="6267697"/>
                </a:moveTo>
                <a:lnTo>
                  <a:pt x="7831552" y="7028190"/>
                </a:lnTo>
                <a:lnTo>
                  <a:pt x="8592140" y="7028190"/>
                </a:lnTo>
                <a:lnTo>
                  <a:pt x="8592140" y="6267697"/>
                </a:lnTo>
                <a:close/>
                <a:moveTo>
                  <a:pt x="7049624" y="6267697"/>
                </a:moveTo>
                <a:lnTo>
                  <a:pt x="7049624" y="7028190"/>
                </a:lnTo>
                <a:lnTo>
                  <a:pt x="7810116" y="7028190"/>
                </a:lnTo>
                <a:lnTo>
                  <a:pt x="7810116" y="6267697"/>
                </a:lnTo>
                <a:close/>
                <a:moveTo>
                  <a:pt x="6267604" y="6267697"/>
                </a:moveTo>
                <a:lnTo>
                  <a:pt x="6267604" y="7028190"/>
                </a:lnTo>
                <a:lnTo>
                  <a:pt x="7028190" y="7028190"/>
                </a:lnTo>
                <a:lnTo>
                  <a:pt x="7028190" y="6267697"/>
                </a:lnTo>
                <a:close/>
                <a:moveTo>
                  <a:pt x="5485688" y="6267697"/>
                </a:moveTo>
                <a:lnTo>
                  <a:pt x="5485688" y="7028190"/>
                </a:lnTo>
                <a:lnTo>
                  <a:pt x="6246168" y="7028190"/>
                </a:lnTo>
                <a:lnTo>
                  <a:pt x="6246168" y="6267697"/>
                </a:lnTo>
                <a:close/>
                <a:moveTo>
                  <a:pt x="4703640" y="6267697"/>
                </a:moveTo>
                <a:lnTo>
                  <a:pt x="4703640" y="7028190"/>
                </a:lnTo>
                <a:lnTo>
                  <a:pt x="5464254" y="7028190"/>
                </a:lnTo>
                <a:lnTo>
                  <a:pt x="5464254" y="6267697"/>
                </a:lnTo>
                <a:close/>
                <a:moveTo>
                  <a:pt x="3921728" y="6267697"/>
                </a:moveTo>
                <a:lnTo>
                  <a:pt x="3921728" y="7028190"/>
                </a:lnTo>
                <a:lnTo>
                  <a:pt x="4682206" y="7028190"/>
                </a:lnTo>
                <a:lnTo>
                  <a:pt x="4682206" y="6267697"/>
                </a:lnTo>
                <a:close/>
                <a:moveTo>
                  <a:pt x="3138526" y="6267697"/>
                </a:moveTo>
                <a:lnTo>
                  <a:pt x="3138526" y="7028190"/>
                </a:lnTo>
                <a:lnTo>
                  <a:pt x="3900292" y="7028190"/>
                </a:lnTo>
                <a:lnTo>
                  <a:pt x="3900292" y="6267697"/>
                </a:lnTo>
                <a:close/>
                <a:moveTo>
                  <a:pt x="2356612" y="6267697"/>
                </a:moveTo>
                <a:lnTo>
                  <a:pt x="2356612" y="7028190"/>
                </a:lnTo>
                <a:lnTo>
                  <a:pt x="3117092" y="7028190"/>
                </a:lnTo>
                <a:lnTo>
                  <a:pt x="3117092" y="6267697"/>
                </a:lnTo>
                <a:close/>
                <a:moveTo>
                  <a:pt x="1574564" y="6267697"/>
                </a:moveTo>
                <a:lnTo>
                  <a:pt x="1574564" y="7028190"/>
                </a:lnTo>
                <a:lnTo>
                  <a:pt x="2335176" y="7028190"/>
                </a:lnTo>
                <a:lnTo>
                  <a:pt x="2335176" y="6267697"/>
                </a:lnTo>
                <a:close/>
                <a:moveTo>
                  <a:pt x="792652" y="6267697"/>
                </a:moveTo>
                <a:lnTo>
                  <a:pt x="792652" y="7028190"/>
                </a:lnTo>
                <a:lnTo>
                  <a:pt x="1553128" y="7028190"/>
                </a:lnTo>
                <a:lnTo>
                  <a:pt x="1553128" y="6267697"/>
                </a:lnTo>
                <a:close/>
                <a:moveTo>
                  <a:pt x="7831552" y="5484496"/>
                </a:moveTo>
                <a:lnTo>
                  <a:pt x="7831552" y="6246262"/>
                </a:lnTo>
                <a:lnTo>
                  <a:pt x="8592140" y="6246262"/>
                </a:lnTo>
                <a:lnTo>
                  <a:pt x="8592140" y="5484496"/>
                </a:lnTo>
                <a:close/>
                <a:moveTo>
                  <a:pt x="7049624" y="5484496"/>
                </a:moveTo>
                <a:lnTo>
                  <a:pt x="7049624" y="6246262"/>
                </a:lnTo>
                <a:lnTo>
                  <a:pt x="7810116" y="6246262"/>
                </a:lnTo>
                <a:lnTo>
                  <a:pt x="7810116" y="5484496"/>
                </a:lnTo>
                <a:close/>
                <a:moveTo>
                  <a:pt x="6267604" y="5484496"/>
                </a:moveTo>
                <a:lnTo>
                  <a:pt x="6267604" y="6246262"/>
                </a:lnTo>
                <a:lnTo>
                  <a:pt x="7028190" y="6246262"/>
                </a:lnTo>
                <a:lnTo>
                  <a:pt x="7028190" y="5484496"/>
                </a:lnTo>
                <a:close/>
                <a:moveTo>
                  <a:pt x="5485688" y="5484496"/>
                </a:moveTo>
                <a:lnTo>
                  <a:pt x="5485688" y="6246262"/>
                </a:lnTo>
                <a:lnTo>
                  <a:pt x="6246168" y="6246262"/>
                </a:lnTo>
                <a:lnTo>
                  <a:pt x="6246168" y="5484496"/>
                </a:lnTo>
                <a:close/>
                <a:moveTo>
                  <a:pt x="4703640" y="5484496"/>
                </a:moveTo>
                <a:lnTo>
                  <a:pt x="4703640" y="6246262"/>
                </a:lnTo>
                <a:lnTo>
                  <a:pt x="5464254" y="6246262"/>
                </a:lnTo>
                <a:lnTo>
                  <a:pt x="5464254" y="5484496"/>
                </a:lnTo>
                <a:close/>
                <a:moveTo>
                  <a:pt x="3921728" y="5484496"/>
                </a:moveTo>
                <a:lnTo>
                  <a:pt x="3921728" y="6246262"/>
                </a:lnTo>
                <a:lnTo>
                  <a:pt x="4682206" y="6246262"/>
                </a:lnTo>
                <a:lnTo>
                  <a:pt x="4682206" y="5484496"/>
                </a:lnTo>
                <a:close/>
                <a:moveTo>
                  <a:pt x="3138526" y="5484496"/>
                </a:moveTo>
                <a:lnTo>
                  <a:pt x="3138526" y="6246262"/>
                </a:lnTo>
                <a:lnTo>
                  <a:pt x="3900292" y="6246262"/>
                </a:lnTo>
                <a:lnTo>
                  <a:pt x="3900292" y="5484496"/>
                </a:lnTo>
                <a:close/>
                <a:moveTo>
                  <a:pt x="2356612" y="5484496"/>
                </a:moveTo>
                <a:lnTo>
                  <a:pt x="2356612" y="6246262"/>
                </a:lnTo>
                <a:lnTo>
                  <a:pt x="3117092" y="6246262"/>
                </a:lnTo>
                <a:lnTo>
                  <a:pt x="3117092" y="5484496"/>
                </a:lnTo>
                <a:close/>
                <a:moveTo>
                  <a:pt x="1574564" y="5484496"/>
                </a:moveTo>
                <a:lnTo>
                  <a:pt x="1574564" y="6246262"/>
                </a:lnTo>
                <a:lnTo>
                  <a:pt x="2335176" y="6246262"/>
                </a:lnTo>
                <a:lnTo>
                  <a:pt x="2335176" y="5484496"/>
                </a:lnTo>
                <a:close/>
                <a:moveTo>
                  <a:pt x="792652" y="5484496"/>
                </a:moveTo>
                <a:lnTo>
                  <a:pt x="792652" y="6246262"/>
                </a:lnTo>
                <a:lnTo>
                  <a:pt x="1553128" y="6246262"/>
                </a:lnTo>
                <a:lnTo>
                  <a:pt x="1553128" y="5484496"/>
                </a:lnTo>
                <a:close/>
                <a:moveTo>
                  <a:pt x="7831552" y="4702582"/>
                </a:moveTo>
                <a:lnTo>
                  <a:pt x="7831552" y="5463061"/>
                </a:lnTo>
                <a:lnTo>
                  <a:pt x="8592140" y="5463061"/>
                </a:lnTo>
                <a:lnTo>
                  <a:pt x="8592140" y="4702582"/>
                </a:lnTo>
                <a:close/>
                <a:moveTo>
                  <a:pt x="7049624" y="4702582"/>
                </a:moveTo>
                <a:lnTo>
                  <a:pt x="7049624" y="5463061"/>
                </a:lnTo>
                <a:lnTo>
                  <a:pt x="7810116" y="5463061"/>
                </a:lnTo>
                <a:lnTo>
                  <a:pt x="7810116" y="4702582"/>
                </a:lnTo>
                <a:close/>
                <a:moveTo>
                  <a:pt x="6267604" y="4702582"/>
                </a:moveTo>
                <a:lnTo>
                  <a:pt x="6267604" y="5463061"/>
                </a:lnTo>
                <a:lnTo>
                  <a:pt x="7028190" y="5463061"/>
                </a:lnTo>
                <a:lnTo>
                  <a:pt x="7028190" y="4702582"/>
                </a:lnTo>
                <a:close/>
                <a:moveTo>
                  <a:pt x="5485688" y="4702582"/>
                </a:moveTo>
                <a:lnTo>
                  <a:pt x="5485688" y="5463061"/>
                </a:lnTo>
                <a:lnTo>
                  <a:pt x="6246168" y="5463061"/>
                </a:lnTo>
                <a:lnTo>
                  <a:pt x="6246168" y="4702582"/>
                </a:lnTo>
                <a:close/>
                <a:moveTo>
                  <a:pt x="4703640" y="4702582"/>
                </a:moveTo>
                <a:lnTo>
                  <a:pt x="4703640" y="5463061"/>
                </a:lnTo>
                <a:lnTo>
                  <a:pt x="5464254" y="5463061"/>
                </a:lnTo>
                <a:lnTo>
                  <a:pt x="5464254" y="4702582"/>
                </a:lnTo>
                <a:close/>
                <a:moveTo>
                  <a:pt x="3921728" y="4702582"/>
                </a:moveTo>
                <a:lnTo>
                  <a:pt x="3921728" y="5463061"/>
                </a:lnTo>
                <a:lnTo>
                  <a:pt x="4682206" y="5463061"/>
                </a:lnTo>
                <a:lnTo>
                  <a:pt x="4682206" y="4702582"/>
                </a:lnTo>
                <a:close/>
                <a:moveTo>
                  <a:pt x="3138526" y="4702582"/>
                </a:moveTo>
                <a:lnTo>
                  <a:pt x="3138526" y="5463061"/>
                </a:lnTo>
                <a:lnTo>
                  <a:pt x="3900292" y="5463061"/>
                </a:lnTo>
                <a:lnTo>
                  <a:pt x="3900292" y="4702582"/>
                </a:lnTo>
                <a:close/>
                <a:moveTo>
                  <a:pt x="2356612" y="4702582"/>
                </a:moveTo>
                <a:lnTo>
                  <a:pt x="2356612" y="5463061"/>
                </a:lnTo>
                <a:lnTo>
                  <a:pt x="3117092" y="5463061"/>
                </a:lnTo>
                <a:lnTo>
                  <a:pt x="3117092" y="4702582"/>
                </a:lnTo>
                <a:close/>
                <a:moveTo>
                  <a:pt x="1574564" y="4702582"/>
                </a:moveTo>
                <a:lnTo>
                  <a:pt x="1574564" y="5463061"/>
                </a:lnTo>
                <a:lnTo>
                  <a:pt x="2335176" y="5463061"/>
                </a:lnTo>
                <a:lnTo>
                  <a:pt x="2335176" y="4702582"/>
                </a:lnTo>
                <a:close/>
                <a:moveTo>
                  <a:pt x="792652" y="4702582"/>
                </a:moveTo>
                <a:lnTo>
                  <a:pt x="792652" y="5463061"/>
                </a:lnTo>
                <a:lnTo>
                  <a:pt x="1553128" y="5463061"/>
                </a:lnTo>
                <a:lnTo>
                  <a:pt x="1553128" y="4702582"/>
                </a:lnTo>
                <a:close/>
                <a:moveTo>
                  <a:pt x="7831552" y="3920547"/>
                </a:moveTo>
                <a:lnTo>
                  <a:pt x="7831552" y="4681147"/>
                </a:lnTo>
                <a:lnTo>
                  <a:pt x="8592140" y="4681147"/>
                </a:lnTo>
                <a:lnTo>
                  <a:pt x="8592140" y="3920547"/>
                </a:lnTo>
                <a:close/>
                <a:moveTo>
                  <a:pt x="7049624" y="3920547"/>
                </a:moveTo>
                <a:lnTo>
                  <a:pt x="7049624" y="4681147"/>
                </a:lnTo>
                <a:lnTo>
                  <a:pt x="7810116" y="4681147"/>
                </a:lnTo>
                <a:lnTo>
                  <a:pt x="7810116" y="3920547"/>
                </a:lnTo>
                <a:close/>
                <a:moveTo>
                  <a:pt x="6267604" y="3920547"/>
                </a:moveTo>
                <a:lnTo>
                  <a:pt x="6267604" y="4681147"/>
                </a:lnTo>
                <a:lnTo>
                  <a:pt x="7028190" y="4681147"/>
                </a:lnTo>
                <a:lnTo>
                  <a:pt x="7028190" y="3920547"/>
                </a:lnTo>
                <a:close/>
                <a:moveTo>
                  <a:pt x="5485688" y="3920547"/>
                </a:moveTo>
                <a:lnTo>
                  <a:pt x="5485688" y="4681147"/>
                </a:lnTo>
                <a:lnTo>
                  <a:pt x="6246168" y="4681147"/>
                </a:lnTo>
                <a:lnTo>
                  <a:pt x="6246168" y="3920547"/>
                </a:lnTo>
                <a:close/>
                <a:moveTo>
                  <a:pt x="4703640" y="3920547"/>
                </a:moveTo>
                <a:lnTo>
                  <a:pt x="4703640" y="4681147"/>
                </a:lnTo>
                <a:lnTo>
                  <a:pt x="5464254" y="4681147"/>
                </a:lnTo>
                <a:lnTo>
                  <a:pt x="5464254" y="3920547"/>
                </a:lnTo>
                <a:close/>
                <a:moveTo>
                  <a:pt x="3921728" y="3920547"/>
                </a:moveTo>
                <a:lnTo>
                  <a:pt x="3921728" y="4681147"/>
                </a:lnTo>
                <a:lnTo>
                  <a:pt x="4682206" y="4681147"/>
                </a:lnTo>
                <a:lnTo>
                  <a:pt x="4682206" y="3920547"/>
                </a:lnTo>
                <a:close/>
                <a:moveTo>
                  <a:pt x="3138526" y="3920547"/>
                </a:moveTo>
                <a:lnTo>
                  <a:pt x="3138526" y="4681147"/>
                </a:lnTo>
                <a:lnTo>
                  <a:pt x="3900292" y="4681147"/>
                </a:lnTo>
                <a:lnTo>
                  <a:pt x="3900292" y="3920547"/>
                </a:lnTo>
                <a:close/>
                <a:moveTo>
                  <a:pt x="2356612" y="3920547"/>
                </a:moveTo>
                <a:lnTo>
                  <a:pt x="2356612" y="4681147"/>
                </a:lnTo>
                <a:lnTo>
                  <a:pt x="3117092" y="4681147"/>
                </a:lnTo>
                <a:lnTo>
                  <a:pt x="3117092" y="3920547"/>
                </a:lnTo>
                <a:close/>
                <a:moveTo>
                  <a:pt x="1574564" y="3920547"/>
                </a:moveTo>
                <a:lnTo>
                  <a:pt x="1574564" y="4681147"/>
                </a:lnTo>
                <a:lnTo>
                  <a:pt x="2335176" y="4681147"/>
                </a:lnTo>
                <a:lnTo>
                  <a:pt x="2335176" y="3920547"/>
                </a:lnTo>
                <a:close/>
                <a:moveTo>
                  <a:pt x="792652" y="3920547"/>
                </a:moveTo>
                <a:lnTo>
                  <a:pt x="792652" y="4681147"/>
                </a:lnTo>
                <a:lnTo>
                  <a:pt x="1553128" y="4681147"/>
                </a:lnTo>
                <a:lnTo>
                  <a:pt x="1553128" y="3920547"/>
                </a:lnTo>
                <a:close/>
                <a:moveTo>
                  <a:pt x="7831552" y="3138623"/>
                </a:moveTo>
                <a:lnTo>
                  <a:pt x="7831552" y="3899112"/>
                </a:lnTo>
                <a:lnTo>
                  <a:pt x="8592140" y="3899112"/>
                </a:lnTo>
                <a:lnTo>
                  <a:pt x="8592140" y="3138623"/>
                </a:lnTo>
                <a:close/>
                <a:moveTo>
                  <a:pt x="7049624" y="3138623"/>
                </a:moveTo>
                <a:lnTo>
                  <a:pt x="7049624" y="3899112"/>
                </a:lnTo>
                <a:lnTo>
                  <a:pt x="7810116" y="3899112"/>
                </a:lnTo>
                <a:lnTo>
                  <a:pt x="7810116" y="3138623"/>
                </a:lnTo>
                <a:close/>
                <a:moveTo>
                  <a:pt x="6267604" y="3138623"/>
                </a:moveTo>
                <a:lnTo>
                  <a:pt x="6267604" y="3899112"/>
                </a:lnTo>
                <a:lnTo>
                  <a:pt x="7028190" y="3899112"/>
                </a:lnTo>
                <a:lnTo>
                  <a:pt x="7028190" y="3138623"/>
                </a:lnTo>
                <a:close/>
                <a:moveTo>
                  <a:pt x="5485688" y="3138623"/>
                </a:moveTo>
                <a:lnTo>
                  <a:pt x="5485688" y="3899112"/>
                </a:lnTo>
                <a:lnTo>
                  <a:pt x="6246168" y="3899112"/>
                </a:lnTo>
                <a:lnTo>
                  <a:pt x="6246168" y="3138623"/>
                </a:lnTo>
                <a:close/>
                <a:moveTo>
                  <a:pt x="4703640" y="3138623"/>
                </a:moveTo>
                <a:lnTo>
                  <a:pt x="4703640" y="3899112"/>
                </a:lnTo>
                <a:lnTo>
                  <a:pt x="5464254" y="3899112"/>
                </a:lnTo>
                <a:lnTo>
                  <a:pt x="5464254" y="3138623"/>
                </a:lnTo>
                <a:close/>
                <a:moveTo>
                  <a:pt x="3921728" y="3138623"/>
                </a:moveTo>
                <a:lnTo>
                  <a:pt x="3921728" y="3899112"/>
                </a:lnTo>
                <a:lnTo>
                  <a:pt x="4682206" y="3899112"/>
                </a:lnTo>
                <a:lnTo>
                  <a:pt x="4682206" y="3138623"/>
                </a:lnTo>
                <a:close/>
                <a:moveTo>
                  <a:pt x="3138526" y="3138623"/>
                </a:moveTo>
                <a:lnTo>
                  <a:pt x="3138526" y="3899112"/>
                </a:lnTo>
                <a:lnTo>
                  <a:pt x="3900292" y="3899112"/>
                </a:lnTo>
                <a:lnTo>
                  <a:pt x="3900292" y="3138623"/>
                </a:lnTo>
                <a:close/>
                <a:moveTo>
                  <a:pt x="2356612" y="3138623"/>
                </a:moveTo>
                <a:lnTo>
                  <a:pt x="2356612" y="3899112"/>
                </a:lnTo>
                <a:lnTo>
                  <a:pt x="3117092" y="3899112"/>
                </a:lnTo>
                <a:lnTo>
                  <a:pt x="3117092" y="3138623"/>
                </a:lnTo>
                <a:close/>
                <a:moveTo>
                  <a:pt x="1574564" y="3138623"/>
                </a:moveTo>
                <a:lnTo>
                  <a:pt x="1574564" y="3899112"/>
                </a:lnTo>
                <a:lnTo>
                  <a:pt x="2335176" y="3899112"/>
                </a:lnTo>
                <a:lnTo>
                  <a:pt x="2335176" y="3138623"/>
                </a:lnTo>
                <a:close/>
                <a:moveTo>
                  <a:pt x="792652" y="3138623"/>
                </a:moveTo>
                <a:lnTo>
                  <a:pt x="792652" y="3899112"/>
                </a:lnTo>
                <a:lnTo>
                  <a:pt x="1553128" y="3899112"/>
                </a:lnTo>
                <a:lnTo>
                  <a:pt x="1553128" y="3138623"/>
                </a:lnTo>
                <a:close/>
                <a:moveTo>
                  <a:pt x="7831552" y="2356587"/>
                </a:moveTo>
                <a:lnTo>
                  <a:pt x="7831552" y="3117188"/>
                </a:lnTo>
                <a:lnTo>
                  <a:pt x="8592140" y="3117188"/>
                </a:lnTo>
                <a:lnTo>
                  <a:pt x="8592140" y="2356587"/>
                </a:lnTo>
                <a:close/>
                <a:moveTo>
                  <a:pt x="7049624" y="2356587"/>
                </a:moveTo>
                <a:lnTo>
                  <a:pt x="7049624" y="3117188"/>
                </a:lnTo>
                <a:lnTo>
                  <a:pt x="7810116" y="3117188"/>
                </a:lnTo>
                <a:lnTo>
                  <a:pt x="7810116" y="2356587"/>
                </a:lnTo>
                <a:close/>
                <a:moveTo>
                  <a:pt x="6267604" y="2356587"/>
                </a:moveTo>
                <a:lnTo>
                  <a:pt x="6267604" y="3117188"/>
                </a:lnTo>
                <a:lnTo>
                  <a:pt x="7028190" y="3117188"/>
                </a:lnTo>
                <a:lnTo>
                  <a:pt x="7028190" y="2356587"/>
                </a:lnTo>
                <a:close/>
                <a:moveTo>
                  <a:pt x="5485688" y="2356587"/>
                </a:moveTo>
                <a:lnTo>
                  <a:pt x="5485688" y="3117188"/>
                </a:lnTo>
                <a:lnTo>
                  <a:pt x="6246168" y="3117188"/>
                </a:lnTo>
                <a:lnTo>
                  <a:pt x="6246168" y="2356587"/>
                </a:lnTo>
                <a:close/>
                <a:moveTo>
                  <a:pt x="4703640" y="2356587"/>
                </a:moveTo>
                <a:lnTo>
                  <a:pt x="4703640" y="3117188"/>
                </a:lnTo>
                <a:lnTo>
                  <a:pt x="5464254" y="3117188"/>
                </a:lnTo>
                <a:lnTo>
                  <a:pt x="5464254" y="2356587"/>
                </a:lnTo>
                <a:close/>
                <a:moveTo>
                  <a:pt x="3921728" y="2356587"/>
                </a:moveTo>
                <a:lnTo>
                  <a:pt x="3921728" y="3117188"/>
                </a:lnTo>
                <a:lnTo>
                  <a:pt x="4682206" y="3117188"/>
                </a:lnTo>
                <a:lnTo>
                  <a:pt x="4682206" y="2356587"/>
                </a:lnTo>
                <a:close/>
                <a:moveTo>
                  <a:pt x="3138526" y="2356587"/>
                </a:moveTo>
                <a:lnTo>
                  <a:pt x="3138526" y="3117188"/>
                </a:lnTo>
                <a:lnTo>
                  <a:pt x="3900292" y="3117188"/>
                </a:lnTo>
                <a:lnTo>
                  <a:pt x="3900292" y="2356587"/>
                </a:lnTo>
                <a:close/>
                <a:moveTo>
                  <a:pt x="2356612" y="2356587"/>
                </a:moveTo>
                <a:lnTo>
                  <a:pt x="2356612" y="3117188"/>
                </a:lnTo>
                <a:lnTo>
                  <a:pt x="3117092" y="3117188"/>
                </a:lnTo>
                <a:lnTo>
                  <a:pt x="3117092" y="2356587"/>
                </a:lnTo>
                <a:close/>
                <a:moveTo>
                  <a:pt x="1574564" y="2356587"/>
                </a:moveTo>
                <a:lnTo>
                  <a:pt x="1574564" y="3117188"/>
                </a:lnTo>
                <a:lnTo>
                  <a:pt x="2335176" y="3117188"/>
                </a:lnTo>
                <a:lnTo>
                  <a:pt x="2335176" y="2356587"/>
                </a:lnTo>
                <a:close/>
                <a:moveTo>
                  <a:pt x="792652" y="2356587"/>
                </a:moveTo>
                <a:lnTo>
                  <a:pt x="792652" y="3117188"/>
                </a:lnTo>
                <a:lnTo>
                  <a:pt x="1553128" y="3117188"/>
                </a:lnTo>
                <a:lnTo>
                  <a:pt x="1553128" y="2356587"/>
                </a:lnTo>
                <a:close/>
                <a:moveTo>
                  <a:pt x="7831552" y="1574674"/>
                </a:moveTo>
                <a:lnTo>
                  <a:pt x="7831552" y="2335151"/>
                </a:lnTo>
                <a:lnTo>
                  <a:pt x="8592140" y="2335151"/>
                </a:lnTo>
                <a:lnTo>
                  <a:pt x="8592140" y="1574674"/>
                </a:lnTo>
                <a:close/>
                <a:moveTo>
                  <a:pt x="7049624" y="1574674"/>
                </a:moveTo>
                <a:lnTo>
                  <a:pt x="7049624" y="2335151"/>
                </a:lnTo>
                <a:lnTo>
                  <a:pt x="7810116" y="2335151"/>
                </a:lnTo>
                <a:lnTo>
                  <a:pt x="7810116" y="1574674"/>
                </a:lnTo>
                <a:close/>
                <a:moveTo>
                  <a:pt x="6267604" y="1574674"/>
                </a:moveTo>
                <a:lnTo>
                  <a:pt x="6267604" y="2335151"/>
                </a:lnTo>
                <a:lnTo>
                  <a:pt x="7028190" y="2335151"/>
                </a:lnTo>
                <a:lnTo>
                  <a:pt x="7028190" y="1574674"/>
                </a:lnTo>
                <a:close/>
                <a:moveTo>
                  <a:pt x="5485688" y="1574674"/>
                </a:moveTo>
                <a:lnTo>
                  <a:pt x="5485688" y="2335151"/>
                </a:lnTo>
                <a:lnTo>
                  <a:pt x="6246168" y="2335151"/>
                </a:lnTo>
                <a:lnTo>
                  <a:pt x="6246168" y="1574674"/>
                </a:lnTo>
                <a:close/>
                <a:moveTo>
                  <a:pt x="4703640" y="1574674"/>
                </a:moveTo>
                <a:lnTo>
                  <a:pt x="4703640" y="2335151"/>
                </a:lnTo>
                <a:lnTo>
                  <a:pt x="5464254" y="2335151"/>
                </a:lnTo>
                <a:lnTo>
                  <a:pt x="5464254" y="1574674"/>
                </a:lnTo>
                <a:close/>
                <a:moveTo>
                  <a:pt x="3921728" y="1574674"/>
                </a:moveTo>
                <a:lnTo>
                  <a:pt x="3921728" y="2335151"/>
                </a:lnTo>
                <a:lnTo>
                  <a:pt x="4682206" y="2335151"/>
                </a:lnTo>
                <a:lnTo>
                  <a:pt x="4682206" y="1574674"/>
                </a:lnTo>
                <a:close/>
                <a:moveTo>
                  <a:pt x="3138526" y="1574674"/>
                </a:moveTo>
                <a:lnTo>
                  <a:pt x="3138526" y="2335151"/>
                </a:lnTo>
                <a:lnTo>
                  <a:pt x="3900292" y="2335151"/>
                </a:lnTo>
                <a:lnTo>
                  <a:pt x="3900292" y="1574674"/>
                </a:lnTo>
                <a:close/>
                <a:moveTo>
                  <a:pt x="2356612" y="1574674"/>
                </a:moveTo>
                <a:lnTo>
                  <a:pt x="2356612" y="2335151"/>
                </a:lnTo>
                <a:lnTo>
                  <a:pt x="3117092" y="2335151"/>
                </a:lnTo>
                <a:lnTo>
                  <a:pt x="3117092" y="1574674"/>
                </a:lnTo>
                <a:close/>
                <a:moveTo>
                  <a:pt x="1574564" y="1574674"/>
                </a:moveTo>
                <a:lnTo>
                  <a:pt x="1574564" y="2335151"/>
                </a:lnTo>
                <a:lnTo>
                  <a:pt x="2335176" y="2335151"/>
                </a:lnTo>
                <a:lnTo>
                  <a:pt x="2335176" y="1574674"/>
                </a:lnTo>
                <a:close/>
                <a:moveTo>
                  <a:pt x="792652" y="1574674"/>
                </a:moveTo>
                <a:lnTo>
                  <a:pt x="792652" y="2335151"/>
                </a:lnTo>
                <a:lnTo>
                  <a:pt x="1553128" y="2335151"/>
                </a:lnTo>
                <a:lnTo>
                  <a:pt x="1553128" y="1574674"/>
                </a:lnTo>
                <a:close/>
                <a:moveTo>
                  <a:pt x="7831552" y="792638"/>
                </a:moveTo>
                <a:lnTo>
                  <a:pt x="7831552" y="1553239"/>
                </a:lnTo>
                <a:lnTo>
                  <a:pt x="8592140" y="1553239"/>
                </a:lnTo>
                <a:lnTo>
                  <a:pt x="8592140" y="792638"/>
                </a:lnTo>
                <a:close/>
                <a:moveTo>
                  <a:pt x="7049624" y="792638"/>
                </a:moveTo>
                <a:lnTo>
                  <a:pt x="7049624" y="1553239"/>
                </a:lnTo>
                <a:lnTo>
                  <a:pt x="7810116" y="1553239"/>
                </a:lnTo>
                <a:lnTo>
                  <a:pt x="7810116" y="792638"/>
                </a:lnTo>
                <a:close/>
                <a:moveTo>
                  <a:pt x="6267604" y="792638"/>
                </a:moveTo>
                <a:lnTo>
                  <a:pt x="6267604" y="1553239"/>
                </a:lnTo>
                <a:lnTo>
                  <a:pt x="7028190" y="1553239"/>
                </a:lnTo>
                <a:lnTo>
                  <a:pt x="7028190" y="792638"/>
                </a:lnTo>
                <a:close/>
                <a:moveTo>
                  <a:pt x="5485688" y="792638"/>
                </a:moveTo>
                <a:lnTo>
                  <a:pt x="5485688" y="1553239"/>
                </a:lnTo>
                <a:lnTo>
                  <a:pt x="6246168" y="1553239"/>
                </a:lnTo>
                <a:lnTo>
                  <a:pt x="6246168" y="792638"/>
                </a:lnTo>
                <a:close/>
                <a:moveTo>
                  <a:pt x="4703640" y="792638"/>
                </a:moveTo>
                <a:lnTo>
                  <a:pt x="4703640" y="1553239"/>
                </a:lnTo>
                <a:lnTo>
                  <a:pt x="5464254" y="1553239"/>
                </a:lnTo>
                <a:lnTo>
                  <a:pt x="5464254" y="792638"/>
                </a:lnTo>
                <a:close/>
                <a:moveTo>
                  <a:pt x="3921728" y="792638"/>
                </a:moveTo>
                <a:lnTo>
                  <a:pt x="3921728" y="1553239"/>
                </a:lnTo>
                <a:lnTo>
                  <a:pt x="4682206" y="1553239"/>
                </a:lnTo>
                <a:lnTo>
                  <a:pt x="4682206" y="792638"/>
                </a:lnTo>
                <a:close/>
                <a:moveTo>
                  <a:pt x="3138526" y="792638"/>
                </a:moveTo>
                <a:lnTo>
                  <a:pt x="3138526" y="1553239"/>
                </a:lnTo>
                <a:lnTo>
                  <a:pt x="3900292" y="1553239"/>
                </a:lnTo>
                <a:lnTo>
                  <a:pt x="3900292" y="792638"/>
                </a:lnTo>
                <a:close/>
                <a:moveTo>
                  <a:pt x="2356612" y="792638"/>
                </a:moveTo>
                <a:lnTo>
                  <a:pt x="2356612" y="1553239"/>
                </a:lnTo>
                <a:lnTo>
                  <a:pt x="3117092" y="1553239"/>
                </a:lnTo>
                <a:lnTo>
                  <a:pt x="3117092" y="792638"/>
                </a:lnTo>
                <a:close/>
                <a:moveTo>
                  <a:pt x="1574564" y="792638"/>
                </a:moveTo>
                <a:lnTo>
                  <a:pt x="1574564" y="1553239"/>
                </a:lnTo>
                <a:lnTo>
                  <a:pt x="2335176" y="1553239"/>
                </a:lnTo>
                <a:lnTo>
                  <a:pt x="2335176" y="792638"/>
                </a:lnTo>
                <a:close/>
                <a:moveTo>
                  <a:pt x="792652" y="792638"/>
                </a:moveTo>
                <a:lnTo>
                  <a:pt x="792652" y="1553239"/>
                </a:lnTo>
                <a:lnTo>
                  <a:pt x="1553128" y="1553239"/>
                </a:lnTo>
                <a:lnTo>
                  <a:pt x="1553128" y="792638"/>
                </a:lnTo>
                <a:close/>
                <a:moveTo>
                  <a:pt x="2335176" y="0"/>
                </a:moveTo>
                <a:lnTo>
                  <a:pt x="2356612" y="0"/>
                </a:lnTo>
                <a:lnTo>
                  <a:pt x="2356612" y="771203"/>
                </a:lnTo>
                <a:lnTo>
                  <a:pt x="3117092" y="771203"/>
                </a:lnTo>
                <a:lnTo>
                  <a:pt x="3117092" y="3"/>
                </a:lnTo>
                <a:lnTo>
                  <a:pt x="3138526" y="3"/>
                </a:lnTo>
                <a:lnTo>
                  <a:pt x="3138526" y="771203"/>
                </a:lnTo>
                <a:lnTo>
                  <a:pt x="3900292" y="771203"/>
                </a:lnTo>
                <a:lnTo>
                  <a:pt x="3900292" y="3"/>
                </a:lnTo>
                <a:lnTo>
                  <a:pt x="3921728" y="3"/>
                </a:lnTo>
                <a:lnTo>
                  <a:pt x="3921728" y="771203"/>
                </a:lnTo>
                <a:lnTo>
                  <a:pt x="4682206" y="771203"/>
                </a:lnTo>
                <a:lnTo>
                  <a:pt x="4682206" y="1"/>
                </a:lnTo>
                <a:lnTo>
                  <a:pt x="4703640" y="1"/>
                </a:lnTo>
                <a:lnTo>
                  <a:pt x="4703640" y="771203"/>
                </a:lnTo>
                <a:lnTo>
                  <a:pt x="5464254" y="771203"/>
                </a:lnTo>
                <a:lnTo>
                  <a:pt x="5464254" y="2"/>
                </a:lnTo>
                <a:lnTo>
                  <a:pt x="5485688" y="2"/>
                </a:lnTo>
                <a:lnTo>
                  <a:pt x="5485688" y="771203"/>
                </a:lnTo>
                <a:lnTo>
                  <a:pt x="6246168" y="771203"/>
                </a:lnTo>
                <a:lnTo>
                  <a:pt x="6246168" y="3"/>
                </a:lnTo>
                <a:lnTo>
                  <a:pt x="6267604" y="3"/>
                </a:lnTo>
                <a:lnTo>
                  <a:pt x="6267604" y="771203"/>
                </a:lnTo>
                <a:lnTo>
                  <a:pt x="7028190" y="771203"/>
                </a:lnTo>
                <a:lnTo>
                  <a:pt x="7028190" y="1"/>
                </a:lnTo>
                <a:lnTo>
                  <a:pt x="7049624" y="1"/>
                </a:lnTo>
                <a:lnTo>
                  <a:pt x="7049624" y="771203"/>
                </a:lnTo>
                <a:lnTo>
                  <a:pt x="7810116" y="771203"/>
                </a:lnTo>
                <a:lnTo>
                  <a:pt x="7810116" y="2"/>
                </a:lnTo>
                <a:lnTo>
                  <a:pt x="7831552" y="2"/>
                </a:lnTo>
                <a:lnTo>
                  <a:pt x="7831552" y="771203"/>
                </a:lnTo>
                <a:lnTo>
                  <a:pt x="8592140" y="771203"/>
                </a:lnTo>
                <a:lnTo>
                  <a:pt x="8592140" y="2"/>
                </a:lnTo>
                <a:lnTo>
                  <a:pt x="8613574" y="2"/>
                </a:lnTo>
                <a:lnTo>
                  <a:pt x="8613574" y="771203"/>
                </a:lnTo>
                <a:lnTo>
                  <a:pt x="9384792" y="771203"/>
                </a:lnTo>
                <a:lnTo>
                  <a:pt x="9384792" y="792638"/>
                </a:lnTo>
                <a:lnTo>
                  <a:pt x="8613574" y="792638"/>
                </a:lnTo>
                <a:lnTo>
                  <a:pt x="8613574" y="1553239"/>
                </a:lnTo>
                <a:lnTo>
                  <a:pt x="9384792" y="1553239"/>
                </a:lnTo>
                <a:lnTo>
                  <a:pt x="9384792" y="1574674"/>
                </a:lnTo>
                <a:lnTo>
                  <a:pt x="8613574" y="1574674"/>
                </a:lnTo>
                <a:lnTo>
                  <a:pt x="8613574" y="2335151"/>
                </a:lnTo>
                <a:lnTo>
                  <a:pt x="9384792" y="2335151"/>
                </a:lnTo>
                <a:lnTo>
                  <a:pt x="9384792" y="2356587"/>
                </a:lnTo>
                <a:lnTo>
                  <a:pt x="8613574" y="2356587"/>
                </a:lnTo>
                <a:lnTo>
                  <a:pt x="8613574" y="3117188"/>
                </a:lnTo>
                <a:lnTo>
                  <a:pt x="9384792" y="3117188"/>
                </a:lnTo>
                <a:lnTo>
                  <a:pt x="9384792" y="3138623"/>
                </a:lnTo>
                <a:lnTo>
                  <a:pt x="8613574" y="3138623"/>
                </a:lnTo>
                <a:lnTo>
                  <a:pt x="8613574" y="3899112"/>
                </a:lnTo>
                <a:lnTo>
                  <a:pt x="9384792" y="3899112"/>
                </a:lnTo>
                <a:lnTo>
                  <a:pt x="9384792" y="3920547"/>
                </a:lnTo>
                <a:lnTo>
                  <a:pt x="8613574" y="3920547"/>
                </a:lnTo>
                <a:lnTo>
                  <a:pt x="8613574" y="4681147"/>
                </a:lnTo>
                <a:lnTo>
                  <a:pt x="9384792" y="4681147"/>
                </a:lnTo>
                <a:lnTo>
                  <a:pt x="9384792" y="4702582"/>
                </a:lnTo>
                <a:lnTo>
                  <a:pt x="8613574" y="4702582"/>
                </a:lnTo>
                <a:lnTo>
                  <a:pt x="8613574" y="5463061"/>
                </a:lnTo>
                <a:lnTo>
                  <a:pt x="9384792" y="5463061"/>
                </a:lnTo>
                <a:lnTo>
                  <a:pt x="9384792" y="5484496"/>
                </a:lnTo>
                <a:lnTo>
                  <a:pt x="8613574" y="5484496"/>
                </a:lnTo>
                <a:lnTo>
                  <a:pt x="8613574" y="6246262"/>
                </a:lnTo>
                <a:lnTo>
                  <a:pt x="9384792" y="6246262"/>
                </a:lnTo>
                <a:lnTo>
                  <a:pt x="9384792" y="6267697"/>
                </a:lnTo>
                <a:lnTo>
                  <a:pt x="8613574" y="6267697"/>
                </a:lnTo>
                <a:lnTo>
                  <a:pt x="8613574" y="7028190"/>
                </a:lnTo>
                <a:lnTo>
                  <a:pt x="9384792" y="7028190"/>
                </a:lnTo>
                <a:lnTo>
                  <a:pt x="9384792" y="7049625"/>
                </a:lnTo>
                <a:lnTo>
                  <a:pt x="8613574" y="7049625"/>
                </a:lnTo>
                <a:lnTo>
                  <a:pt x="8613574" y="7810225"/>
                </a:lnTo>
                <a:lnTo>
                  <a:pt x="9384792" y="7810225"/>
                </a:lnTo>
                <a:lnTo>
                  <a:pt x="9384792" y="7831660"/>
                </a:lnTo>
                <a:lnTo>
                  <a:pt x="8613574" y="7831660"/>
                </a:lnTo>
                <a:lnTo>
                  <a:pt x="8613574" y="8592152"/>
                </a:lnTo>
                <a:lnTo>
                  <a:pt x="9384792" y="8592152"/>
                </a:lnTo>
                <a:lnTo>
                  <a:pt x="9384792" y="8613587"/>
                </a:lnTo>
                <a:lnTo>
                  <a:pt x="8613574" y="8613587"/>
                </a:lnTo>
                <a:lnTo>
                  <a:pt x="8613574" y="9384792"/>
                </a:lnTo>
                <a:lnTo>
                  <a:pt x="8592140" y="9384792"/>
                </a:lnTo>
                <a:lnTo>
                  <a:pt x="8592140" y="8613587"/>
                </a:lnTo>
                <a:lnTo>
                  <a:pt x="7831552" y="8613587"/>
                </a:lnTo>
                <a:lnTo>
                  <a:pt x="7831552" y="9384792"/>
                </a:lnTo>
                <a:lnTo>
                  <a:pt x="7810116" y="9384792"/>
                </a:lnTo>
                <a:lnTo>
                  <a:pt x="7810116" y="8613587"/>
                </a:lnTo>
                <a:lnTo>
                  <a:pt x="7049624" y="8613587"/>
                </a:lnTo>
                <a:lnTo>
                  <a:pt x="7049624" y="9384792"/>
                </a:lnTo>
                <a:lnTo>
                  <a:pt x="7028190" y="9384792"/>
                </a:lnTo>
                <a:lnTo>
                  <a:pt x="7028190" y="8613587"/>
                </a:lnTo>
                <a:lnTo>
                  <a:pt x="6267604" y="8613587"/>
                </a:lnTo>
                <a:lnTo>
                  <a:pt x="6267604" y="9384792"/>
                </a:lnTo>
                <a:lnTo>
                  <a:pt x="6246168" y="9384792"/>
                </a:lnTo>
                <a:lnTo>
                  <a:pt x="6246168" y="8613587"/>
                </a:lnTo>
                <a:lnTo>
                  <a:pt x="5485688" y="8613587"/>
                </a:lnTo>
                <a:lnTo>
                  <a:pt x="5485688" y="9384792"/>
                </a:lnTo>
                <a:lnTo>
                  <a:pt x="5464254" y="9384792"/>
                </a:lnTo>
                <a:lnTo>
                  <a:pt x="5464254" y="8613587"/>
                </a:lnTo>
                <a:lnTo>
                  <a:pt x="4703640" y="8613587"/>
                </a:lnTo>
                <a:lnTo>
                  <a:pt x="4703640" y="9384792"/>
                </a:lnTo>
                <a:lnTo>
                  <a:pt x="4682206" y="9384792"/>
                </a:lnTo>
                <a:lnTo>
                  <a:pt x="4682206" y="8613587"/>
                </a:lnTo>
                <a:lnTo>
                  <a:pt x="3921728" y="8613587"/>
                </a:lnTo>
                <a:lnTo>
                  <a:pt x="3921728" y="9384792"/>
                </a:lnTo>
                <a:lnTo>
                  <a:pt x="3900292" y="9384792"/>
                </a:lnTo>
                <a:lnTo>
                  <a:pt x="3900292" y="8613587"/>
                </a:lnTo>
                <a:lnTo>
                  <a:pt x="3138526" y="8613587"/>
                </a:lnTo>
                <a:lnTo>
                  <a:pt x="3138526" y="9384792"/>
                </a:lnTo>
                <a:lnTo>
                  <a:pt x="3117092" y="9384792"/>
                </a:lnTo>
                <a:lnTo>
                  <a:pt x="3117092" y="8613587"/>
                </a:lnTo>
                <a:lnTo>
                  <a:pt x="2356612" y="8613587"/>
                </a:lnTo>
                <a:lnTo>
                  <a:pt x="2356612" y="9384792"/>
                </a:lnTo>
                <a:lnTo>
                  <a:pt x="2335176" y="9384792"/>
                </a:lnTo>
                <a:lnTo>
                  <a:pt x="2335176" y="8613587"/>
                </a:lnTo>
                <a:lnTo>
                  <a:pt x="1574564" y="8613587"/>
                </a:lnTo>
                <a:lnTo>
                  <a:pt x="1574564" y="9384792"/>
                </a:lnTo>
                <a:lnTo>
                  <a:pt x="1553128" y="9384792"/>
                </a:lnTo>
                <a:lnTo>
                  <a:pt x="1553128" y="8613587"/>
                </a:lnTo>
                <a:lnTo>
                  <a:pt x="792652" y="8613587"/>
                </a:lnTo>
                <a:lnTo>
                  <a:pt x="792652" y="9384792"/>
                </a:lnTo>
                <a:lnTo>
                  <a:pt x="771218" y="9384792"/>
                </a:lnTo>
                <a:lnTo>
                  <a:pt x="771218" y="8613587"/>
                </a:lnTo>
                <a:lnTo>
                  <a:pt x="0" y="8613587"/>
                </a:lnTo>
                <a:lnTo>
                  <a:pt x="0" y="8592152"/>
                </a:lnTo>
                <a:lnTo>
                  <a:pt x="771218" y="8592152"/>
                </a:lnTo>
                <a:lnTo>
                  <a:pt x="771218" y="7831660"/>
                </a:lnTo>
                <a:lnTo>
                  <a:pt x="0" y="7831660"/>
                </a:lnTo>
                <a:lnTo>
                  <a:pt x="0" y="7810225"/>
                </a:lnTo>
                <a:lnTo>
                  <a:pt x="771218" y="7810225"/>
                </a:lnTo>
                <a:lnTo>
                  <a:pt x="771218" y="7049625"/>
                </a:lnTo>
                <a:lnTo>
                  <a:pt x="0" y="7049625"/>
                </a:lnTo>
                <a:lnTo>
                  <a:pt x="0" y="7028190"/>
                </a:lnTo>
                <a:lnTo>
                  <a:pt x="771218" y="7028190"/>
                </a:lnTo>
                <a:lnTo>
                  <a:pt x="771218" y="6267697"/>
                </a:lnTo>
                <a:lnTo>
                  <a:pt x="0" y="6267697"/>
                </a:lnTo>
                <a:lnTo>
                  <a:pt x="0" y="6246262"/>
                </a:lnTo>
                <a:lnTo>
                  <a:pt x="771218" y="6246262"/>
                </a:lnTo>
                <a:lnTo>
                  <a:pt x="771218" y="5484496"/>
                </a:lnTo>
                <a:lnTo>
                  <a:pt x="0" y="5484496"/>
                </a:lnTo>
                <a:lnTo>
                  <a:pt x="0" y="5463061"/>
                </a:lnTo>
                <a:lnTo>
                  <a:pt x="771218" y="5463061"/>
                </a:lnTo>
                <a:lnTo>
                  <a:pt x="771218" y="4702582"/>
                </a:lnTo>
                <a:lnTo>
                  <a:pt x="0" y="4702582"/>
                </a:lnTo>
                <a:lnTo>
                  <a:pt x="0" y="4681147"/>
                </a:lnTo>
                <a:lnTo>
                  <a:pt x="771218" y="4681147"/>
                </a:lnTo>
                <a:lnTo>
                  <a:pt x="771218" y="3920547"/>
                </a:lnTo>
                <a:lnTo>
                  <a:pt x="0" y="3920547"/>
                </a:lnTo>
                <a:lnTo>
                  <a:pt x="0" y="3899112"/>
                </a:lnTo>
                <a:lnTo>
                  <a:pt x="771218" y="3899112"/>
                </a:lnTo>
                <a:lnTo>
                  <a:pt x="771218" y="3138623"/>
                </a:lnTo>
                <a:lnTo>
                  <a:pt x="0" y="3138623"/>
                </a:lnTo>
                <a:lnTo>
                  <a:pt x="0" y="3117188"/>
                </a:lnTo>
                <a:lnTo>
                  <a:pt x="771218" y="3117188"/>
                </a:lnTo>
                <a:lnTo>
                  <a:pt x="771218" y="2356587"/>
                </a:lnTo>
                <a:lnTo>
                  <a:pt x="0" y="2356587"/>
                </a:lnTo>
                <a:lnTo>
                  <a:pt x="0" y="2335151"/>
                </a:lnTo>
                <a:lnTo>
                  <a:pt x="771218" y="2335151"/>
                </a:lnTo>
                <a:lnTo>
                  <a:pt x="771218" y="1574674"/>
                </a:lnTo>
                <a:lnTo>
                  <a:pt x="0" y="1574674"/>
                </a:lnTo>
                <a:lnTo>
                  <a:pt x="0" y="1553239"/>
                </a:lnTo>
                <a:lnTo>
                  <a:pt x="771218" y="1553239"/>
                </a:lnTo>
                <a:lnTo>
                  <a:pt x="771218" y="792638"/>
                </a:lnTo>
                <a:lnTo>
                  <a:pt x="0" y="792638"/>
                </a:lnTo>
                <a:lnTo>
                  <a:pt x="0" y="771203"/>
                </a:lnTo>
                <a:lnTo>
                  <a:pt x="771218" y="771203"/>
                </a:lnTo>
                <a:lnTo>
                  <a:pt x="771218" y="1"/>
                </a:lnTo>
                <a:lnTo>
                  <a:pt x="792652" y="1"/>
                </a:lnTo>
                <a:lnTo>
                  <a:pt x="792652" y="771203"/>
                </a:lnTo>
                <a:lnTo>
                  <a:pt x="1553128" y="771203"/>
                </a:lnTo>
                <a:lnTo>
                  <a:pt x="1553128" y="3"/>
                </a:lnTo>
                <a:lnTo>
                  <a:pt x="1574564" y="3"/>
                </a:lnTo>
                <a:lnTo>
                  <a:pt x="1574564" y="771203"/>
                </a:lnTo>
                <a:lnTo>
                  <a:pt x="2335176" y="771203"/>
                </a:lnTo>
                <a:close/>
              </a:path>
            </a:pathLst>
          </a:custGeom>
          <a:solidFill>
            <a:schemeClr val="tx1"/>
          </a:soli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aleway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2C59729-C821-61FC-729E-CB1CEF19B8C6}"/>
              </a:ext>
            </a:extLst>
          </p:cNvPr>
          <p:cNvCxnSpPr/>
          <p:nvPr/>
        </p:nvCxnSpPr>
        <p:spPr>
          <a:xfrm>
            <a:off x="1570892" y="6532149"/>
            <a:ext cx="1828800" cy="0"/>
          </a:xfrm>
          <a:prstGeom prst="line">
            <a:avLst/>
          </a:prstGeom>
          <a:ln w="50800" cap="flat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s://i.pinimg.com/564x/7d/08/b5/7d08b5a1f13df5d38866433a721445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33" y="1394494"/>
            <a:ext cx="12251132" cy="1085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585825" y="4136385"/>
            <a:ext cx="9955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Символ удачи и везенья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566812" y="5277291"/>
            <a:ext cx="728426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Символ осознания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266151" y="6456262"/>
            <a:ext cx="702234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Символ мудрости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103284" y="7635233"/>
            <a:ext cx="70916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Символ гармонии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097700" y="8623079"/>
            <a:ext cx="67681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Символ человека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4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9">
            <a:extLst>
              <a:ext uri="{FF2B5EF4-FFF2-40B4-BE49-F238E27FC236}">
                <a16:creationId xmlns:a16="http://schemas.microsoft.com/office/drawing/2014/main" id="{5D400F7A-E9D4-E539-4576-AFA74AFD46A9}"/>
              </a:ext>
            </a:extLst>
          </p:cNvPr>
          <p:cNvSpPr/>
          <p:nvPr/>
        </p:nvSpPr>
        <p:spPr>
          <a:xfrm>
            <a:off x="-346928" y="-1140704"/>
            <a:ext cx="9384792" cy="9384792"/>
          </a:xfrm>
          <a:custGeom>
            <a:avLst/>
            <a:gdLst>
              <a:gd name="connsiteX0" fmla="*/ 7831552 w 9384792"/>
              <a:gd name="connsiteY0" fmla="*/ 7831660 h 9384792"/>
              <a:gd name="connsiteX1" fmla="*/ 7831552 w 9384792"/>
              <a:gd name="connsiteY1" fmla="*/ 8592152 h 9384792"/>
              <a:gd name="connsiteX2" fmla="*/ 8592139 w 9384792"/>
              <a:gd name="connsiteY2" fmla="*/ 8592152 h 9384792"/>
              <a:gd name="connsiteX3" fmla="*/ 8592139 w 9384792"/>
              <a:gd name="connsiteY3" fmla="*/ 7831660 h 9384792"/>
              <a:gd name="connsiteX4" fmla="*/ 7049625 w 9384792"/>
              <a:gd name="connsiteY4" fmla="*/ 7831660 h 9384792"/>
              <a:gd name="connsiteX5" fmla="*/ 7049625 w 9384792"/>
              <a:gd name="connsiteY5" fmla="*/ 8592152 h 9384792"/>
              <a:gd name="connsiteX6" fmla="*/ 7810117 w 9384792"/>
              <a:gd name="connsiteY6" fmla="*/ 8592152 h 9384792"/>
              <a:gd name="connsiteX7" fmla="*/ 7810117 w 9384792"/>
              <a:gd name="connsiteY7" fmla="*/ 7831660 h 9384792"/>
              <a:gd name="connsiteX8" fmla="*/ 6267603 w 9384792"/>
              <a:gd name="connsiteY8" fmla="*/ 7831660 h 9384792"/>
              <a:gd name="connsiteX9" fmla="*/ 6267603 w 9384792"/>
              <a:gd name="connsiteY9" fmla="*/ 8592152 h 9384792"/>
              <a:gd name="connsiteX10" fmla="*/ 7028190 w 9384792"/>
              <a:gd name="connsiteY10" fmla="*/ 8592152 h 9384792"/>
              <a:gd name="connsiteX11" fmla="*/ 7028190 w 9384792"/>
              <a:gd name="connsiteY11" fmla="*/ 7831660 h 9384792"/>
              <a:gd name="connsiteX12" fmla="*/ 5485689 w 9384792"/>
              <a:gd name="connsiteY12" fmla="*/ 7831660 h 9384792"/>
              <a:gd name="connsiteX13" fmla="*/ 5485689 w 9384792"/>
              <a:gd name="connsiteY13" fmla="*/ 8592152 h 9384792"/>
              <a:gd name="connsiteX14" fmla="*/ 6246168 w 9384792"/>
              <a:gd name="connsiteY14" fmla="*/ 8592152 h 9384792"/>
              <a:gd name="connsiteX15" fmla="*/ 6246168 w 9384792"/>
              <a:gd name="connsiteY15" fmla="*/ 7831660 h 9384792"/>
              <a:gd name="connsiteX16" fmla="*/ 4703641 w 9384792"/>
              <a:gd name="connsiteY16" fmla="*/ 7831660 h 9384792"/>
              <a:gd name="connsiteX17" fmla="*/ 4703641 w 9384792"/>
              <a:gd name="connsiteY17" fmla="*/ 8592152 h 9384792"/>
              <a:gd name="connsiteX18" fmla="*/ 5464254 w 9384792"/>
              <a:gd name="connsiteY18" fmla="*/ 8592152 h 9384792"/>
              <a:gd name="connsiteX19" fmla="*/ 5464254 w 9384792"/>
              <a:gd name="connsiteY19" fmla="*/ 7831660 h 9384792"/>
              <a:gd name="connsiteX20" fmla="*/ 3921729 w 9384792"/>
              <a:gd name="connsiteY20" fmla="*/ 7831660 h 9384792"/>
              <a:gd name="connsiteX21" fmla="*/ 3921729 w 9384792"/>
              <a:gd name="connsiteY21" fmla="*/ 8592152 h 9384792"/>
              <a:gd name="connsiteX22" fmla="*/ 4682206 w 9384792"/>
              <a:gd name="connsiteY22" fmla="*/ 8592152 h 9384792"/>
              <a:gd name="connsiteX23" fmla="*/ 4682206 w 9384792"/>
              <a:gd name="connsiteY23" fmla="*/ 7831660 h 9384792"/>
              <a:gd name="connsiteX24" fmla="*/ 3138527 w 9384792"/>
              <a:gd name="connsiteY24" fmla="*/ 7831660 h 9384792"/>
              <a:gd name="connsiteX25" fmla="*/ 3138527 w 9384792"/>
              <a:gd name="connsiteY25" fmla="*/ 8592152 h 9384792"/>
              <a:gd name="connsiteX26" fmla="*/ 3900294 w 9384792"/>
              <a:gd name="connsiteY26" fmla="*/ 8592152 h 9384792"/>
              <a:gd name="connsiteX27" fmla="*/ 3900294 w 9384792"/>
              <a:gd name="connsiteY27" fmla="*/ 7831660 h 9384792"/>
              <a:gd name="connsiteX28" fmla="*/ 2356613 w 9384792"/>
              <a:gd name="connsiteY28" fmla="*/ 7831660 h 9384792"/>
              <a:gd name="connsiteX29" fmla="*/ 2356613 w 9384792"/>
              <a:gd name="connsiteY29" fmla="*/ 8592152 h 9384792"/>
              <a:gd name="connsiteX30" fmla="*/ 3117093 w 9384792"/>
              <a:gd name="connsiteY30" fmla="*/ 8592152 h 9384792"/>
              <a:gd name="connsiteX31" fmla="*/ 3117093 w 9384792"/>
              <a:gd name="connsiteY31" fmla="*/ 7831660 h 9384792"/>
              <a:gd name="connsiteX32" fmla="*/ 1574566 w 9384792"/>
              <a:gd name="connsiteY32" fmla="*/ 7831660 h 9384792"/>
              <a:gd name="connsiteX33" fmla="*/ 1574566 w 9384792"/>
              <a:gd name="connsiteY33" fmla="*/ 8592152 h 9384792"/>
              <a:gd name="connsiteX34" fmla="*/ 2335178 w 9384792"/>
              <a:gd name="connsiteY34" fmla="*/ 8592152 h 9384792"/>
              <a:gd name="connsiteX35" fmla="*/ 2335178 w 9384792"/>
              <a:gd name="connsiteY35" fmla="*/ 7831660 h 9384792"/>
              <a:gd name="connsiteX36" fmla="*/ 792654 w 9384792"/>
              <a:gd name="connsiteY36" fmla="*/ 7831660 h 9384792"/>
              <a:gd name="connsiteX37" fmla="*/ 792654 w 9384792"/>
              <a:gd name="connsiteY37" fmla="*/ 8592152 h 9384792"/>
              <a:gd name="connsiteX38" fmla="*/ 1553131 w 9384792"/>
              <a:gd name="connsiteY38" fmla="*/ 8592152 h 9384792"/>
              <a:gd name="connsiteX39" fmla="*/ 1553131 w 9384792"/>
              <a:gd name="connsiteY39" fmla="*/ 7831660 h 9384792"/>
              <a:gd name="connsiteX40" fmla="*/ 7831552 w 9384792"/>
              <a:gd name="connsiteY40" fmla="*/ 7049625 h 9384792"/>
              <a:gd name="connsiteX41" fmla="*/ 7831552 w 9384792"/>
              <a:gd name="connsiteY41" fmla="*/ 7810225 h 9384792"/>
              <a:gd name="connsiteX42" fmla="*/ 8592139 w 9384792"/>
              <a:gd name="connsiteY42" fmla="*/ 7810225 h 9384792"/>
              <a:gd name="connsiteX43" fmla="*/ 8592139 w 9384792"/>
              <a:gd name="connsiteY43" fmla="*/ 7049625 h 9384792"/>
              <a:gd name="connsiteX44" fmla="*/ 7049625 w 9384792"/>
              <a:gd name="connsiteY44" fmla="*/ 7049625 h 9384792"/>
              <a:gd name="connsiteX45" fmla="*/ 7049625 w 9384792"/>
              <a:gd name="connsiteY45" fmla="*/ 7810225 h 9384792"/>
              <a:gd name="connsiteX46" fmla="*/ 7810117 w 9384792"/>
              <a:gd name="connsiteY46" fmla="*/ 7810225 h 9384792"/>
              <a:gd name="connsiteX47" fmla="*/ 7810117 w 9384792"/>
              <a:gd name="connsiteY47" fmla="*/ 7049625 h 9384792"/>
              <a:gd name="connsiteX48" fmla="*/ 6267603 w 9384792"/>
              <a:gd name="connsiteY48" fmla="*/ 7049625 h 9384792"/>
              <a:gd name="connsiteX49" fmla="*/ 6267603 w 9384792"/>
              <a:gd name="connsiteY49" fmla="*/ 7810225 h 9384792"/>
              <a:gd name="connsiteX50" fmla="*/ 7028190 w 9384792"/>
              <a:gd name="connsiteY50" fmla="*/ 7810225 h 9384792"/>
              <a:gd name="connsiteX51" fmla="*/ 7028190 w 9384792"/>
              <a:gd name="connsiteY51" fmla="*/ 7049625 h 9384792"/>
              <a:gd name="connsiteX52" fmla="*/ 5485689 w 9384792"/>
              <a:gd name="connsiteY52" fmla="*/ 7049625 h 9384792"/>
              <a:gd name="connsiteX53" fmla="*/ 5485689 w 9384792"/>
              <a:gd name="connsiteY53" fmla="*/ 7810225 h 9384792"/>
              <a:gd name="connsiteX54" fmla="*/ 6246168 w 9384792"/>
              <a:gd name="connsiteY54" fmla="*/ 7810225 h 9384792"/>
              <a:gd name="connsiteX55" fmla="*/ 6246168 w 9384792"/>
              <a:gd name="connsiteY55" fmla="*/ 7049625 h 9384792"/>
              <a:gd name="connsiteX56" fmla="*/ 4703641 w 9384792"/>
              <a:gd name="connsiteY56" fmla="*/ 7049625 h 9384792"/>
              <a:gd name="connsiteX57" fmla="*/ 4703641 w 9384792"/>
              <a:gd name="connsiteY57" fmla="*/ 7810225 h 9384792"/>
              <a:gd name="connsiteX58" fmla="*/ 5464254 w 9384792"/>
              <a:gd name="connsiteY58" fmla="*/ 7810225 h 9384792"/>
              <a:gd name="connsiteX59" fmla="*/ 5464254 w 9384792"/>
              <a:gd name="connsiteY59" fmla="*/ 7049625 h 9384792"/>
              <a:gd name="connsiteX60" fmla="*/ 3921729 w 9384792"/>
              <a:gd name="connsiteY60" fmla="*/ 7049625 h 9384792"/>
              <a:gd name="connsiteX61" fmla="*/ 3921729 w 9384792"/>
              <a:gd name="connsiteY61" fmla="*/ 7810225 h 9384792"/>
              <a:gd name="connsiteX62" fmla="*/ 4682206 w 9384792"/>
              <a:gd name="connsiteY62" fmla="*/ 7810225 h 9384792"/>
              <a:gd name="connsiteX63" fmla="*/ 4682206 w 9384792"/>
              <a:gd name="connsiteY63" fmla="*/ 7049625 h 9384792"/>
              <a:gd name="connsiteX64" fmla="*/ 3138527 w 9384792"/>
              <a:gd name="connsiteY64" fmla="*/ 7049625 h 9384792"/>
              <a:gd name="connsiteX65" fmla="*/ 3138527 w 9384792"/>
              <a:gd name="connsiteY65" fmla="*/ 7810225 h 9384792"/>
              <a:gd name="connsiteX66" fmla="*/ 3900294 w 9384792"/>
              <a:gd name="connsiteY66" fmla="*/ 7810225 h 9384792"/>
              <a:gd name="connsiteX67" fmla="*/ 3900294 w 9384792"/>
              <a:gd name="connsiteY67" fmla="*/ 7049625 h 9384792"/>
              <a:gd name="connsiteX68" fmla="*/ 2356613 w 9384792"/>
              <a:gd name="connsiteY68" fmla="*/ 7049625 h 9384792"/>
              <a:gd name="connsiteX69" fmla="*/ 2356613 w 9384792"/>
              <a:gd name="connsiteY69" fmla="*/ 7810225 h 9384792"/>
              <a:gd name="connsiteX70" fmla="*/ 3117093 w 9384792"/>
              <a:gd name="connsiteY70" fmla="*/ 7810225 h 9384792"/>
              <a:gd name="connsiteX71" fmla="*/ 3117093 w 9384792"/>
              <a:gd name="connsiteY71" fmla="*/ 7049625 h 9384792"/>
              <a:gd name="connsiteX72" fmla="*/ 1574566 w 9384792"/>
              <a:gd name="connsiteY72" fmla="*/ 7049625 h 9384792"/>
              <a:gd name="connsiteX73" fmla="*/ 1574566 w 9384792"/>
              <a:gd name="connsiteY73" fmla="*/ 7810225 h 9384792"/>
              <a:gd name="connsiteX74" fmla="*/ 2335178 w 9384792"/>
              <a:gd name="connsiteY74" fmla="*/ 7810225 h 9384792"/>
              <a:gd name="connsiteX75" fmla="*/ 2335178 w 9384792"/>
              <a:gd name="connsiteY75" fmla="*/ 7049625 h 9384792"/>
              <a:gd name="connsiteX76" fmla="*/ 792654 w 9384792"/>
              <a:gd name="connsiteY76" fmla="*/ 7049625 h 9384792"/>
              <a:gd name="connsiteX77" fmla="*/ 792654 w 9384792"/>
              <a:gd name="connsiteY77" fmla="*/ 7810225 h 9384792"/>
              <a:gd name="connsiteX78" fmla="*/ 1553131 w 9384792"/>
              <a:gd name="connsiteY78" fmla="*/ 7810225 h 9384792"/>
              <a:gd name="connsiteX79" fmla="*/ 1553131 w 9384792"/>
              <a:gd name="connsiteY79" fmla="*/ 7049625 h 9384792"/>
              <a:gd name="connsiteX80" fmla="*/ 7831552 w 9384792"/>
              <a:gd name="connsiteY80" fmla="*/ 6267697 h 9384792"/>
              <a:gd name="connsiteX81" fmla="*/ 7831552 w 9384792"/>
              <a:gd name="connsiteY81" fmla="*/ 7028190 h 9384792"/>
              <a:gd name="connsiteX82" fmla="*/ 8592139 w 9384792"/>
              <a:gd name="connsiteY82" fmla="*/ 7028190 h 9384792"/>
              <a:gd name="connsiteX83" fmla="*/ 8592139 w 9384792"/>
              <a:gd name="connsiteY83" fmla="*/ 6267697 h 9384792"/>
              <a:gd name="connsiteX84" fmla="*/ 7049625 w 9384792"/>
              <a:gd name="connsiteY84" fmla="*/ 6267697 h 9384792"/>
              <a:gd name="connsiteX85" fmla="*/ 7049625 w 9384792"/>
              <a:gd name="connsiteY85" fmla="*/ 7028190 h 9384792"/>
              <a:gd name="connsiteX86" fmla="*/ 7810117 w 9384792"/>
              <a:gd name="connsiteY86" fmla="*/ 7028190 h 9384792"/>
              <a:gd name="connsiteX87" fmla="*/ 7810117 w 9384792"/>
              <a:gd name="connsiteY87" fmla="*/ 6267697 h 9384792"/>
              <a:gd name="connsiteX88" fmla="*/ 6267603 w 9384792"/>
              <a:gd name="connsiteY88" fmla="*/ 6267697 h 9384792"/>
              <a:gd name="connsiteX89" fmla="*/ 6267603 w 9384792"/>
              <a:gd name="connsiteY89" fmla="*/ 7028190 h 9384792"/>
              <a:gd name="connsiteX90" fmla="*/ 7028190 w 9384792"/>
              <a:gd name="connsiteY90" fmla="*/ 7028190 h 9384792"/>
              <a:gd name="connsiteX91" fmla="*/ 7028190 w 9384792"/>
              <a:gd name="connsiteY91" fmla="*/ 6267697 h 9384792"/>
              <a:gd name="connsiteX92" fmla="*/ 5485689 w 9384792"/>
              <a:gd name="connsiteY92" fmla="*/ 6267697 h 9384792"/>
              <a:gd name="connsiteX93" fmla="*/ 5485689 w 9384792"/>
              <a:gd name="connsiteY93" fmla="*/ 7028190 h 9384792"/>
              <a:gd name="connsiteX94" fmla="*/ 6246168 w 9384792"/>
              <a:gd name="connsiteY94" fmla="*/ 7028190 h 9384792"/>
              <a:gd name="connsiteX95" fmla="*/ 6246168 w 9384792"/>
              <a:gd name="connsiteY95" fmla="*/ 6267697 h 9384792"/>
              <a:gd name="connsiteX96" fmla="*/ 4703641 w 9384792"/>
              <a:gd name="connsiteY96" fmla="*/ 6267697 h 9384792"/>
              <a:gd name="connsiteX97" fmla="*/ 4703641 w 9384792"/>
              <a:gd name="connsiteY97" fmla="*/ 7028190 h 9384792"/>
              <a:gd name="connsiteX98" fmla="*/ 5464254 w 9384792"/>
              <a:gd name="connsiteY98" fmla="*/ 7028190 h 9384792"/>
              <a:gd name="connsiteX99" fmla="*/ 5464254 w 9384792"/>
              <a:gd name="connsiteY99" fmla="*/ 6267697 h 9384792"/>
              <a:gd name="connsiteX100" fmla="*/ 3921729 w 9384792"/>
              <a:gd name="connsiteY100" fmla="*/ 6267697 h 9384792"/>
              <a:gd name="connsiteX101" fmla="*/ 3921729 w 9384792"/>
              <a:gd name="connsiteY101" fmla="*/ 7028190 h 9384792"/>
              <a:gd name="connsiteX102" fmla="*/ 4682206 w 9384792"/>
              <a:gd name="connsiteY102" fmla="*/ 7028190 h 9384792"/>
              <a:gd name="connsiteX103" fmla="*/ 4682206 w 9384792"/>
              <a:gd name="connsiteY103" fmla="*/ 6267697 h 9384792"/>
              <a:gd name="connsiteX104" fmla="*/ 3138527 w 9384792"/>
              <a:gd name="connsiteY104" fmla="*/ 6267697 h 9384792"/>
              <a:gd name="connsiteX105" fmla="*/ 3138527 w 9384792"/>
              <a:gd name="connsiteY105" fmla="*/ 7028190 h 9384792"/>
              <a:gd name="connsiteX106" fmla="*/ 3900294 w 9384792"/>
              <a:gd name="connsiteY106" fmla="*/ 7028190 h 9384792"/>
              <a:gd name="connsiteX107" fmla="*/ 3900294 w 9384792"/>
              <a:gd name="connsiteY107" fmla="*/ 6267697 h 9384792"/>
              <a:gd name="connsiteX108" fmla="*/ 2356613 w 9384792"/>
              <a:gd name="connsiteY108" fmla="*/ 6267697 h 9384792"/>
              <a:gd name="connsiteX109" fmla="*/ 2356613 w 9384792"/>
              <a:gd name="connsiteY109" fmla="*/ 7028190 h 9384792"/>
              <a:gd name="connsiteX110" fmla="*/ 3117093 w 9384792"/>
              <a:gd name="connsiteY110" fmla="*/ 7028190 h 9384792"/>
              <a:gd name="connsiteX111" fmla="*/ 3117093 w 9384792"/>
              <a:gd name="connsiteY111" fmla="*/ 6267697 h 9384792"/>
              <a:gd name="connsiteX112" fmla="*/ 1574566 w 9384792"/>
              <a:gd name="connsiteY112" fmla="*/ 6267697 h 9384792"/>
              <a:gd name="connsiteX113" fmla="*/ 1574566 w 9384792"/>
              <a:gd name="connsiteY113" fmla="*/ 7028190 h 9384792"/>
              <a:gd name="connsiteX114" fmla="*/ 2335178 w 9384792"/>
              <a:gd name="connsiteY114" fmla="*/ 7028190 h 9384792"/>
              <a:gd name="connsiteX115" fmla="*/ 2335178 w 9384792"/>
              <a:gd name="connsiteY115" fmla="*/ 6267697 h 9384792"/>
              <a:gd name="connsiteX116" fmla="*/ 792654 w 9384792"/>
              <a:gd name="connsiteY116" fmla="*/ 6267697 h 9384792"/>
              <a:gd name="connsiteX117" fmla="*/ 792654 w 9384792"/>
              <a:gd name="connsiteY117" fmla="*/ 7028190 h 9384792"/>
              <a:gd name="connsiteX118" fmla="*/ 1553131 w 9384792"/>
              <a:gd name="connsiteY118" fmla="*/ 7028190 h 9384792"/>
              <a:gd name="connsiteX119" fmla="*/ 1553131 w 9384792"/>
              <a:gd name="connsiteY119" fmla="*/ 6267697 h 9384792"/>
              <a:gd name="connsiteX120" fmla="*/ 7831552 w 9384792"/>
              <a:gd name="connsiteY120" fmla="*/ 5484496 h 9384792"/>
              <a:gd name="connsiteX121" fmla="*/ 7831552 w 9384792"/>
              <a:gd name="connsiteY121" fmla="*/ 6246262 h 9384792"/>
              <a:gd name="connsiteX122" fmla="*/ 8592139 w 9384792"/>
              <a:gd name="connsiteY122" fmla="*/ 6246262 h 9384792"/>
              <a:gd name="connsiteX123" fmla="*/ 8592139 w 9384792"/>
              <a:gd name="connsiteY123" fmla="*/ 5484496 h 9384792"/>
              <a:gd name="connsiteX124" fmla="*/ 7049625 w 9384792"/>
              <a:gd name="connsiteY124" fmla="*/ 5484496 h 9384792"/>
              <a:gd name="connsiteX125" fmla="*/ 7049625 w 9384792"/>
              <a:gd name="connsiteY125" fmla="*/ 6246262 h 9384792"/>
              <a:gd name="connsiteX126" fmla="*/ 7810117 w 9384792"/>
              <a:gd name="connsiteY126" fmla="*/ 6246262 h 9384792"/>
              <a:gd name="connsiteX127" fmla="*/ 7810117 w 9384792"/>
              <a:gd name="connsiteY127" fmla="*/ 5484496 h 9384792"/>
              <a:gd name="connsiteX128" fmla="*/ 6267603 w 9384792"/>
              <a:gd name="connsiteY128" fmla="*/ 5484496 h 9384792"/>
              <a:gd name="connsiteX129" fmla="*/ 6267603 w 9384792"/>
              <a:gd name="connsiteY129" fmla="*/ 6246262 h 9384792"/>
              <a:gd name="connsiteX130" fmla="*/ 7028190 w 9384792"/>
              <a:gd name="connsiteY130" fmla="*/ 6246262 h 9384792"/>
              <a:gd name="connsiteX131" fmla="*/ 7028190 w 9384792"/>
              <a:gd name="connsiteY131" fmla="*/ 5484496 h 9384792"/>
              <a:gd name="connsiteX132" fmla="*/ 5485689 w 9384792"/>
              <a:gd name="connsiteY132" fmla="*/ 5484496 h 9384792"/>
              <a:gd name="connsiteX133" fmla="*/ 5485689 w 9384792"/>
              <a:gd name="connsiteY133" fmla="*/ 6246262 h 9384792"/>
              <a:gd name="connsiteX134" fmla="*/ 6246168 w 9384792"/>
              <a:gd name="connsiteY134" fmla="*/ 6246262 h 9384792"/>
              <a:gd name="connsiteX135" fmla="*/ 6246168 w 9384792"/>
              <a:gd name="connsiteY135" fmla="*/ 5484496 h 9384792"/>
              <a:gd name="connsiteX136" fmla="*/ 4703641 w 9384792"/>
              <a:gd name="connsiteY136" fmla="*/ 5484496 h 9384792"/>
              <a:gd name="connsiteX137" fmla="*/ 4703641 w 9384792"/>
              <a:gd name="connsiteY137" fmla="*/ 6246262 h 9384792"/>
              <a:gd name="connsiteX138" fmla="*/ 5464254 w 9384792"/>
              <a:gd name="connsiteY138" fmla="*/ 6246262 h 9384792"/>
              <a:gd name="connsiteX139" fmla="*/ 5464254 w 9384792"/>
              <a:gd name="connsiteY139" fmla="*/ 5484496 h 9384792"/>
              <a:gd name="connsiteX140" fmla="*/ 3921729 w 9384792"/>
              <a:gd name="connsiteY140" fmla="*/ 5484496 h 9384792"/>
              <a:gd name="connsiteX141" fmla="*/ 3921729 w 9384792"/>
              <a:gd name="connsiteY141" fmla="*/ 6246262 h 9384792"/>
              <a:gd name="connsiteX142" fmla="*/ 4682206 w 9384792"/>
              <a:gd name="connsiteY142" fmla="*/ 6246262 h 9384792"/>
              <a:gd name="connsiteX143" fmla="*/ 4682206 w 9384792"/>
              <a:gd name="connsiteY143" fmla="*/ 5484496 h 9384792"/>
              <a:gd name="connsiteX144" fmla="*/ 3138527 w 9384792"/>
              <a:gd name="connsiteY144" fmla="*/ 5484496 h 9384792"/>
              <a:gd name="connsiteX145" fmla="*/ 3138527 w 9384792"/>
              <a:gd name="connsiteY145" fmla="*/ 6246262 h 9384792"/>
              <a:gd name="connsiteX146" fmla="*/ 3900294 w 9384792"/>
              <a:gd name="connsiteY146" fmla="*/ 6246262 h 9384792"/>
              <a:gd name="connsiteX147" fmla="*/ 3900294 w 9384792"/>
              <a:gd name="connsiteY147" fmla="*/ 5484496 h 9384792"/>
              <a:gd name="connsiteX148" fmla="*/ 2356613 w 9384792"/>
              <a:gd name="connsiteY148" fmla="*/ 5484496 h 9384792"/>
              <a:gd name="connsiteX149" fmla="*/ 2356613 w 9384792"/>
              <a:gd name="connsiteY149" fmla="*/ 6246262 h 9384792"/>
              <a:gd name="connsiteX150" fmla="*/ 3117093 w 9384792"/>
              <a:gd name="connsiteY150" fmla="*/ 6246262 h 9384792"/>
              <a:gd name="connsiteX151" fmla="*/ 3117093 w 9384792"/>
              <a:gd name="connsiteY151" fmla="*/ 5484496 h 9384792"/>
              <a:gd name="connsiteX152" fmla="*/ 1574566 w 9384792"/>
              <a:gd name="connsiteY152" fmla="*/ 5484496 h 9384792"/>
              <a:gd name="connsiteX153" fmla="*/ 1574566 w 9384792"/>
              <a:gd name="connsiteY153" fmla="*/ 6246262 h 9384792"/>
              <a:gd name="connsiteX154" fmla="*/ 2335178 w 9384792"/>
              <a:gd name="connsiteY154" fmla="*/ 6246262 h 9384792"/>
              <a:gd name="connsiteX155" fmla="*/ 2335178 w 9384792"/>
              <a:gd name="connsiteY155" fmla="*/ 5484496 h 9384792"/>
              <a:gd name="connsiteX156" fmla="*/ 792654 w 9384792"/>
              <a:gd name="connsiteY156" fmla="*/ 5484496 h 9384792"/>
              <a:gd name="connsiteX157" fmla="*/ 792654 w 9384792"/>
              <a:gd name="connsiteY157" fmla="*/ 6246262 h 9384792"/>
              <a:gd name="connsiteX158" fmla="*/ 1553131 w 9384792"/>
              <a:gd name="connsiteY158" fmla="*/ 6246262 h 9384792"/>
              <a:gd name="connsiteX159" fmla="*/ 1553131 w 9384792"/>
              <a:gd name="connsiteY159" fmla="*/ 5484496 h 9384792"/>
              <a:gd name="connsiteX160" fmla="*/ 7831552 w 9384792"/>
              <a:gd name="connsiteY160" fmla="*/ 4702582 h 9384792"/>
              <a:gd name="connsiteX161" fmla="*/ 7831552 w 9384792"/>
              <a:gd name="connsiteY161" fmla="*/ 5463061 h 9384792"/>
              <a:gd name="connsiteX162" fmla="*/ 8592139 w 9384792"/>
              <a:gd name="connsiteY162" fmla="*/ 5463061 h 9384792"/>
              <a:gd name="connsiteX163" fmla="*/ 8592139 w 9384792"/>
              <a:gd name="connsiteY163" fmla="*/ 4702582 h 9384792"/>
              <a:gd name="connsiteX164" fmla="*/ 7049625 w 9384792"/>
              <a:gd name="connsiteY164" fmla="*/ 4702582 h 9384792"/>
              <a:gd name="connsiteX165" fmla="*/ 7049625 w 9384792"/>
              <a:gd name="connsiteY165" fmla="*/ 5463061 h 9384792"/>
              <a:gd name="connsiteX166" fmla="*/ 7810117 w 9384792"/>
              <a:gd name="connsiteY166" fmla="*/ 5463061 h 9384792"/>
              <a:gd name="connsiteX167" fmla="*/ 7810117 w 9384792"/>
              <a:gd name="connsiteY167" fmla="*/ 4702582 h 9384792"/>
              <a:gd name="connsiteX168" fmla="*/ 6267603 w 9384792"/>
              <a:gd name="connsiteY168" fmla="*/ 4702582 h 9384792"/>
              <a:gd name="connsiteX169" fmla="*/ 6267603 w 9384792"/>
              <a:gd name="connsiteY169" fmla="*/ 5463061 h 9384792"/>
              <a:gd name="connsiteX170" fmla="*/ 7028190 w 9384792"/>
              <a:gd name="connsiteY170" fmla="*/ 5463061 h 9384792"/>
              <a:gd name="connsiteX171" fmla="*/ 7028190 w 9384792"/>
              <a:gd name="connsiteY171" fmla="*/ 4702582 h 9384792"/>
              <a:gd name="connsiteX172" fmla="*/ 5485689 w 9384792"/>
              <a:gd name="connsiteY172" fmla="*/ 4702582 h 9384792"/>
              <a:gd name="connsiteX173" fmla="*/ 5485689 w 9384792"/>
              <a:gd name="connsiteY173" fmla="*/ 5463061 h 9384792"/>
              <a:gd name="connsiteX174" fmla="*/ 6246168 w 9384792"/>
              <a:gd name="connsiteY174" fmla="*/ 5463061 h 9384792"/>
              <a:gd name="connsiteX175" fmla="*/ 6246168 w 9384792"/>
              <a:gd name="connsiteY175" fmla="*/ 4702582 h 9384792"/>
              <a:gd name="connsiteX176" fmla="*/ 4703641 w 9384792"/>
              <a:gd name="connsiteY176" fmla="*/ 4702582 h 9384792"/>
              <a:gd name="connsiteX177" fmla="*/ 4703641 w 9384792"/>
              <a:gd name="connsiteY177" fmla="*/ 5463061 h 9384792"/>
              <a:gd name="connsiteX178" fmla="*/ 5464254 w 9384792"/>
              <a:gd name="connsiteY178" fmla="*/ 5463061 h 9384792"/>
              <a:gd name="connsiteX179" fmla="*/ 5464254 w 9384792"/>
              <a:gd name="connsiteY179" fmla="*/ 4702582 h 9384792"/>
              <a:gd name="connsiteX180" fmla="*/ 3921729 w 9384792"/>
              <a:gd name="connsiteY180" fmla="*/ 4702582 h 9384792"/>
              <a:gd name="connsiteX181" fmla="*/ 3921729 w 9384792"/>
              <a:gd name="connsiteY181" fmla="*/ 5463061 h 9384792"/>
              <a:gd name="connsiteX182" fmla="*/ 4682206 w 9384792"/>
              <a:gd name="connsiteY182" fmla="*/ 5463061 h 9384792"/>
              <a:gd name="connsiteX183" fmla="*/ 4682206 w 9384792"/>
              <a:gd name="connsiteY183" fmla="*/ 4702582 h 9384792"/>
              <a:gd name="connsiteX184" fmla="*/ 3138527 w 9384792"/>
              <a:gd name="connsiteY184" fmla="*/ 4702582 h 9384792"/>
              <a:gd name="connsiteX185" fmla="*/ 3138527 w 9384792"/>
              <a:gd name="connsiteY185" fmla="*/ 5463061 h 9384792"/>
              <a:gd name="connsiteX186" fmla="*/ 3900294 w 9384792"/>
              <a:gd name="connsiteY186" fmla="*/ 5463061 h 9384792"/>
              <a:gd name="connsiteX187" fmla="*/ 3900294 w 9384792"/>
              <a:gd name="connsiteY187" fmla="*/ 4702582 h 9384792"/>
              <a:gd name="connsiteX188" fmla="*/ 2356613 w 9384792"/>
              <a:gd name="connsiteY188" fmla="*/ 4702582 h 9384792"/>
              <a:gd name="connsiteX189" fmla="*/ 2356613 w 9384792"/>
              <a:gd name="connsiteY189" fmla="*/ 5463061 h 9384792"/>
              <a:gd name="connsiteX190" fmla="*/ 3117093 w 9384792"/>
              <a:gd name="connsiteY190" fmla="*/ 5463061 h 9384792"/>
              <a:gd name="connsiteX191" fmla="*/ 3117093 w 9384792"/>
              <a:gd name="connsiteY191" fmla="*/ 4702582 h 9384792"/>
              <a:gd name="connsiteX192" fmla="*/ 1574566 w 9384792"/>
              <a:gd name="connsiteY192" fmla="*/ 4702582 h 9384792"/>
              <a:gd name="connsiteX193" fmla="*/ 1574566 w 9384792"/>
              <a:gd name="connsiteY193" fmla="*/ 5463061 h 9384792"/>
              <a:gd name="connsiteX194" fmla="*/ 2335178 w 9384792"/>
              <a:gd name="connsiteY194" fmla="*/ 5463061 h 9384792"/>
              <a:gd name="connsiteX195" fmla="*/ 2335178 w 9384792"/>
              <a:gd name="connsiteY195" fmla="*/ 4702582 h 9384792"/>
              <a:gd name="connsiteX196" fmla="*/ 792654 w 9384792"/>
              <a:gd name="connsiteY196" fmla="*/ 4702582 h 9384792"/>
              <a:gd name="connsiteX197" fmla="*/ 792654 w 9384792"/>
              <a:gd name="connsiteY197" fmla="*/ 5463061 h 9384792"/>
              <a:gd name="connsiteX198" fmla="*/ 1553131 w 9384792"/>
              <a:gd name="connsiteY198" fmla="*/ 5463061 h 9384792"/>
              <a:gd name="connsiteX199" fmla="*/ 1553131 w 9384792"/>
              <a:gd name="connsiteY199" fmla="*/ 4702582 h 9384792"/>
              <a:gd name="connsiteX200" fmla="*/ 7831552 w 9384792"/>
              <a:gd name="connsiteY200" fmla="*/ 3920549 h 9384792"/>
              <a:gd name="connsiteX201" fmla="*/ 7831552 w 9384792"/>
              <a:gd name="connsiteY201" fmla="*/ 4681150 h 9384792"/>
              <a:gd name="connsiteX202" fmla="*/ 8592139 w 9384792"/>
              <a:gd name="connsiteY202" fmla="*/ 4681150 h 9384792"/>
              <a:gd name="connsiteX203" fmla="*/ 8592139 w 9384792"/>
              <a:gd name="connsiteY203" fmla="*/ 3920549 h 9384792"/>
              <a:gd name="connsiteX204" fmla="*/ 7049625 w 9384792"/>
              <a:gd name="connsiteY204" fmla="*/ 3920549 h 9384792"/>
              <a:gd name="connsiteX205" fmla="*/ 7049625 w 9384792"/>
              <a:gd name="connsiteY205" fmla="*/ 4681150 h 9384792"/>
              <a:gd name="connsiteX206" fmla="*/ 7810117 w 9384792"/>
              <a:gd name="connsiteY206" fmla="*/ 4681150 h 9384792"/>
              <a:gd name="connsiteX207" fmla="*/ 7810117 w 9384792"/>
              <a:gd name="connsiteY207" fmla="*/ 3920549 h 9384792"/>
              <a:gd name="connsiteX208" fmla="*/ 6267603 w 9384792"/>
              <a:gd name="connsiteY208" fmla="*/ 3920549 h 9384792"/>
              <a:gd name="connsiteX209" fmla="*/ 6267603 w 9384792"/>
              <a:gd name="connsiteY209" fmla="*/ 4681150 h 9384792"/>
              <a:gd name="connsiteX210" fmla="*/ 7028190 w 9384792"/>
              <a:gd name="connsiteY210" fmla="*/ 4681150 h 9384792"/>
              <a:gd name="connsiteX211" fmla="*/ 7028190 w 9384792"/>
              <a:gd name="connsiteY211" fmla="*/ 3920549 h 9384792"/>
              <a:gd name="connsiteX212" fmla="*/ 5485689 w 9384792"/>
              <a:gd name="connsiteY212" fmla="*/ 3920549 h 9384792"/>
              <a:gd name="connsiteX213" fmla="*/ 5485689 w 9384792"/>
              <a:gd name="connsiteY213" fmla="*/ 4681150 h 9384792"/>
              <a:gd name="connsiteX214" fmla="*/ 6246168 w 9384792"/>
              <a:gd name="connsiteY214" fmla="*/ 4681150 h 9384792"/>
              <a:gd name="connsiteX215" fmla="*/ 6246168 w 9384792"/>
              <a:gd name="connsiteY215" fmla="*/ 3920549 h 9384792"/>
              <a:gd name="connsiteX216" fmla="*/ 4703641 w 9384792"/>
              <a:gd name="connsiteY216" fmla="*/ 3920549 h 9384792"/>
              <a:gd name="connsiteX217" fmla="*/ 4703641 w 9384792"/>
              <a:gd name="connsiteY217" fmla="*/ 4681150 h 9384792"/>
              <a:gd name="connsiteX218" fmla="*/ 5464254 w 9384792"/>
              <a:gd name="connsiteY218" fmla="*/ 4681150 h 9384792"/>
              <a:gd name="connsiteX219" fmla="*/ 5464254 w 9384792"/>
              <a:gd name="connsiteY219" fmla="*/ 3920549 h 9384792"/>
              <a:gd name="connsiteX220" fmla="*/ 3921729 w 9384792"/>
              <a:gd name="connsiteY220" fmla="*/ 3920549 h 9384792"/>
              <a:gd name="connsiteX221" fmla="*/ 3921729 w 9384792"/>
              <a:gd name="connsiteY221" fmla="*/ 4681150 h 9384792"/>
              <a:gd name="connsiteX222" fmla="*/ 4682206 w 9384792"/>
              <a:gd name="connsiteY222" fmla="*/ 4681150 h 9384792"/>
              <a:gd name="connsiteX223" fmla="*/ 4682206 w 9384792"/>
              <a:gd name="connsiteY223" fmla="*/ 3920549 h 9384792"/>
              <a:gd name="connsiteX224" fmla="*/ 3138527 w 9384792"/>
              <a:gd name="connsiteY224" fmla="*/ 3920549 h 9384792"/>
              <a:gd name="connsiteX225" fmla="*/ 3138527 w 9384792"/>
              <a:gd name="connsiteY225" fmla="*/ 4681150 h 9384792"/>
              <a:gd name="connsiteX226" fmla="*/ 3900294 w 9384792"/>
              <a:gd name="connsiteY226" fmla="*/ 4681150 h 9384792"/>
              <a:gd name="connsiteX227" fmla="*/ 3900294 w 9384792"/>
              <a:gd name="connsiteY227" fmla="*/ 3920549 h 9384792"/>
              <a:gd name="connsiteX228" fmla="*/ 2356613 w 9384792"/>
              <a:gd name="connsiteY228" fmla="*/ 3920549 h 9384792"/>
              <a:gd name="connsiteX229" fmla="*/ 2356613 w 9384792"/>
              <a:gd name="connsiteY229" fmla="*/ 4681150 h 9384792"/>
              <a:gd name="connsiteX230" fmla="*/ 3117093 w 9384792"/>
              <a:gd name="connsiteY230" fmla="*/ 4681150 h 9384792"/>
              <a:gd name="connsiteX231" fmla="*/ 3117093 w 9384792"/>
              <a:gd name="connsiteY231" fmla="*/ 3920549 h 9384792"/>
              <a:gd name="connsiteX232" fmla="*/ 1574566 w 9384792"/>
              <a:gd name="connsiteY232" fmla="*/ 3920549 h 9384792"/>
              <a:gd name="connsiteX233" fmla="*/ 1574566 w 9384792"/>
              <a:gd name="connsiteY233" fmla="*/ 4681150 h 9384792"/>
              <a:gd name="connsiteX234" fmla="*/ 2335178 w 9384792"/>
              <a:gd name="connsiteY234" fmla="*/ 4681150 h 9384792"/>
              <a:gd name="connsiteX235" fmla="*/ 2335178 w 9384792"/>
              <a:gd name="connsiteY235" fmla="*/ 3920549 h 9384792"/>
              <a:gd name="connsiteX236" fmla="*/ 792654 w 9384792"/>
              <a:gd name="connsiteY236" fmla="*/ 3920549 h 9384792"/>
              <a:gd name="connsiteX237" fmla="*/ 792654 w 9384792"/>
              <a:gd name="connsiteY237" fmla="*/ 4681150 h 9384792"/>
              <a:gd name="connsiteX238" fmla="*/ 1553131 w 9384792"/>
              <a:gd name="connsiteY238" fmla="*/ 4681150 h 9384792"/>
              <a:gd name="connsiteX239" fmla="*/ 1553131 w 9384792"/>
              <a:gd name="connsiteY239" fmla="*/ 3920549 h 9384792"/>
              <a:gd name="connsiteX240" fmla="*/ 7831552 w 9384792"/>
              <a:gd name="connsiteY240" fmla="*/ 3138621 h 9384792"/>
              <a:gd name="connsiteX241" fmla="*/ 7831552 w 9384792"/>
              <a:gd name="connsiteY241" fmla="*/ 3899115 h 9384792"/>
              <a:gd name="connsiteX242" fmla="*/ 8592139 w 9384792"/>
              <a:gd name="connsiteY242" fmla="*/ 3899115 h 9384792"/>
              <a:gd name="connsiteX243" fmla="*/ 8592139 w 9384792"/>
              <a:gd name="connsiteY243" fmla="*/ 3138621 h 9384792"/>
              <a:gd name="connsiteX244" fmla="*/ 7049625 w 9384792"/>
              <a:gd name="connsiteY244" fmla="*/ 3138621 h 9384792"/>
              <a:gd name="connsiteX245" fmla="*/ 7049625 w 9384792"/>
              <a:gd name="connsiteY245" fmla="*/ 3899115 h 9384792"/>
              <a:gd name="connsiteX246" fmla="*/ 7810117 w 9384792"/>
              <a:gd name="connsiteY246" fmla="*/ 3899115 h 9384792"/>
              <a:gd name="connsiteX247" fmla="*/ 7810117 w 9384792"/>
              <a:gd name="connsiteY247" fmla="*/ 3138621 h 9384792"/>
              <a:gd name="connsiteX248" fmla="*/ 6267603 w 9384792"/>
              <a:gd name="connsiteY248" fmla="*/ 3138621 h 9384792"/>
              <a:gd name="connsiteX249" fmla="*/ 6267603 w 9384792"/>
              <a:gd name="connsiteY249" fmla="*/ 3899115 h 9384792"/>
              <a:gd name="connsiteX250" fmla="*/ 7028190 w 9384792"/>
              <a:gd name="connsiteY250" fmla="*/ 3899115 h 9384792"/>
              <a:gd name="connsiteX251" fmla="*/ 7028190 w 9384792"/>
              <a:gd name="connsiteY251" fmla="*/ 3138621 h 9384792"/>
              <a:gd name="connsiteX252" fmla="*/ 5485689 w 9384792"/>
              <a:gd name="connsiteY252" fmla="*/ 3138621 h 9384792"/>
              <a:gd name="connsiteX253" fmla="*/ 5485689 w 9384792"/>
              <a:gd name="connsiteY253" fmla="*/ 3899115 h 9384792"/>
              <a:gd name="connsiteX254" fmla="*/ 6246168 w 9384792"/>
              <a:gd name="connsiteY254" fmla="*/ 3899115 h 9384792"/>
              <a:gd name="connsiteX255" fmla="*/ 6246168 w 9384792"/>
              <a:gd name="connsiteY255" fmla="*/ 3138621 h 9384792"/>
              <a:gd name="connsiteX256" fmla="*/ 4703641 w 9384792"/>
              <a:gd name="connsiteY256" fmla="*/ 3138621 h 9384792"/>
              <a:gd name="connsiteX257" fmla="*/ 4703641 w 9384792"/>
              <a:gd name="connsiteY257" fmla="*/ 3899115 h 9384792"/>
              <a:gd name="connsiteX258" fmla="*/ 5464254 w 9384792"/>
              <a:gd name="connsiteY258" fmla="*/ 3899115 h 9384792"/>
              <a:gd name="connsiteX259" fmla="*/ 5464254 w 9384792"/>
              <a:gd name="connsiteY259" fmla="*/ 3138621 h 9384792"/>
              <a:gd name="connsiteX260" fmla="*/ 3921729 w 9384792"/>
              <a:gd name="connsiteY260" fmla="*/ 3138621 h 9384792"/>
              <a:gd name="connsiteX261" fmla="*/ 3921729 w 9384792"/>
              <a:gd name="connsiteY261" fmla="*/ 3899115 h 9384792"/>
              <a:gd name="connsiteX262" fmla="*/ 4682206 w 9384792"/>
              <a:gd name="connsiteY262" fmla="*/ 3899115 h 9384792"/>
              <a:gd name="connsiteX263" fmla="*/ 4682206 w 9384792"/>
              <a:gd name="connsiteY263" fmla="*/ 3138621 h 9384792"/>
              <a:gd name="connsiteX264" fmla="*/ 3138527 w 9384792"/>
              <a:gd name="connsiteY264" fmla="*/ 3138621 h 9384792"/>
              <a:gd name="connsiteX265" fmla="*/ 3138527 w 9384792"/>
              <a:gd name="connsiteY265" fmla="*/ 3899115 h 9384792"/>
              <a:gd name="connsiteX266" fmla="*/ 3900294 w 9384792"/>
              <a:gd name="connsiteY266" fmla="*/ 3899115 h 9384792"/>
              <a:gd name="connsiteX267" fmla="*/ 3900294 w 9384792"/>
              <a:gd name="connsiteY267" fmla="*/ 3138621 h 9384792"/>
              <a:gd name="connsiteX268" fmla="*/ 2356613 w 9384792"/>
              <a:gd name="connsiteY268" fmla="*/ 3138621 h 9384792"/>
              <a:gd name="connsiteX269" fmla="*/ 2356613 w 9384792"/>
              <a:gd name="connsiteY269" fmla="*/ 3899115 h 9384792"/>
              <a:gd name="connsiteX270" fmla="*/ 3117093 w 9384792"/>
              <a:gd name="connsiteY270" fmla="*/ 3899115 h 9384792"/>
              <a:gd name="connsiteX271" fmla="*/ 3117093 w 9384792"/>
              <a:gd name="connsiteY271" fmla="*/ 3138621 h 9384792"/>
              <a:gd name="connsiteX272" fmla="*/ 1574566 w 9384792"/>
              <a:gd name="connsiteY272" fmla="*/ 3138621 h 9384792"/>
              <a:gd name="connsiteX273" fmla="*/ 1574566 w 9384792"/>
              <a:gd name="connsiteY273" fmla="*/ 3899115 h 9384792"/>
              <a:gd name="connsiteX274" fmla="*/ 2335178 w 9384792"/>
              <a:gd name="connsiteY274" fmla="*/ 3899115 h 9384792"/>
              <a:gd name="connsiteX275" fmla="*/ 2335178 w 9384792"/>
              <a:gd name="connsiteY275" fmla="*/ 3138621 h 9384792"/>
              <a:gd name="connsiteX276" fmla="*/ 792654 w 9384792"/>
              <a:gd name="connsiteY276" fmla="*/ 3138621 h 9384792"/>
              <a:gd name="connsiteX277" fmla="*/ 792654 w 9384792"/>
              <a:gd name="connsiteY277" fmla="*/ 3899115 h 9384792"/>
              <a:gd name="connsiteX278" fmla="*/ 1553131 w 9384792"/>
              <a:gd name="connsiteY278" fmla="*/ 3899115 h 9384792"/>
              <a:gd name="connsiteX279" fmla="*/ 1553131 w 9384792"/>
              <a:gd name="connsiteY279" fmla="*/ 3138621 h 9384792"/>
              <a:gd name="connsiteX280" fmla="*/ 7831552 w 9384792"/>
              <a:gd name="connsiteY280" fmla="*/ 2356587 h 9384792"/>
              <a:gd name="connsiteX281" fmla="*/ 7831552 w 9384792"/>
              <a:gd name="connsiteY281" fmla="*/ 3117186 h 9384792"/>
              <a:gd name="connsiteX282" fmla="*/ 8592139 w 9384792"/>
              <a:gd name="connsiteY282" fmla="*/ 3117186 h 9384792"/>
              <a:gd name="connsiteX283" fmla="*/ 8592139 w 9384792"/>
              <a:gd name="connsiteY283" fmla="*/ 2356587 h 9384792"/>
              <a:gd name="connsiteX284" fmla="*/ 7049625 w 9384792"/>
              <a:gd name="connsiteY284" fmla="*/ 2356587 h 9384792"/>
              <a:gd name="connsiteX285" fmla="*/ 7049625 w 9384792"/>
              <a:gd name="connsiteY285" fmla="*/ 3117186 h 9384792"/>
              <a:gd name="connsiteX286" fmla="*/ 7810117 w 9384792"/>
              <a:gd name="connsiteY286" fmla="*/ 3117186 h 9384792"/>
              <a:gd name="connsiteX287" fmla="*/ 7810117 w 9384792"/>
              <a:gd name="connsiteY287" fmla="*/ 2356587 h 9384792"/>
              <a:gd name="connsiteX288" fmla="*/ 6267603 w 9384792"/>
              <a:gd name="connsiteY288" fmla="*/ 2356587 h 9384792"/>
              <a:gd name="connsiteX289" fmla="*/ 6267603 w 9384792"/>
              <a:gd name="connsiteY289" fmla="*/ 3117186 h 9384792"/>
              <a:gd name="connsiteX290" fmla="*/ 7028190 w 9384792"/>
              <a:gd name="connsiteY290" fmla="*/ 3117186 h 9384792"/>
              <a:gd name="connsiteX291" fmla="*/ 7028190 w 9384792"/>
              <a:gd name="connsiteY291" fmla="*/ 2356587 h 9384792"/>
              <a:gd name="connsiteX292" fmla="*/ 5485689 w 9384792"/>
              <a:gd name="connsiteY292" fmla="*/ 2356587 h 9384792"/>
              <a:gd name="connsiteX293" fmla="*/ 5485689 w 9384792"/>
              <a:gd name="connsiteY293" fmla="*/ 3117186 h 9384792"/>
              <a:gd name="connsiteX294" fmla="*/ 6246168 w 9384792"/>
              <a:gd name="connsiteY294" fmla="*/ 3117186 h 9384792"/>
              <a:gd name="connsiteX295" fmla="*/ 6246168 w 9384792"/>
              <a:gd name="connsiteY295" fmla="*/ 2356587 h 9384792"/>
              <a:gd name="connsiteX296" fmla="*/ 4703641 w 9384792"/>
              <a:gd name="connsiteY296" fmla="*/ 2356587 h 9384792"/>
              <a:gd name="connsiteX297" fmla="*/ 4703641 w 9384792"/>
              <a:gd name="connsiteY297" fmla="*/ 3117186 h 9384792"/>
              <a:gd name="connsiteX298" fmla="*/ 5464254 w 9384792"/>
              <a:gd name="connsiteY298" fmla="*/ 3117186 h 9384792"/>
              <a:gd name="connsiteX299" fmla="*/ 5464254 w 9384792"/>
              <a:gd name="connsiteY299" fmla="*/ 2356587 h 9384792"/>
              <a:gd name="connsiteX300" fmla="*/ 3921729 w 9384792"/>
              <a:gd name="connsiteY300" fmla="*/ 2356587 h 9384792"/>
              <a:gd name="connsiteX301" fmla="*/ 3921729 w 9384792"/>
              <a:gd name="connsiteY301" fmla="*/ 3117186 h 9384792"/>
              <a:gd name="connsiteX302" fmla="*/ 4682206 w 9384792"/>
              <a:gd name="connsiteY302" fmla="*/ 3117186 h 9384792"/>
              <a:gd name="connsiteX303" fmla="*/ 4682206 w 9384792"/>
              <a:gd name="connsiteY303" fmla="*/ 2356587 h 9384792"/>
              <a:gd name="connsiteX304" fmla="*/ 3138527 w 9384792"/>
              <a:gd name="connsiteY304" fmla="*/ 2356587 h 9384792"/>
              <a:gd name="connsiteX305" fmla="*/ 3138527 w 9384792"/>
              <a:gd name="connsiteY305" fmla="*/ 3117186 h 9384792"/>
              <a:gd name="connsiteX306" fmla="*/ 3900294 w 9384792"/>
              <a:gd name="connsiteY306" fmla="*/ 3117186 h 9384792"/>
              <a:gd name="connsiteX307" fmla="*/ 3900294 w 9384792"/>
              <a:gd name="connsiteY307" fmla="*/ 2356587 h 9384792"/>
              <a:gd name="connsiteX308" fmla="*/ 2356613 w 9384792"/>
              <a:gd name="connsiteY308" fmla="*/ 2356587 h 9384792"/>
              <a:gd name="connsiteX309" fmla="*/ 2356613 w 9384792"/>
              <a:gd name="connsiteY309" fmla="*/ 3117186 h 9384792"/>
              <a:gd name="connsiteX310" fmla="*/ 3117093 w 9384792"/>
              <a:gd name="connsiteY310" fmla="*/ 3117186 h 9384792"/>
              <a:gd name="connsiteX311" fmla="*/ 3117093 w 9384792"/>
              <a:gd name="connsiteY311" fmla="*/ 2356587 h 9384792"/>
              <a:gd name="connsiteX312" fmla="*/ 1574566 w 9384792"/>
              <a:gd name="connsiteY312" fmla="*/ 2356587 h 9384792"/>
              <a:gd name="connsiteX313" fmla="*/ 1574566 w 9384792"/>
              <a:gd name="connsiteY313" fmla="*/ 3117186 h 9384792"/>
              <a:gd name="connsiteX314" fmla="*/ 2335178 w 9384792"/>
              <a:gd name="connsiteY314" fmla="*/ 3117186 h 9384792"/>
              <a:gd name="connsiteX315" fmla="*/ 2335178 w 9384792"/>
              <a:gd name="connsiteY315" fmla="*/ 2356587 h 9384792"/>
              <a:gd name="connsiteX316" fmla="*/ 792654 w 9384792"/>
              <a:gd name="connsiteY316" fmla="*/ 2356587 h 9384792"/>
              <a:gd name="connsiteX317" fmla="*/ 792654 w 9384792"/>
              <a:gd name="connsiteY317" fmla="*/ 3117186 h 9384792"/>
              <a:gd name="connsiteX318" fmla="*/ 1553131 w 9384792"/>
              <a:gd name="connsiteY318" fmla="*/ 3117186 h 9384792"/>
              <a:gd name="connsiteX319" fmla="*/ 1553131 w 9384792"/>
              <a:gd name="connsiteY319" fmla="*/ 2356587 h 9384792"/>
              <a:gd name="connsiteX320" fmla="*/ 7831552 w 9384792"/>
              <a:gd name="connsiteY320" fmla="*/ 1574672 h 9384792"/>
              <a:gd name="connsiteX321" fmla="*/ 7831552 w 9384792"/>
              <a:gd name="connsiteY321" fmla="*/ 2335152 h 9384792"/>
              <a:gd name="connsiteX322" fmla="*/ 8592139 w 9384792"/>
              <a:gd name="connsiteY322" fmla="*/ 2335152 h 9384792"/>
              <a:gd name="connsiteX323" fmla="*/ 8592139 w 9384792"/>
              <a:gd name="connsiteY323" fmla="*/ 1574672 h 9384792"/>
              <a:gd name="connsiteX324" fmla="*/ 7049625 w 9384792"/>
              <a:gd name="connsiteY324" fmla="*/ 1574672 h 9384792"/>
              <a:gd name="connsiteX325" fmla="*/ 7049625 w 9384792"/>
              <a:gd name="connsiteY325" fmla="*/ 2335152 h 9384792"/>
              <a:gd name="connsiteX326" fmla="*/ 7810117 w 9384792"/>
              <a:gd name="connsiteY326" fmla="*/ 2335152 h 9384792"/>
              <a:gd name="connsiteX327" fmla="*/ 7810117 w 9384792"/>
              <a:gd name="connsiteY327" fmla="*/ 1574672 h 9384792"/>
              <a:gd name="connsiteX328" fmla="*/ 6267603 w 9384792"/>
              <a:gd name="connsiteY328" fmla="*/ 1574672 h 9384792"/>
              <a:gd name="connsiteX329" fmla="*/ 6267603 w 9384792"/>
              <a:gd name="connsiteY329" fmla="*/ 2335152 h 9384792"/>
              <a:gd name="connsiteX330" fmla="*/ 7028190 w 9384792"/>
              <a:gd name="connsiteY330" fmla="*/ 2335152 h 9384792"/>
              <a:gd name="connsiteX331" fmla="*/ 7028190 w 9384792"/>
              <a:gd name="connsiteY331" fmla="*/ 1574672 h 9384792"/>
              <a:gd name="connsiteX332" fmla="*/ 5485689 w 9384792"/>
              <a:gd name="connsiteY332" fmla="*/ 1574672 h 9384792"/>
              <a:gd name="connsiteX333" fmla="*/ 5485689 w 9384792"/>
              <a:gd name="connsiteY333" fmla="*/ 2335152 h 9384792"/>
              <a:gd name="connsiteX334" fmla="*/ 6246168 w 9384792"/>
              <a:gd name="connsiteY334" fmla="*/ 2335152 h 9384792"/>
              <a:gd name="connsiteX335" fmla="*/ 6246168 w 9384792"/>
              <a:gd name="connsiteY335" fmla="*/ 1574672 h 9384792"/>
              <a:gd name="connsiteX336" fmla="*/ 4703641 w 9384792"/>
              <a:gd name="connsiteY336" fmla="*/ 1574672 h 9384792"/>
              <a:gd name="connsiteX337" fmla="*/ 4703641 w 9384792"/>
              <a:gd name="connsiteY337" fmla="*/ 2335152 h 9384792"/>
              <a:gd name="connsiteX338" fmla="*/ 5464254 w 9384792"/>
              <a:gd name="connsiteY338" fmla="*/ 2335152 h 9384792"/>
              <a:gd name="connsiteX339" fmla="*/ 5464254 w 9384792"/>
              <a:gd name="connsiteY339" fmla="*/ 1574672 h 9384792"/>
              <a:gd name="connsiteX340" fmla="*/ 3921729 w 9384792"/>
              <a:gd name="connsiteY340" fmla="*/ 1574672 h 9384792"/>
              <a:gd name="connsiteX341" fmla="*/ 3921729 w 9384792"/>
              <a:gd name="connsiteY341" fmla="*/ 2335152 h 9384792"/>
              <a:gd name="connsiteX342" fmla="*/ 4682206 w 9384792"/>
              <a:gd name="connsiteY342" fmla="*/ 2335152 h 9384792"/>
              <a:gd name="connsiteX343" fmla="*/ 4682206 w 9384792"/>
              <a:gd name="connsiteY343" fmla="*/ 1574672 h 9384792"/>
              <a:gd name="connsiteX344" fmla="*/ 3138527 w 9384792"/>
              <a:gd name="connsiteY344" fmla="*/ 1574672 h 9384792"/>
              <a:gd name="connsiteX345" fmla="*/ 3138527 w 9384792"/>
              <a:gd name="connsiteY345" fmla="*/ 2335152 h 9384792"/>
              <a:gd name="connsiteX346" fmla="*/ 3900294 w 9384792"/>
              <a:gd name="connsiteY346" fmla="*/ 2335152 h 9384792"/>
              <a:gd name="connsiteX347" fmla="*/ 3900294 w 9384792"/>
              <a:gd name="connsiteY347" fmla="*/ 1574672 h 9384792"/>
              <a:gd name="connsiteX348" fmla="*/ 2356613 w 9384792"/>
              <a:gd name="connsiteY348" fmla="*/ 1574672 h 9384792"/>
              <a:gd name="connsiteX349" fmla="*/ 2356613 w 9384792"/>
              <a:gd name="connsiteY349" fmla="*/ 2335152 h 9384792"/>
              <a:gd name="connsiteX350" fmla="*/ 3117093 w 9384792"/>
              <a:gd name="connsiteY350" fmla="*/ 2335152 h 9384792"/>
              <a:gd name="connsiteX351" fmla="*/ 3117093 w 9384792"/>
              <a:gd name="connsiteY351" fmla="*/ 1574672 h 9384792"/>
              <a:gd name="connsiteX352" fmla="*/ 1574566 w 9384792"/>
              <a:gd name="connsiteY352" fmla="*/ 1574672 h 9384792"/>
              <a:gd name="connsiteX353" fmla="*/ 1574566 w 9384792"/>
              <a:gd name="connsiteY353" fmla="*/ 2335152 h 9384792"/>
              <a:gd name="connsiteX354" fmla="*/ 2335178 w 9384792"/>
              <a:gd name="connsiteY354" fmla="*/ 2335152 h 9384792"/>
              <a:gd name="connsiteX355" fmla="*/ 2335178 w 9384792"/>
              <a:gd name="connsiteY355" fmla="*/ 1574672 h 9384792"/>
              <a:gd name="connsiteX356" fmla="*/ 792654 w 9384792"/>
              <a:gd name="connsiteY356" fmla="*/ 1574672 h 9384792"/>
              <a:gd name="connsiteX357" fmla="*/ 792654 w 9384792"/>
              <a:gd name="connsiteY357" fmla="*/ 2335152 h 9384792"/>
              <a:gd name="connsiteX358" fmla="*/ 1553131 w 9384792"/>
              <a:gd name="connsiteY358" fmla="*/ 2335152 h 9384792"/>
              <a:gd name="connsiteX359" fmla="*/ 1553131 w 9384792"/>
              <a:gd name="connsiteY359" fmla="*/ 1574672 h 9384792"/>
              <a:gd name="connsiteX360" fmla="*/ 7831552 w 9384792"/>
              <a:gd name="connsiteY360" fmla="*/ 792639 h 9384792"/>
              <a:gd name="connsiteX361" fmla="*/ 7831552 w 9384792"/>
              <a:gd name="connsiteY361" fmla="*/ 1553237 h 9384792"/>
              <a:gd name="connsiteX362" fmla="*/ 8592139 w 9384792"/>
              <a:gd name="connsiteY362" fmla="*/ 1553237 h 9384792"/>
              <a:gd name="connsiteX363" fmla="*/ 8592139 w 9384792"/>
              <a:gd name="connsiteY363" fmla="*/ 792639 h 9384792"/>
              <a:gd name="connsiteX364" fmla="*/ 7049625 w 9384792"/>
              <a:gd name="connsiteY364" fmla="*/ 792639 h 9384792"/>
              <a:gd name="connsiteX365" fmla="*/ 7049625 w 9384792"/>
              <a:gd name="connsiteY365" fmla="*/ 1553237 h 9384792"/>
              <a:gd name="connsiteX366" fmla="*/ 7810117 w 9384792"/>
              <a:gd name="connsiteY366" fmla="*/ 1553237 h 9384792"/>
              <a:gd name="connsiteX367" fmla="*/ 7810117 w 9384792"/>
              <a:gd name="connsiteY367" fmla="*/ 792639 h 9384792"/>
              <a:gd name="connsiteX368" fmla="*/ 6267603 w 9384792"/>
              <a:gd name="connsiteY368" fmla="*/ 792639 h 9384792"/>
              <a:gd name="connsiteX369" fmla="*/ 6267603 w 9384792"/>
              <a:gd name="connsiteY369" fmla="*/ 1553237 h 9384792"/>
              <a:gd name="connsiteX370" fmla="*/ 7028190 w 9384792"/>
              <a:gd name="connsiteY370" fmla="*/ 1553237 h 9384792"/>
              <a:gd name="connsiteX371" fmla="*/ 7028190 w 9384792"/>
              <a:gd name="connsiteY371" fmla="*/ 792639 h 9384792"/>
              <a:gd name="connsiteX372" fmla="*/ 5485689 w 9384792"/>
              <a:gd name="connsiteY372" fmla="*/ 792639 h 9384792"/>
              <a:gd name="connsiteX373" fmla="*/ 5485689 w 9384792"/>
              <a:gd name="connsiteY373" fmla="*/ 1553237 h 9384792"/>
              <a:gd name="connsiteX374" fmla="*/ 6246168 w 9384792"/>
              <a:gd name="connsiteY374" fmla="*/ 1553237 h 9384792"/>
              <a:gd name="connsiteX375" fmla="*/ 6246168 w 9384792"/>
              <a:gd name="connsiteY375" fmla="*/ 792639 h 9384792"/>
              <a:gd name="connsiteX376" fmla="*/ 4703641 w 9384792"/>
              <a:gd name="connsiteY376" fmla="*/ 792639 h 9384792"/>
              <a:gd name="connsiteX377" fmla="*/ 4703641 w 9384792"/>
              <a:gd name="connsiteY377" fmla="*/ 1553237 h 9384792"/>
              <a:gd name="connsiteX378" fmla="*/ 5464254 w 9384792"/>
              <a:gd name="connsiteY378" fmla="*/ 1553237 h 9384792"/>
              <a:gd name="connsiteX379" fmla="*/ 5464254 w 9384792"/>
              <a:gd name="connsiteY379" fmla="*/ 792639 h 9384792"/>
              <a:gd name="connsiteX380" fmla="*/ 3921729 w 9384792"/>
              <a:gd name="connsiteY380" fmla="*/ 792639 h 9384792"/>
              <a:gd name="connsiteX381" fmla="*/ 3921729 w 9384792"/>
              <a:gd name="connsiteY381" fmla="*/ 1553237 h 9384792"/>
              <a:gd name="connsiteX382" fmla="*/ 4682206 w 9384792"/>
              <a:gd name="connsiteY382" fmla="*/ 1553237 h 9384792"/>
              <a:gd name="connsiteX383" fmla="*/ 4682206 w 9384792"/>
              <a:gd name="connsiteY383" fmla="*/ 792639 h 9384792"/>
              <a:gd name="connsiteX384" fmla="*/ 3138527 w 9384792"/>
              <a:gd name="connsiteY384" fmla="*/ 792639 h 9384792"/>
              <a:gd name="connsiteX385" fmla="*/ 3138527 w 9384792"/>
              <a:gd name="connsiteY385" fmla="*/ 1553237 h 9384792"/>
              <a:gd name="connsiteX386" fmla="*/ 3900294 w 9384792"/>
              <a:gd name="connsiteY386" fmla="*/ 1553237 h 9384792"/>
              <a:gd name="connsiteX387" fmla="*/ 3900294 w 9384792"/>
              <a:gd name="connsiteY387" fmla="*/ 792639 h 9384792"/>
              <a:gd name="connsiteX388" fmla="*/ 2356613 w 9384792"/>
              <a:gd name="connsiteY388" fmla="*/ 792639 h 9384792"/>
              <a:gd name="connsiteX389" fmla="*/ 2356613 w 9384792"/>
              <a:gd name="connsiteY389" fmla="*/ 1553237 h 9384792"/>
              <a:gd name="connsiteX390" fmla="*/ 3117093 w 9384792"/>
              <a:gd name="connsiteY390" fmla="*/ 1553237 h 9384792"/>
              <a:gd name="connsiteX391" fmla="*/ 3117093 w 9384792"/>
              <a:gd name="connsiteY391" fmla="*/ 792639 h 9384792"/>
              <a:gd name="connsiteX392" fmla="*/ 1574566 w 9384792"/>
              <a:gd name="connsiteY392" fmla="*/ 792639 h 9384792"/>
              <a:gd name="connsiteX393" fmla="*/ 1574566 w 9384792"/>
              <a:gd name="connsiteY393" fmla="*/ 1553237 h 9384792"/>
              <a:gd name="connsiteX394" fmla="*/ 2335178 w 9384792"/>
              <a:gd name="connsiteY394" fmla="*/ 1553237 h 9384792"/>
              <a:gd name="connsiteX395" fmla="*/ 2335178 w 9384792"/>
              <a:gd name="connsiteY395" fmla="*/ 792639 h 9384792"/>
              <a:gd name="connsiteX396" fmla="*/ 792654 w 9384792"/>
              <a:gd name="connsiteY396" fmla="*/ 792639 h 9384792"/>
              <a:gd name="connsiteX397" fmla="*/ 792654 w 9384792"/>
              <a:gd name="connsiteY397" fmla="*/ 1553237 h 9384792"/>
              <a:gd name="connsiteX398" fmla="*/ 1553131 w 9384792"/>
              <a:gd name="connsiteY398" fmla="*/ 1553237 h 9384792"/>
              <a:gd name="connsiteX399" fmla="*/ 1553131 w 9384792"/>
              <a:gd name="connsiteY399" fmla="*/ 792639 h 9384792"/>
              <a:gd name="connsiteX400" fmla="*/ 5464254 w 9384792"/>
              <a:gd name="connsiteY400" fmla="*/ 0 h 9384792"/>
              <a:gd name="connsiteX401" fmla="*/ 5485689 w 9384792"/>
              <a:gd name="connsiteY401" fmla="*/ 0 h 9384792"/>
              <a:gd name="connsiteX402" fmla="*/ 5485689 w 9384792"/>
              <a:gd name="connsiteY402" fmla="*/ 771204 h 9384792"/>
              <a:gd name="connsiteX403" fmla="*/ 6246168 w 9384792"/>
              <a:gd name="connsiteY403" fmla="*/ 771204 h 9384792"/>
              <a:gd name="connsiteX404" fmla="*/ 6246168 w 9384792"/>
              <a:gd name="connsiteY404" fmla="*/ 3 h 9384792"/>
              <a:gd name="connsiteX405" fmla="*/ 6267603 w 9384792"/>
              <a:gd name="connsiteY405" fmla="*/ 3 h 9384792"/>
              <a:gd name="connsiteX406" fmla="*/ 6267603 w 9384792"/>
              <a:gd name="connsiteY406" fmla="*/ 771204 h 9384792"/>
              <a:gd name="connsiteX407" fmla="*/ 7028190 w 9384792"/>
              <a:gd name="connsiteY407" fmla="*/ 771204 h 9384792"/>
              <a:gd name="connsiteX408" fmla="*/ 7028190 w 9384792"/>
              <a:gd name="connsiteY408" fmla="*/ 3 h 9384792"/>
              <a:gd name="connsiteX409" fmla="*/ 7049625 w 9384792"/>
              <a:gd name="connsiteY409" fmla="*/ 3 h 9384792"/>
              <a:gd name="connsiteX410" fmla="*/ 7049625 w 9384792"/>
              <a:gd name="connsiteY410" fmla="*/ 771204 h 9384792"/>
              <a:gd name="connsiteX411" fmla="*/ 7810117 w 9384792"/>
              <a:gd name="connsiteY411" fmla="*/ 771204 h 9384792"/>
              <a:gd name="connsiteX412" fmla="*/ 7810117 w 9384792"/>
              <a:gd name="connsiteY412" fmla="*/ 2 h 9384792"/>
              <a:gd name="connsiteX413" fmla="*/ 7831552 w 9384792"/>
              <a:gd name="connsiteY413" fmla="*/ 2 h 9384792"/>
              <a:gd name="connsiteX414" fmla="*/ 7831552 w 9384792"/>
              <a:gd name="connsiteY414" fmla="*/ 771204 h 9384792"/>
              <a:gd name="connsiteX415" fmla="*/ 8592139 w 9384792"/>
              <a:gd name="connsiteY415" fmla="*/ 771204 h 9384792"/>
              <a:gd name="connsiteX416" fmla="*/ 8592139 w 9384792"/>
              <a:gd name="connsiteY416" fmla="*/ 1 h 9384792"/>
              <a:gd name="connsiteX417" fmla="*/ 8613574 w 9384792"/>
              <a:gd name="connsiteY417" fmla="*/ 1 h 9384792"/>
              <a:gd name="connsiteX418" fmla="*/ 8613574 w 9384792"/>
              <a:gd name="connsiteY418" fmla="*/ 771204 h 9384792"/>
              <a:gd name="connsiteX419" fmla="*/ 9384792 w 9384792"/>
              <a:gd name="connsiteY419" fmla="*/ 771204 h 9384792"/>
              <a:gd name="connsiteX420" fmla="*/ 9384792 w 9384792"/>
              <a:gd name="connsiteY420" fmla="*/ 792639 h 9384792"/>
              <a:gd name="connsiteX421" fmla="*/ 8613574 w 9384792"/>
              <a:gd name="connsiteY421" fmla="*/ 792639 h 9384792"/>
              <a:gd name="connsiteX422" fmla="*/ 8613574 w 9384792"/>
              <a:gd name="connsiteY422" fmla="*/ 1553237 h 9384792"/>
              <a:gd name="connsiteX423" fmla="*/ 9384792 w 9384792"/>
              <a:gd name="connsiteY423" fmla="*/ 1553237 h 9384792"/>
              <a:gd name="connsiteX424" fmla="*/ 9384792 w 9384792"/>
              <a:gd name="connsiteY424" fmla="*/ 1574672 h 9384792"/>
              <a:gd name="connsiteX425" fmla="*/ 8613574 w 9384792"/>
              <a:gd name="connsiteY425" fmla="*/ 1574672 h 9384792"/>
              <a:gd name="connsiteX426" fmla="*/ 8613574 w 9384792"/>
              <a:gd name="connsiteY426" fmla="*/ 2335152 h 9384792"/>
              <a:gd name="connsiteX427" fmla="*/ 9384792 w 9384792"/>
              <a:gd name="connsiteY427" fmla="*/ 2335152 h 9384792"/>
              <a:gd name="connsiteX428" fmla="*/ 9384792 w 9384792"/>
              <a:gd name="connsiteY428" fmla="*/ 2356587 h 9384792"/>
              <a:gd name="connsiteX429" fmla="*/ 8613574 w 9384792"/>
              <a:gd name="connsiteY429" fmla="*/ 2356587 h 9384792"/>
              <a:gd name="connsiteX430" fmla="*/ 8613574 w 9384792"/>
              <a:gd name="connsiteY430" fmla="*/ 3117186 h 9384792"/>
              <a:gd name="connsiteX431" fmla="*/ 9384792 w 9384792"/>
              <a:gd name="connsiteY431" fmla="*/ 3117186 h 9384792"/>
              <a:gd name="connsiteX432" fmla="*/ 9384792 w 9384792"/>
              <a:gd name="connsiteY432" fmla="*/ 3138621 h 9384792"/>
              <a:gd name="connsiteX433" fmla="*/ 8613574 w 9384792"/>
              <a:gd name="connsiteY433" fmla="*/ 3138621 h 9384792"/>
              <a:gd name="connsiteX434" fmla="*/ 8613574 w 9384792"/>
              <a:gd name="connsiteY434" fmla="*/ 3899115 h 9384792"/>
              <a:gd name="connsiteX435" fmla="*/ 9384792 w 9384792"/>
              <a:gd name="connsiteY435" fmla="*/ 3899115 h 9384792"/>
              <a:gd name="connsiteX436" fmla="*/ 9384792 w 9384792"/>
              <a:gd name="connsiteY436" fmla="*/ 3920549 h 9384792"/>
              <a:gd name="connsiteX437" fmla="*/ 8613574 w 9384792"/>
              <a:gd name="connsiteY437" fmla="*/ 3920549 h 9384792"/>
              <a:gd name="connsiteX438" fmla="*/ 8613574 w 9384792"/>
              <a:gd name="connsiteY438" fmla="*/ 4681150 h 9384792"/>
              <a:gd name="connsiteX439" fmla="*/ 9384792 w 9384792"/>
              <a:gd name="connsiteY439" fmla="*/ 4681150 h 9384792"/>
              <a:gd name="connsiteX440" fmla="*/ 9384792 w 9384792"/>
              <a:gd name="connsiteY440" fmla="*/ 4702582 h 9384792"/>
              <a:gd name="connsiteX441" fmla="*/ 8613574 w 9384792"/>
              <a:gd name="connsiteY441" fmla="*/ 4702582 h 9384792"/>
              <a:gd name="connsiteX442" fmla="*/ 8613574 w 9384792"/>
              <a:gd name="connsiteY442" fmla="*/ 5463061 h 9384792"/>
              <a:gd name="connsiteX443" fmla="*/ 9384792 w 9384792"/>
              <a:gd name="connsiteY443" fmla="*/ 5463061 h 9384792"/>
              <a:gd name="connsiteX444" fmla="*/ 9384792 w 9384792"/>
              <a:gd name="connsiteY444" fmla="*/ 5484496 h 9384792"/>
              <a:gd name="connsiteX445" fmla="*/ 8613574 w 9384792"/>
              <a:gd name="connsiteY445" fmla="*/ 5484496 h 9384792"/>
              <a:gd name="connsiteX446" fmla="*/ 8613574 w 9384792"/>
              <a:gd name="connsiteY446" fmla="*/ 6246262 h 9384792"/>
              <a:gd name="connsiteX447" fmla="*/ 9384792 w 9384792"/>
              <a:gd name="connsiteY447" fmla="*/ 6246262 h 9384792"/>
              <a:gd name="connsiteX448" fmla="*/ 9384792 w 9384792"/>
              <a:gd name="connsiteY448" fmla="*/ 6267697 h 9384792"/>
              <a:gd name="connsiteX449" fmla="*/ 8613574 w 9384792"/>
              <a:gd name="connsiteY449" fmla="*/ 6267697 h 9384792"/>
              <a:gd name="connsiteX450" fmla="*/ 8613574 w 9384792"/>
              <a:gd name="connsiteY450" fmla="*/ 7028190 h 9384792"/>
              <a:gd name="connsiteX451" fmla="*/ 9384792 w 9384792"/>
              <a:gd name="connsiteY451" fmla="*/ 7028190 h 9384792"/>
              <a:gd name="connsiteX452" fmla="*/ 9384792 w 9384792"/>
              <a:gd name="connsiteY452" fmla="*/ 7049625 h 9384792"/>
              <a:gd name="connsiteX453" fmla="*/ 8613574 w 9384792"/>
              <a:gd name="connsiteY453" fmla="*/ 7049625 h 9384792"/>
              <a:gd name="connsiteX454" fmla="*/ 8613574 w 9384792"/>
              <a:gd name="connsiteY454" fmla="*/ 7810225 h 9384792"/>
              <a:gd name="connsiteX455" fmla="*/ 9384792 w 9384792"/>
              <a:gd name="connsiteY455" fmla="*/ 7810225 h 9384792"/>
              <a:gd name="connsiteX456" fmla="*/ 9384792 w 9384792"/>
              <a:gd name="connsiteY456" fmla="*/ 7831660 h 9384792"/>
              <a:gd name="connsiteX457" fmla="*/ 8613574 w 9384792"/>
              <a:gd name="connsiteY457" fmla="*/ 7831660 h 9384792"/>
              <a:gd name="connsiteX458" fmla="*/ 8613574 w 9384792"/>
              <a:gd name="connsiteY458" fmla="*/ 8592152 h 9384792"/>
              <a:gd name="connsiteX459" fmla="*/ 9384792 w 9384792"/>
              <a:gd name="connsiteY459" fmla="*/ 8592152 h 9384792"/>
              <a:gd name="connsiteX460" fmla="*/ 9384792 w 9384792"/>
              <a:gd name="connsiteY460" fmla="*/ 8613587 h 9384792"/>
              <a:gd name="connsiteX461" fmla="*/ 8613574 w 9384792"/>
              <a:gd name="connsiteY461" fmla="*/ 8613587 h 9384792"/>
              <a:gd name="connsiteX462" fmla="*/ 8613574 w 9384792"/>
              <a:gd name="connsiteY462" fmla="*/ 9384792 h 9384792"/>
              <a:gd name="connsiteX463" fmla="*/ 8592139 w 9384792"/>
              <a:gd name="connsiteY463" fmla="*/ 9384792 h 9384792"/>
              <a:gd name="connsiteX464" fmla="*/ 8592139 w 9384792"/>
              <a:gd name="connsiteY464" fmla="*/ 8613587 h 9384792"/>
              <a:gd name="connsiteX465" fmla="*/ 7831552 w 9384792"/>
              <a:gd name="connsiteY465" fmla="*/ 8613587 h 9384792"/>
              <a:gd name="connsiteX466" fmla="*/ 7831552 w 9384792"/>
              <a:gd name="connsiteY466" fmla="*/ 9384792 h 9384792"/>
              <a:gd name="connsiteX467" fmla="*/ 7810117 w 9384792"/>
              <a:gd name="connsiteY467" fmla="*/ 9384792 h 9384792"/>
              <a:gd name="connsiteX468" fmla="*/ 7810117 w 9384792"/>
              <a:gd name="connsiteY468" fmla="*/ 8613587 h 9384792"/>
              <a:gd name="connsiteX469" fmla="*/ 7049625 w 9384792"/>
              <a:gd name="connsiteY469" fmla="*/ 8613587 h 9384792"/>
              <a:gd name="connsiteX470" fmla="*/ 7049625 w 9384792"/>
              <a:gd name="connsiteY470" fmla="*/ 9384792 h 9384792"/>
              <a:gd name="connsiteX471" fmla="*/ 7028190 w 9384792"/>
              <a:gd name="connsiteY471" fmla="*/ 9384792 h 9384792"/>
              <a:gd name="connsiteX472" fmla="*/ 7028190 w 9384792"/>
              <a:gd name="connsiteY472" fmla="*/ 8613587 h 9384792"/>
              <a:gd name="connsiteX473" fmla="*/ 6267603 w 9384792"/>
              <a:gd name="connsiteY473" fmla="*/ 8613587 h 9384792"/>
              <a:gd name="connsiteX474" fmla="*/ 6267603 w 9384792"/>
              <a:gd name="connsiteY474" fmla="*/ 9384792 h 9384792"/>
              <a:gd name="connsiteX475" fmla="*/ 6246168 w 9384792"/>
              <a:gd name="connsiteY475" fmla="*/ 9384792 h 9384792"/>
              <a:gd name="connsiteX476" fmla="*/ 6246168 w 9384792"/>
              <a:gd name="connsiteY476" fmla="*/ 8613587 h 9384792"/>
              <a:gd name="connsiteX477" fmla="*/ 5485689 w 9384792"/>
              <a:gd name="connsiteY477" fmla="*/ 8613587 h 9384792"/>
              <a:gd name="connsiteX478" fmla="*/ 5485689 w 9384792"/>
              <a:gd name="connsiteY478" fmla="*/ 9384792 h 9384792"/>
              <a:gd name="connsiteX479" fmla="*/ 5464254 w 9384792"/>
              <a:gd name="connsiteY479" fmla="*/ 9384792 h 9384792"/>
              <a:gd name="connsiteX480" fmla="*/ 5464254 w 9384792"/>
              <a:gd name="connsiteY480" fmla="*/ 8613587 h 9384792"/>
              <a:gd name="connsiteX481" fmla="*/ 4703641 w 9384792"/>
              <a:gd name="connsiteY481" fmla="*/ 8613587 h 9384792"/>
              <a:gd name="connsiteX482" fmla="*/ 4703641 w 9384792"/>
              <a:gd name="connsiteY482" fmla="*/ 9384792 h 9384792"/>
              <a:gd name="connsiteX483" fmla="*/ 4682206 w 9384792"/>
              <a:gd name="connsiteY483" fmla="*/ 9384792 h 9384792"/>
              <a:gd name="connsiteX484" fmla="*/ 4682206 w 9384792"/>
              <a:gd name="connsiteY484" fmla="*/ 8613587 h 9384792"/>
              <a:gd name="connsiteX485" fmla="*/ 3921729 w 9384792"/>
              <a:gd name="connsiteY485" fmla="*/ 8613587 h 9384792"/>
              <a:gd name="connsiteX486" fmla="*/ 3921729 w 9384792"/>
              <a:gd name="connsiteY486" fmla="*/ 9384792 h 9384792"/>
              <a:gd name="connsiteX487" fmla="*/ 3900294 w 9384792"/>
              <a:gd name="connsiteY487" fmla="*/ 9384792 h 9384792"/>
              <a:gd name="connsiteX488" fmla="*/ 3900294 w 9384792"/>
              <a:gd name="connsiteY488" fmla="*/ 8613587 h 9384792"/>
              <a:gd name="connsiteX489" fmla="*/ 3138527 w 9384792"/>
              <a:gd name="connsiteY489" fmla="*/ 8613587 h 9384792"/>
              <a:gd name="connsiteX490" fmla="*/ 3138527 w 9384792"/>
              <a:gd name="connsiteY490" fmla="*/ 9384792 h 9384792"/>
              <a:gd name="connsiteX491" fmla="*/ 3117093 w 9384792"/>
              <a:gd name="connsiteY491" fmla="*/ 9384792 h 9384792"/>
              <a:gd name="connsiteX492" fmla="*/ 3117093 w 9384792"/>
              <a:gd name="connsiteY492" fmla="*/ 8613587 h 9384792"/>
              <a:gd name="connsiteX493" fmla="*/ 2356613 w 9384792"/>
              <a:gd name="connsiteY493" fmla="*/ 8613587 h 9384792"/>
              <a:gd name="connsiteX494" fmla="*/ 2356613 w 9384792"/>
              <a:gd name="connsiteY494" fmla="*/ 9384792 h 9384792"/>
              <a:gd name="connsiteX495" fmla="*/ 2335178 w 9384792"/>
              <a:gd name="connsiteY495" fmla="*/ 9384792 h 9384792"/>
              <a:gd name="connsiteX496" fmla="*/ 2335178 w 9384792"/>
              <a:gd name="connsiteY496" fmla="*/ 8613587 h 9384792"/>
              <a:gd name="connsiteX497" fmla="*/ 1574566 w 9384792"/>
              <a:gd name="connsiteY497" fmla="*/ 8613587 h 9384792"/>
              <a:gd name="connsiteX498" fmla="*/ 1574566 w 9384792"/>
              <a:gd name="connsiteY498" fmla="*/ 9384792 h 9384792"/>
              <a:gd name="connsiteX499" fmla="*/ 1553131 w 9384792"/>
              <a:gd name="connsiteY499" fmla="*/ 9384792 h 9384792"/>
              <a:gd name="connsiteX500" fmla="*/ 1553131 w 9384792"/>
              <a:gd name="connsiteY500" fmla="*/ 8613587 h 9384792"/>
              <a:gd name="connsiteX501" fmla="*/ 792654 w 9384792"/>
              <a:gd name="connsiteY501" fmla="*/ 8613587 h 9384792"/>
              <a:gd name="connsiteX502" fmla="*/ 792654 w 9384792"/>
              <a:gd name="connsiteY502" fmla="*/ 9384792 h 9384792"/>
              <a:gd name="connsiteX503" fmla="*/ 771219 w 9384792"/>
              <a:gd name="connsiteY503" fmla="*/ 9384792 h 9384792"/>
              <a:gd name="connsiteX504" fmla="*/ 771219 w 9384792"/>
              <a:gd name="connsiteY504" fmla="*/ 8613587 h 9384792"/>
              <a:gd name="connsiteX505" fmla="*/ 3 w 9384792"/>
              <a:gd name="connsiteY505" fmla="*/ 8613587 h 9384792"/>
              <a:gd name="connsiteX506" fmla="*/ 3 w 9384792"/>
              <a:gd name="connsiteY506" fmla="*/ 8592152 h 9384792"/>
              <a:gd name="connsiteX507" fmla="*/ 771219 w 9384792"/>
              <a:gd name="connsiteY507" fmla="*/ 8592152 h 9384792"/>
              <a:gd name="connsiteX508" fmla="*/ 771219 w 9384792"/>
              <a:gd name="connsiteY508" fmla="*/ 7831660 h 9384792"/>
              <a:gd name="connsiteX509" fmla="*/ 1 w 9384792"/>
              <a:gd name="connsiteY509" fmla="*/ 7831660 h 9384792"/>
              <a:gd name="connsiteX510" fmla="*/ 1 w 9384792"/>
              <a:gd name="connsiteY510" fmla="*/ 7810225 h 9384792"/>
              <a:gd name="connsiteX511" fmla="*/ 771219 w 9384792"/>
              <a:gd name="connsiteY511" fmla="*/ 7810225 h 9384792"/>
              <a:gd name="connsiteX512" fmla="*/ 771219 w 9384792"/>
              <a:gd name="connsiteY512" fmla="*/ 7049625 h 9384792"/>
              <a:gd name="connsiteX513" fmla="*/ 3 w 9384792"/>
              <a:gd name="connsiteY513" fmla="*/ 7049625 h 9384792"/>
              <a:gd name="connsiteX514" fmla="*/ 3 w 9384792"/>
              <a:gd name="connsiteY514" fmla="*/ 7028190 h 9384792"/>
              <a:gd name="connsiteX515" fmla="*/ 771219 w 9384792"/>
              <a:gd name="connsiteY515" fmla="*/ 7028190 h 9384792"/>
              <a:gd name="connsiteX516" fmla="*/ 771219 w 9384792"/>
              <a:gd name="connsiteY516" fmla="*/ 6267697 h 9384792"/>
              <a:gd name="connsiteX517" fmla="*/ 2 w 9384792"/>
              <a:gd name="connsiteY517" fmla="*/ 6267697 h 9384792"/>
              <a:gd name="connsiteX518" fmla="*/ 2 w 9384792"/>
              <a:gd name="connsiteY518" fmla="*/ 6246262 h 9384792"/>
              <a:gd name="connsiteX519" fmla="*/ 771219 w 9384792"/>
              <a:gd name="connsiteY519" fmla="*/ 6246262 h 9384792"/>
              <a:gd name="connsiteX520" fmla="*/ 771219 w 9384792"/>
              <a:gd name="connsiteY520" fmla="*/ 5484496 h 9384792"/>
              <a:gd name="connsiteX521" fmla="*/ 0 w 9384792"/>
              <a:gd name="connsiteY521" fmla="*/ 5484496 h 9384792"/>
              <a:gd name="connsiteX522" fmla="*/ 0 w 9384792"/>
              <a:gd name="connsiteY522" fmla="*/ 5463061 h 9384792"/>
              <a:gd name="connsiteX523" fmla="*/ 771219 w 9384792"/>
              <a:gd name="connsiteY523" fmla="*/ 5463061 h 9384792"/>
              <a:gd name="connsiteX524" fmla="*/ 771219 w 9384792"/>
              <a:gd name="connsiteY524" fmla="*/ 4702582 h 9384792"/>
              <a:gd name="connsiteX525" fmla="*/ 2 w 9384792"/>
              <a:gd name="connsiteY525" fmla="*/ 4702582 h 9384792"/>
              <a:gd name="connsiteX526" fmla="*/ 2 w 9384792"/>
              <a:gd name="connsiteY526" fmla="*/ 4681150 h 9384792"/>
              <a:gd name="connsiteX527" fmla="*/ 771219 w 9384792"/>
              <a:gd name="connsiteY527" fmla="*/ 4681150 h 9384792"/>
              <a:gd name="connsiteX528" fmla="*/ 771219 w 9384792"/>
              <a:gd name="connsiteY528" fmla="*/ 3920549 h 9384792"/>
              <a:gd name="connsiteX529" fmla="*/ 2 w 9384792"/>
              <a:gd name="connsiteY529" fmla="*/ 3920549 h 9384792"/>
              <a:gd name="connsiteX530" fmla="*/ 2 w 9384792"/>
              <a:gd name="connsiteY530" fmla="*/ 3899115 h 9384792"/>
              <a:gd name="connsiteX531" fmla="*/ 771219 w 9384792"/>
              <a:gd name="connsiteY531" fmla="*/ 3899115 h 9384792"/>
              <a:gd name="connsiteX532" fmla="*/ 771219 w 9384792"/>
              <a:gd name="connsiteY532" fmla="*/ 3138621 h 9384792"/>
              <a:gd name="connsiteX533" fmla="*/ 1 w 9384792"/>
              <a:gd name="connsiteY533" fmla="*/ 3138621 h 9384792"/>
              <a:gd name="connsiteX534" fmla="*/ 1 w 9384792"/>
              <a:gd name="connsiteY534" fmla="*/ 3117186 h 9384792"/>
              <a:gd name="connsiteX535" fmla="*/ 771219 w 9384792"/>
              <a:gd name="connsiteY535" fmla="*/ 3117186 h 9384792"/>
              <a:gd name="connsiteX536" fmla="*/ 771219 w 9384792"/>
              <a:gd name="connsiteY536" fmla="*/ 2356587 h 9384792"/>
              <a:gd name="connsiteX537" fmla="*/ 3 w 9384792"/>
              <a:gd name="connsiteY537" fmla="*/ 2356587 h 9384792"/>
              <a:gd name="connsiteX538" fmla="*/ 3 w 9384792"/>
              <a:gd name="connsiteY538" fmla="*/ 2335152 h 9384792"/>
              <a:gd name="connsiteX539" fmla="*/ 771219 w 9384792"/>
              <a:gd name="connsiteY539" fmla="*/ 2335152 h 9384792"/>
              <a:gd name="connsiteX540" fmla="*/ 771219 w 9384792"/>
              <a:gd name="connsiteY540" fmla="*/ 1574672 h 9384792"/>
              <a:gd name="connsiteX541" fmla="*/ 1 w 9384792"/>
              <a:gd name="connsiteY541" fmla="*/ 1574672 h 9384792"/>
              <a:gd name="connsiteX542" fmla="*/ 1 w 9384792"/>
              <a:gd name="connsiteY542" fmla="*/ 1553237 h 9384792"/>
              <a:gd name="connsiteX543" fmla="*/ 771219 w 9384792"/>
              <a:gd name="connsiteY543" fmla="*/ 1553237 h 9384792"/>
              <a:gd name="connsiteX544" fmla="*/ 771219 w 9384792"/>
              <a:gd name="connsiteY544" fmla="*/ 792639 h 9384792"/>
              <a:gd name="connsiteX545" fmla="*/ 0 w 9384792"/>
              <a:gd name="connsiteY545" fmla="*/ 792639 h 9384792"/>
              <a:gd name="connsiteX546" fmla="*/ 0 w 9384792"/>
              <a:gd name="connsiteY546" fmla="*/ 771204 h 9384792"/>
              <a:gd name="connsiteX547" fmla="*/ 771219 w 9384792"/>
              <a:gd name="connsiteY547" fmla="*/ 771204 h 9384792"/>
              <a:gd name="connsiteX548" fmla="*/ 771219 w 9384792"/>
              <a:gd name="connsiteY548" fmla="*/ 1 h 9384792"/>
              <a:gd name="connsiteX549" fmla="*/ 792654 w 9384792"/>
              <a:gd name="connsiteY549" fmla="*/ 1 h 9384792"/>
              <a:gd name="connsiteX550" fmla="*/ 792654 w 9384792"/>
              <a:gd name="connsiteY550" fmla="*/ 771204 h 9384792"/>
              <a:gd name="connsiteX551" fmla="*/ 1553131 w 9384792"/>
              <a:gd name="connsiteY551" fmla="*/ 771204 h 9384792"/>
              <a:gd name="connsiteX552" fmla="*/ 1553131 w 9384792"/>
              <a:gd name="connsiteY552" fmla="*/ 2 h 9384792"/>
              <a:gd name="connsiteX553" fmla="*/ 1574566 w 9384792"/>
              <a:gd name="connsiteY553" fmla="*/ 2 h 9384792"/>
              <a:gd name="connsiteX554" fmla="*/ 1574566 w 9384792"/>
              <a:gd name="connsiteY554" fmla="*/ 771204 h 9384792"/>
              <a:gd name="connsiteX555" fmla="*/ 2335178 w 9384792"/>
              <a:gd name="connsiteY555" fmla="*/ 771204 h 9384792"/>
              <a:gd name="connsiteX556" fmla="*/ 2335178 w 9384792"/>
              <a:gd name="connsiteY556" fmla="*/ 1 h 9384792"/>
              <a:gd name="connsiteX557" fmla="*/ 2356613 w 9384792"/>
              <a:gd name="connsiteY557" fmla="*/ 1 h 9384792"/>
              <a:gd name="connsiteX558" fmla="*/ 2356613 w 9384792"/>
              <a:gd name="connsiteY558" fmla="*/ 771204 h 9384792"/>
              <a:gd name="connsiteX559" fmla="*/ 3117093 w 9384792"/>
              <a:gd name="connsiteY559" fmla="*/ 771204 h 9384792"/>
              <a:gd name="connsiteX560" fmla="*/ 3117093 w 9384792"/>
              <a:gd name="connsiteY560" fmla="*/ 1 h 9384792"/>
              <a:gd name="connsiteX561" fmla="*/ 3138527 w 9384792"/>
              <a:gd name="connsiteY561" fmla="*/ 1 h 9384792"/>
              <a:gd name="connsiteX562" fmla="*/ 3138527 w 9384792"/>
              <a:gd name="connsiteY562" fmla="*/ 771204 h 9384792"/>
              <a:gd name="connsiteX563" fmla="*/ 3900294 w 9384792"/>
              <a:gd name="connsiteY563" fmla="*/ 771204 h 9384792"/>
              <a:gd name="connsiteX564" fmla="*/ 3900294 w 9384792"/>
              <a:gd name="connsiteY564" fmla="*/ 1 h 9384792"/>
              <a:gd name="connsiteX565" fmla="*/ 3921729 w 9384792"/>
              <a:gd name="connsiteY565" fmla="*/ 1 h 9384792"/>
              <a:gd name="connsiteX566" fmla="*/ 3921729 w 9384792"/>
              <a:gd name="connsiteY566" fmla="*/ 771204 h 9384792"/>
              <a:gd name="connsiteX567" fmla="*/ 4682206 w 9384792"/>
              <a:gd name="connsiteY567" fmla="*/ 771204 h 9384792"/>
              <a:gd name="connsiteX568" fmla="*/ 4682206 w 9384792"/>
              <a:gd name="connsiteY568" fmla="*/ 3 h 9384792"/>
              <a:gd name="connsiteX569" fmla="*/ 4703641 w 9384792"/>
              <a:gd name="connsiteY569" fmla="*/ 3 h 9384792"/>
              <a:gd name="connsiteX570" fmla="*/ 4703641 w 9384792"/>
              <a:gd name="connsiteY570" fmla="*/ 771204 h 9384792"/>
              <a:gd name="connsiteX571" fmla="*/ 5464254 w 9384792"/>
              <a:gd name="connsiteY571" fmla="*/ 771204 h 938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9384792" h="9384792">
                <a:moveTo>
                  <a:pt x="7831552" y="7831660"/>
                </a:moveTo>
                <a:lnTo>
                  <a:pt x="7831552" y="8592152"/>
                </a:lnTo>
                <a:lnTo>
                  <a:pt x="8592139" y="8592152"/>
                </a:lnTo>
                <a:lnTo>
                  <a:pt x="8592139" y="7831660"/>
                </a:lnTo>
                <a:close/>
                <a:moveTo>
                  <a:pt x="7049625" y="7831660"/>
                </a:moveTo>
                <a:lnTo>
                  <a:pt x="7049625" y="8592152"/>
                </a:lnTo>
                <a:lnTo>
                  <a:pt x="7810117" y="8592152"/>
                </a:lnTo>
                <a:lnTo>
                  <a:pt x="7810117" y="7831660"/>
                </a:lnTo>
                <a:close/>
                <a:moveTo>
                  <a:pt x="6267603" y="7831660"/>
                </a:moveTo>
                <a:lnTo>
                  <a:pt x="6267603" y="8592152"/>
                </a:lnTo>
                <a:lnTo>
                  <a:pt x="7028190" y="8592152"/>
                </a:lnTo>
                <a:lnTo>
                  <a:pt x="7028190" y="7831660"/>
                </a:lnTo>
                <a:close/>
                <a:moveTo>
                  <a:pt x="5485689" y="7831660"/>
                </a:moveTo>
                <a:lnTo>
                  <a:pt x="5485689" y="8592152"/>
                </a:lnTo>
                <a:lnTo>
                  <a:pt x="6246168" y="8592152"/>
                </a:lnTo>
                <a:lnTo>
                  <a:pt x="6246168" y="7831660"/>
                </a:lnTo>
                <a:close/>
                <a:moveTo>
                  <a:pt x="4703641" y="7831660"/>
                </a:moveTo>
                <a:lnTo>
                  <a:pt x="4703641" y="8592152"/>
                </a:lnTo>
                <a:lnTo>
                  <a:pt x="5464254" y="8592152"/>
                </a:lnTo>
                <a:lnTo>
                  <a:pt x="5464254" y="7831660"/>
                </a:lnTo>
                <a:close/>
                <a:moveTo>
                  <a:pt x="3921729" y="7831660"/>
                </a:moveTo>
                <a:lnTo>
                  <a:pt x="3921729" y="8592152"/>
                </a:lnTo>
                <a:lnTo>
                  <a:pt x="4682206" y="8592152"/>
                </a:lnTo>
                <a:lnTo>
                  <a:pt x="4682206" y="7831660"/>
                </a:lnTo>
                <a:close/>
                <a:moveTo>
                  <a:pt x="3138527" y="7831660"/>
                </a:moveTo>
                <a:lnTo>
                  <a:pt x="3138527" y="8592152"/>
                </a:lnTo>
                <a:lnTo>
                  <a:pt x="3900294" y="8592152"/>
                </a:lnTo>
                <a:lnTo>
                  <a:pt x="3900294" y="7831660"/>
                </a:lnTo>
                <a:close/>
                <a:moveTo>
                  <a:pt x="2356613" y="7831660"/>
                </a:moveTo>
                <a:lnTo>
                  <a:pt x="2356613" y="8592152"/>
                </a:lnTo>
                <a:lnTo>
                  <a:pt x="3117093" y="8592152"/>
                </a:lnTo>
                <a:lnTo>
                  <a:pt x="3117093" y="7831660"/>
                </a:lnTo>
                <a:close/>
                <a:moveTo>
                  <a:pt x="1574566" y="7831660"/>
                </a:moveTo>
                <a:lnTo>
                  <a:pt x="1574566" y="8592152"/>
                </a:lnTo>
                <a:lnTo>
                  <a:pt x="2335178" y="8592152"/>
                </a:lnTo>
                <a:lnTo>
                  <a:pt x="2335178" y="7831660"/>
                </a:lnTo>
                <a:close/>
                <a:moveTo>
                  <a:pt x="792654" y="7831660"/>
                </a:moveTo>
                <a:lnTo>
                  <a:pt x="792654" y="8592152"/>
                </a:lnTo>
                <a:lnTo>
                  <a:pt x="1553131" y="8592152"/>
                </a:lnTo>
                <a:lnTo>
                  <a:pt x="1553131" y="7831660"/>
                </a:lnTo>
                <a:close/>
                <a:moveTo>
                  <a:pt x="7831552" y="7049625"/>
                </a:moveTo>
                <a:lnTo>
                  <a:pt x="7831552" y="7810225"/>
                </a:lnTo>
                <a:lnTo>
                  <a:pt x="8592139" y="7810225"/>
                </a:lnTo>
                <a:lnTo>
                  <a:pt x="8592139" y="7049625"/>
                </a:lnTo>
                <a:close/>
                <a:moveTo>
                  <a:pt x="7049625" y="7049625"/>
                </a:moveTo>
                <a:lnTo>
                  <a:pt x="7049625" y="7810225"/>
                </a:lnTo>
                <a:lnTo>
                  <a:pt x="7810117" y="7810225"/>
                </a:lnTo>
                <a:lnTo>
                  <a:pt x="7810117" y="7049625"/>
                </a:lnTo>
                <a:close/>
                <a:moveTo>
                  <a:pt x="6267603" y="7049625"/>
                </a:moveTo>
                <a:lnTo>
                  <a:pt x="6267603" y="7810225"/>
                </a:lnTo>
                <a:lnTo>
                  <a:pt x="7028190" y="7810225"/>
                </a:lnTo>
                <a:lnTo>
                  <a:pt x="7028190" y="7049625"/>
                </a:lnTo>
                <a:close/>
                <a:moveTo>
                  <a:pt x="5485689" y="7049625"/>
                </a:moveTo>
                <a:lnTo>
                  <a:pt x="5485689" y="7810225"/>
                </a:lnTo>
                <a:lnTo>
                  <a:pt x="6246168" y="7810225"/>
                </a:lnTo>
                <a:lnTo>
                  <a:pt x="6246168" y="7049625"/>
                </a:lnTo>
                <a:close/>
                <a:moveTo>
                  <a:pt x="4703641" y="7049625"/>
                </a:moveTo>
                <a:lnTo>
                  <a:pt x="4703641" y="7810225"/>
                </a:lnTo>
                <a:lnTo>
                  <a:pt x="5464254" y="7810225"/>
                </a:lnTo>
                <a:lnTo>
                  <a:pt x="5464254" y="7049625"/>
                </a:lnTo>
                <a:close/>
                <a:moveTo>
                  <a:pt x="3921729" y="7049625"/>
                </a:moveTo>
                <a:lnTo>
                  <a:pt x="3921729" y="7810225"/>
                </a:lnTo>
                <a:lnTo>
                  <a:pt x="4682206" y="7810225"/>
                </a:lnTo>
                <a:lnTo>
                  <a:pt x="4682206" y="7049625"/>
                </a:lnTo>
                <a:close/>
                <a:moveTo>
                  <a:pt x="3138527" y="7049625"/>
                </a:moveTo>
                <a:lnTo>
                  <a:pt x="3138527" y="7810225"/>
                </a:lnTo>
                <a:lnTo>
                  <a:pt x="3900294" y="7810225"/>
                </a:lnTo>
                <a:lnTo>
                  <a:pt x="3900294" y="7049625"/>
                </a:lnTo>
                <a:close/>
                <a:moveTo>
                  <a:pt x="2356613" y="7049625"/>
                </a:moveTo>
                <a:lnTo>
                  <a:pt x="2356613" y="7810225"/>
                </a:lnTo>
                <a:lnTo>
                  <a:pt x="3117093" y="7810225"/>
                </a:lnTo>
                <a:lnTo>
                  <a:pt x="3117093" y="7049625"/>
                </a:lnTo>
                <a:close/>
                <a:moveTo>
                  <a:pt x="1574566" y="7049625"/>
                </a:moveTo>
                <a:lnTo>
                  <a:pt x="1574566" y="7810225"/>
                </a:lnTo>
                <a:lnTo>
                  <a:pt x="2335178" y="7810225"/>
                </a:lnTo>
                <a:lnTo>
                  <a:pt x="2335178" y="7049625"/>
                </a:lnTo>
                <a:close/>
                <a:moveTo>
                  <a:pt x="792654" y="7049625"/>
                </a:moveTo>
                <a:lnTo>
                  <a:pt x="792654" y="7810225"/>
                </a:lnTo>
                <a:lnTo>
                  <a:pt x="1553131" y="7810225"/>
                </a:lnTo>
                <a:lnTo>
                  <a:pt x="1553131" y="7049625"/>
                </a:lnTo>
                <a:close/>
                <a:moveTo>
                  <a:pt x="7831552" y="6267697"/>
                </a:moveTo>
                <a:lnTo>
                  <a:pt x="7831552" y="7028190"/>
                </a:lnTo>
                <a:lnTo>
                  <a:pt x="8592139" y="7028190"/>
                </a:lnTo>
                <a:lnTo>
                  <a:pt x="8592139" y="6267697"/>
                </a:lnTo>
                <a:close/>
                <a:moveTo>
                  <a:pt x="7049625" y="6267697"/>
                </a:moveTo>
                <a:lnTo>
                  <a:pt x="7049625" y="7028190"/>
                </a:lnTo>
                <a:lnTo>
                  <a:pt x="7810117" y="7028190"/>
                </a:lnTo>
                <a:lnTo>
                  <a:pt x="7810117" y="6267697"/>
                </a:lnTo>
                <a:close/>
                <a:moveTo>
                  <a:pt x="6267603" y="6267697"/>
                </a:moveTo>
                <a:lnTo>
                  <a:pt x="6267603" y="7028190"/>
                </a:lnTo>
                <a:lnTo>
                  <a:pt x="7028190" y="7028190"/>
                </a:lnTo>
                <a:lnTo>
                  <a:pt x="7028190" y="6267697"/>
                </a:lnTo>
                <a:close/>
                <a:moveTo>
                  <a:pt x="5485689" y="6267697"/>
                </a:moveTo>
                <a:lnTo>
                  <a:pt x="5485689" y="7028190"/>
                </a:lnTo>
                <a:lnTo>
                  <a:pt x="6246168" y="7028190"/>
                </a:lnTo>
                <a:lnTo>
                  <a:pt x="6246168" y="6267697"/>
                </a:lnTo>
                <a:close/>
                <a:moveTo>
                  <a:pt x="4703641" y="6267697"/>
                </a:moveTo>
                <a:lnTo>
                  <a:pt x="4703641" y="7028190"/>
                </a:lnTo>
                <a:lnTo>
                  <a:pt x="5464254" y="7028190"/>
                </a:lnTo>
                <a:lnTo>
                  <a:pt x="5464254" y="6267697"/>
                </a:lnTo>
                <a:close/>
                <a:moveTo>
                  <a:pt x="3921729" y="6267697"/>
                </a:moveTo>
                <a:lnTo>
                  <a:pt x="3921729" y="7028190"/>
                </a:lnTo>
                <a:lnTo>
                  <a:pt x="4682206" y="7028190"/>
                </a:lnTo>
                <a:lnTo>
                  <a:pt x="4682206" y="6267697"/>
                </a:lnTo>
                <a:close/>
                <a:moveTo>
                  <a:pt x="3138527" y="6267697"/>
                </a:moveTo>
                <a:lnTo>
                  <a:pt x="3138527" y="7028190"/>
                </a:lnTo>
                <a:lnTo>
                  <a:pt x="3900294" y="7028190"/>
                </a:lnTo>
                <a:lnTo>
                  <a:pt x="3900294" y="6267697"/>
                </a:lnTo>
                <a:close/>
                <a:moveTo>
                  <a:pt x="2356613" y="6267697"/>
                </a:moveTo>
                <a:lnTo>
                  <a:pt x="2356613" y="7028190"/>
                </a:lnTo>
                <a:lnTo>
                  <a:pt x="3117093" y="7028190"/>
                </a:lnTo>
                <a:lnTo>
                  <a:pt x="3117093" y="6267697"/>
                </a:lnTo>
                <a:close/>
                <a:moveTo>
                  <a:pt x="1574566" y="6267697"/>
                </a:moveTo>
                <a:lnTo>
                  <a:pt x="1574566" y="7028190"/>
                </a:lnTo>
                <a:lnTo>
                  <a:pt x="2335178" y="7028190"/>
                </a:lnTo>
                <a:lnTo>
                  <a:pt x="2335178" y="6267697"/>
                </a:lnTo>
                <a:close/>
                <a:moveTo>
                  <a:pt x="792654" y="6267697"/>
                </a:moveTo>
                <a:lnTo>
                  <a:pt x="792654" y="7028190"/>
                </a:lnTo>
                <a:lnTo>
                  <a:pt x="1553131" y="7028190"/>
                </a:lnTo>
                <a:lnTo>
                  <a:pt x="1553131" y="6267697"/>
                </a:lnTo>
                <a:close/>
                <a:moveTo>
                  <a:pt x="7831552" y="5484496"/>
                </a:moveTo>
                <a:lnTo>
                  <a:pt x="7831552" y="6246262"/>
                </a:lnTo>
                <a:lnTo>
                  <a:pt x="8592139" y="6246262"/>
                </a:lnTo>
                <a:lnTo>
                  <a:pt x="8592139" y="5484496"/>
                </a:lnTo>
                <a:close/>
                <a:moveTo>
                  <a:pt x="7049625" y="5484496"/>
                </a:moveTo>
                <a:lnTo>
                  <a:pt x="7049625" y="6246262"/>
                </a:lnTo>
                <a:lnTo>
                  <a:pt x="7810117" y="6246262"/>
                </a:lnTo>
                <a:lnTo>
                  <a:pt x="7810117" y="5484496"/>
                </a:lnTo>
                <a:close/>
                <a:moveTo>
                  <a:pt x="6267603" y="5484496"/>
                </a:moveTo>
                <a:lnTo>
                  <a:pt x="6267603" y="6246262"/>
                </a:lnTo>
                <a:lnTo>
                  <a:pt x="7028190" y="6246262"/>
                </a:lnTo>
                <a:lnTo>
                  <a:pt x="7028190" y="5484496"/>
                </a:lnTo>
                <a:close/>
                <a:moveTo>
                  <a:pt x="5485689" y="5484496"/>
                </a:moveTo>
                <a:lnTo>
                  <a:pt x="5485689" y="6246262"/>
                </a:lnTo>
                <a:lnTo>
                  <a:pt x="6246168" y="6246262"/>
                </a:lnTo>
                <a:lnTo>
                  <a:pt x="6246168" y="5484496"/>
                </a:lnTo>
                <a:close/>
                <a:moveTo>
                  <a:pt x="4703641" y="5484496"/>
                </a:moveTo>
                <a:lnTo>
                  <a:pt x="4703641" y="6246262"/>
                </a:lnTo>
                <a:lnTo>
                  <a:pt x="5464254" y="6246262"/>
                </a:lnTo>
                <a:lnTo>
                  <a:pt x="5464254" y="5484496"/>
                </a:lnTo>
                <a:close/>
                <a:moveTo>
                  <a:pt x="3921729" y="5484496"/>
                </a:moveTo>
                <a:lnTo>
                  <a:pt x="3921729" y="6246262"/>
                </a:lnTo>
                <a:lnTo>
                  <a:pt x="4682206" y="6246262"/>
                </a:lnTo>
                <a:lnTo>
                  <a:pt x="4682206" y="5484496"/>
                </a:lnTo>
                <a:close/>
                <a:moveTo>
                  <a:pt x="3138527" y="5484496"/>
                </a:moveTo>
                <a:lnTo>
                  <a:pt x="3138527" y="6246262"/>
                </a:lnTo>
                <a:lnTo>
                  <a:pt x="3900294" y="6246262"/>
                </a:lnTo>
                <a:lnTo>
                  <a:pt x="3900294" y="5484496"/>
                </a:lnTo>
                <a:close/>
                <a:moveTo>
                  <a:pt x="2356613" y="5484496"/>
                </a:moveTo>
                <a:lnTo>
                  <a:pt x="2356613" y="6246262"/>
                </a:lnTo>
                <a:lnTo>
                  <a:pt x="3117093" y="6246262"/>
                </a:lnTo>
                <a:lnTo>
                  <a:pt x="3117093" y="5484496"/>
                </a:lnTo>
                <a:close/>
                <a:moveTo>
                  <a:pt x="1574566" y="5484496"/>
                </a:moveTo>
                <a:lnTo>
                  <a:pt x="1574566" y="6246262"/>
                </a:lnTo>
                <a:lnTo>
                  <a:pt x="2335178" y="6246262"/>
                </a:lnTo>
                <a:lnTo>
                  <a:pt x="2335178" y="5484496"/>
                </a:lnTo>
                <a:close/>
                <a:moveTo>
                  <a:pt x="792654" y="5484496"/>
                </a:moveTo>
                <a:lnTo>
                  <a:pt x="792654" y="6246262"/>
                </a:lnTo>
                <a:lnTo>
                  <a:pt x="1553131" y="6246262"/>
                </a:lnTo>
                <a:lnTo>
                  <a:pt x="1553131" y="5484496"/>
                </a:lnTo>
                <a:close/>
                <a:moveTo>
                  <a:pt x="7831552" y="4702582"/>
                </a:moveTo>
                <a:lnTo>
                  <a:pt x="7831552" y="5463061"/>
                </a:lnTo>
                <a:lnTo>
                  <a:pt x="8592139" y="5463061"/>
                </a:lnTo>
                <a:lnTo>
                  <a:pt x="8592139" y="4702582"/>
                </a:lnTo>
                <a:close/>
                <a:moveTo>
                  <a:pt x="7049625" y="4702582"/>
                </a:moveTo>
                <a:lnTo>
                  <a:pt x="7049625" y="5463061"/>
                </a:lnTo>
                <a:lnTo>
                  <a:pt x="7810117" y="5463061"/>
                </a:lnTo>
                <a:lnTo>
                  <a:pt x="7810117" y="4702582"/>
                </a:lnTo>
                <a:close/>
                <a:moveTo>
                  <a:pt x="6267603" y="4702582"/>
                </a:moveTo>
                <a:lnTo>
                  <a:pt x="6267603" y="5463061"/>
                </a:lnTo>
                <a:lnTo>
                  <a:pt x="7028190" y="5463061"/>
                </a:lnTo>
                <a:lnTo>
                  <a:pt x="7028190" y="4702582"/>
                </a:lnTo>
                <a:close/>
                <a:moveTo>
                  <a:pt x="5485689" y="4702582"/>
                </a:moveTo>
                <a:lnTo>
                  <a:pt x="5485689" y="5463061"/>
                </a:lnTo>
                <a:lnTo>
                  <a:pt x="6246168" y="5463061"/>
                </a:lnTo>
                <a:lnTo>
                  <a:pt x="6246168" y="4702582"/>
                </a:lnTo>
                <a:close/>
                <a:moveTo>
                  <a:pt x="4703641" y="4702582"/>
                </a:moveTo>
                <a:lnTo>
                  <a:pt x="4703641" y="5463061"/>
                </a:lnTo>
                <a:lnTo>
                  <a:pt x="5464254" y="5463061"/>
                </a:lnTo>
                <a:lnTo>
                  <a:pt x="5464254" y="4702582"/>
                </a:lnTo>
                <a:close/>
                <a:moveTo>
                  <a:pt x="3921729" y="4702582"/>
                </a:moveTo>
                <a:lnTo>
                  <a:pt x="3921729" y="5463061"/>
                </a:lnTo>
                <a:lnTo>
                  <a:pt x="4682206" y="5463061"/>
                </a:lnTo>
                <a:lnTo>
                  <a:pt x="4682206" y="4702582"/>
                </a:lnTo>
                <a:close/>
                <a:moveTo>
                  <a:pt x="3138527" y="4702582"/>
                </a:moveTo>
                <a:lnTo>
                  <a:pt x="3138527" y="5463061"/>
                </a:lnTo>
                <a:lnTo>
                  <a:pt x="3900294" y="5463061"/>
                </a:lnTo>
                <a:lnTo>
                  <a:pt x="3900294" y="4702582"/>
                </a:lnTo>
                <a:close/>
                <a:moveTo>
                  <a:pt x="2356613" y="4702582"/>
                </a:moveTo>
                <a:lnTo>
                  <a:pt x="2356613" y="5463061"/>
                </a:lnTo>
                <a:lnTo>
                  <a:pt x="3117093" y="5463061"/>
                </a:lnTo>
                <a:lnTo>
                  <a:pt x="3117093" y="4702582"/>
                </a:lnTo>
                <a:close/>
                <a:moveTo>
                  <a:pt x="1574566" y="4702582"/>
                </a:moveTo>
                <a:lnTo>
                  <a:pt x="1574566" y="5463061"/>
                </a:lnTo>
                <a:lnTo>
                  <a:pt x="2335178" y="5463061"/>
                </a:lnTo>
                <a:lnTo>
                  <a:pt x="2335178" y="4702582"/>
                </a:lnTo>
                <a:close/>
                <a:moveTo>
                  <a:pt x="792654" y="4702582"/>
                </a:moveTo>
                <a:lnTo>
                  <a:pt x="792654" y="5463061"/>
                </a:lnTo>
                <a:lnTo>
                  <a:pt x="1553131" y="5463061"/>
                </a:lnTo>
                <a:lnTo>
                  <a:pt x="1553131" y="4702582"/>
                </a:lnTo>
                <a:close/>
                <a:moveTo>
                  <a:pt x="7831552" y="3920549"/>
                </a:moveTo>
                <a:lnTo>
                  <a:pt x="7831552" y="4681150"/>
                </a:lnTo>
                <a:lnTo>
                  <a:pt x="8592139" y="4681150"/>
                </a:lnTo>
                <a:lnTo>
                  <a:pt x="8592139" y="3920549"/>
                </a:lnTo>
                <a:close/>
                <a:moveTo>
                  <a:pt x="7049625" y="3920549"/>
                </a:moveTo>
                <a:lnTo>
                  <a:pt x="7049625" y="4681150"/>
                </a:lnTo>
                <a:lnTo>
                  <a:pt x="7810117" y="4681150"/>
                </a:lnTo>
                <a:lnTo>
                  <a:pt x="7810117" y="3920549"/>
                </a:lnTo>
                <a:close/>
                <a:moveTo>
                  <a:pt x="6267603" y="3920549"/>
                </a:moveTo>
                <a:lnTo>
                  <a:pt x="6267603" y="4681150"/>
                </a:lnTo>
                <a:lnTo>
                  <a:pt x="7028190" y="4681150"/>
                </a:lnTo>
                <a:lnTo>
                  <a:pt x="7028190" y="3920549"/>
                </a:lnTo>
                <a:close/>
                <a:moveTo>
                  <a:pt x="5485689" y="3920549"/>
                </a:moveTo>
                <a:lnTo>
                  <a:pt x="5485689" y="4681150"/>
                </a:lnTo>
                <a:lnTo>
                  <a:pt x="6246168" y="4681150"/>
                </a:lnTo>
                <a:lnTo>
                  <a:pt x="6246168" y="3920549"/>
                </a:lnTo>
                <a:close/>
                <a:moveTo>
                  <a:pt x="4703641" y="3920549"/>
                </a:moveTo>
                <a:lnTo>
                  <a:pt x="4703641" y="4681150"/>
                </a:lnTo>
                <a:lnTo>
                  <a:pt x="5464254" y="4681150"/>
                </a:lnTo>
                <a:lnTo>
                  <a:pt x="5464254" y="3920549"/>
                </a:lnTo>
                <a:close/>
                <a:moveTo>
                  <a:pt x="3921729" y="3920549"/>
                </a:moveTo>
                <a:lnTo>
                  <a:pt x="3921729" y="4681150"/>
                </a:lnTo>
                <a:lnTo>
                  <a:pt x="4682206" y="4681150"/>
                </a:lnTo>
                <a:lnTo>
                  <a:pt x="4682206" y="3920549"/>
                </a:lnTo>
                <a:close/>
                <a:moveTo>
                  <a:pt x="3138527" y="3920549"/>
                </a:moveTo>
                <a:lnTo>
                  <a:pt x="3138527" y="4681150"/>
                </a:lnTo>
                <a:lnTo>
                  <a:pt x="3900294" y="4681150"/>
                </a:lnTo>
                <a:lnTo>
                  <a:pt x="3900294" y="3920549"/>
                </a:lnTo>
                <a:close/>
                <a:moveTo>
                  <a:pt x="2356613" y="3920549"/>
                </a:moveTo>
                <a:lnTo>
                  <a:pt x="2356613" y="4681150"/>
                </a:lnTo>
                <a:lnTo>
                  <a:pt x="3117093" y="4681150"/>
                </a:lnTo>
                <a:lnTo>
                  <a:pt x="3117093" y="3920549"/>
                </a:lnTo>
                <a:close/>
                <a:moveTo>
                  <a:pt x="1574566" y="3920549"/>
                </a:moveTo>
                <a:lnTo>
                  <a:pt x="1574566" y="4681150"/>
                </a:lnTo>
                <a:lnTo>
                  <a:pt x="2335178" y="4681150"/>
                </a:lnTo>
                <a:lnTo>
                  <a:pt x="2335178" y="3920549"/>
                </a:lnTo>
                <a:close/>
                <a:moveTo>
                  <a:pt x="792654" y="3920549"/>
                </a:moveTo>
                <a:lnTo>
                  <a:pt x="792654" y="4681150"/>
                </a:lnTo>
                <a:lnTo>
                  <a:pt x="1553131" y="4681150"/>
                </a:lnTo>
                <a:lnTo>
                  <a:pt x="1553131" y="3920549"/>
                </a:lnTo>
                <a:close/>
                <a:moveTo>
                  <a:pt x="7831552" y="3138621"/>
                </a:moveTo>
                <a:lnTo>
                  <a:pt x="7831552" y="3899115"/>
                </a:lnTo>
                <a:lnTo>
                  <a:pt x="8592139" y="3899115"/>
                </a:lnTo>
                <a:lnTo>
                  <a:pt x="8592139" y="3138621"/>
                </a:lnTo>
                <a:close/>
                <a:moveTo>
                  <a:pt x="7049625" y="3138621"/>
                </a:moveTo>
                <a:lnTo>
                  <a:pt x="7049625" y="3899115"/>
                </a:lnTo>
                <a:lnTo>
                  <a:pt x="7810117" y="3899115"/>
                </a:lnTo>
                <a:lnTo>
                  <a:pt x="7810117" y="3138621"/>
                </a:lnTo>
                <a:close/>
                <a:moveTo>
                  <a:pt x="6267603" y="3138621"/>
                </a:moveTo>
                <a:lnTo>
                  <a:pt x="6267603" y="3899115"/>
                </a:lnTo>
                <a:lnTo>
                  <a:pt x="7028190" y="3899115"/>
                </a:lnTo>
                <a:lnTo>
                  <a:pt x="7028190" y="3138621"/>
                </a:lnTo>
                <a:close/>
                <a:moveTo>
                  <a:pt x="5485689" y="3138621"/>
                </a:moveTo>
                <a:lnTo>
                  <a:pt x="5485689" y="3899115"/>
                </a:lnTo>
                <a:lnTo>
                  <a:pt x="6246168" y="3899115"/>
                </a:lnTo>
                <a:lnTo>
                  <a:pt x="6246168" y="3138621"/>
                </a:lnTo>
                <a:close/>
                <a:moveTo>
                  <a:pt x="4703641" y="3138621"/>
                </a:moveTo>
                <a:lnTo>
                  <a:pt x="4703641" y="3899115"/>
                </a:lnTo>
                <a:lnTo>
                  <a:pt x="5464254" y="3899115"/>
                </a:lnTo>
                <a:lnTo>
                  <a:pt x="5464254" y="3138621"/>
                </a:lnTo>
                <a:close/>
                <a:moveTo>
                  <a:pt x="3921729" y="3138621"/>
                </a:moveTo>
                <a:lnTo>
                  <a:pt x="3921729" y="3899115"/>
                </a:lnTo>
                <a:lnTo>
                  <a:pt x="4682206" y="3899115"/>
                </a:lnTo>
                <a:lnTo>
                  <a:pt x="4682206" y="3138621"/>
                </a:lnTo>
                <a:close/>
                <a:moveTo>
                  <a:pt x="3138527" y="3138621"/>
                </a:moveTo>
                <a:lnTo>
                  <a:pt x="3138527" y="3899115"/>
                </a:lnTo>
                <a:lnTo>
                  <a:pt x="3900294" y="3899115"/>
                </a:lnTo>
                <a:lnTo>
                  <a:pt x="3900294" y="3138621"/>
                </a:lnTo>
                <a:close/>
                <a:moveTo>
                  <a:pt x="2356613" y="3138621"/>
                </a:moveTo>
                <a:lnTo>
                  <a:pt x="2356613" y="3899115"/>
                </a:lnTo>
                <a:lnTo>
                  <a:pt x="3117093" y="3899115"/>
                </a:lnTo>
                <a:lnTo>
                  <a:pt x="3117093" y="3138621"/>
                </a:lnTo>
                <a:close/>
                <a:moveTo>
                  <a:pt x="1574566" y="3138621"/>
                </a:moveTo>
                <a:lnTo>
                  <a:pt x="1574566" y="3899115"/>
                </a:lnTo>
                <a:lnTo>
                  <a:pt x="2335178" y="3899115"/>
                </a:lnTo>
                <a:lnTo>
                  <a:pt x="2335178" y="3138621"/>
                </a:lnTo>
                <a:close/>
                <a:moveTo>
                  <a:pt x="792654" y="3138621"/>
                </a:moveTo>
                <a:lnTo>
                  <a:pt x="792654" y="3899115"/>
                </a:lnTo>
                <a:lnTo>
                  <a:pt x="1553131" y="3899115"/>
                </a:lnTo>
                <a:lnTo>
                  <a:pt x="1553131" y="3138621"/>
                </a:lnTo>
                <a:close/>
                <a:moveTo>
                  <a:pt x="7831552" y="2356587"/>
                </a:moveTo>
                <a:lnTo>
                  <a:pt x="7831552" y="3117186"/>
                </a:lnTo>
                <a:lnTo>
                  <a:pt x="8592139" y="3117186"/>
                </a:lnTo>
                <a:lnTo>
                  <a:pt x="8592139" y="2356587"/>
                </a:lnTo>
                <a:close/>
                <a:moveTo>
                  <a:pt x="7049625" y="2356587"/>
                </a:moveTo>
                <a:lnTo>
                  <a:pt x="7049625" y="3117186"/>
                </a:lnTo>
                <a:lnTo>
                  <a:pt x="7810117" y="3117186"/>
                </a:lnTo>
                <a:lnTo>
                  <a:pt x="7810117" y="2356587"/>
                </a:lnTo>
                <a:close/>
                <a:moveTo>
                  <a:pt x="6267603" y="2356587"/>
                </a:moveTo>
                <a:lnTo>
                  <a:pt x="6267603" y="3117186"/>
                </a:lnTo>
                <a:lnTo>
                  <a:pt x="7028190" y="3117186"/>
                </a:lnTo>
                <a:lnTo>
                  <a:pt x="7028190" y="2356587"/>
                </a:lnTo>
                <a:close/>
                <a:moveTo>
                  <a:pt x="5485689" y="2356587"/>
                </a:moveTo>
                <a:lnTo>
                  <a:pt x="5485689" y="3117186"/>
                </a:lnTo>
                <a:lnTo>
                  <a:pt x="6246168" y="3117186"/>
                </a:lnTo>
                <a:lnTo>
                  <a:pt x="6246168" y="2356587"/>
                </a:lnTo>
                <a:close/>
                <a:moveTo>
                  <a:pt x="4703641" y="2356587"/>
                </a:moveTo>
                <a:lnTo>
                  <a:pt x="4703641" y="3117186"/>
                </a:lnTo>
                <a:lnTo>
                  <a:pt x="5464254" y="3117186"/>
                </a:lnTo>
                <a:lnTo>
                  <a:pt x="5464254" y="2356587"/>
                </a:lnTo>
                <a:close/>
                <a:moveTo>
                  <a:pt x="3921729" y="2356587"/>
                </a:moveTo>
                <a:lnTo>
                  <a:pt x="3921729" y="3117186"/>
                </a:lnTo>
                <a:lnTo>
                  <a:pt x="4682206" y="3117186"/>
                </a:lnTo>
                <a:lnTo>
                  <a:pt x="4682206" y="2356587"/>
                </a:lnTo>
                <a:close/>
                <a:moveTo>
                  <a:pt x="3138527" y="2356587"/>
                </a:moveTo>
                <a:lnTo>
                  <a:pt x="3138527" y="3117186"/>
                </a:lnTo>
                <a:lnTo>
                  <a:pt x="3900294" y="3117186"/>
                </a:lnTo>
                <a:lnTo>
                  <a:pt x="3900294" y="2356587"/>
                </a:lnTo>
                <a:close/>
                <a:moveTo>
                  <a:pt x="2356613" y="2356587"/>
                </a:moveTo>
                <a:lnTo>
                  <a:pt x="2356613" y="3117186"/>
                </a:lnTo>
                <a:lnTo>
                  <a:pt x="3117093" y="3117186"/>
                </a:lnTo>
                <a:lnTo>
                  <a:pt x="3117093" y="2356587"/>
                </a:lnTo>
                <a:close/>
                <a:moveTo>
                  <a:pt x="1574566" y="2356587"/>
                </a:moveTo>
                <a:lnTo>
                  <a:pt x="1574566" y="3117186"/>
                </a:lnTo>
                <a:lnTo>
                  <a:pt x="2335178" y="3117186"/>
                </a:lnTo>
                <a:lnTo>
                  <a:pt x="2335178" y="2356587"/>
                </a:lnTo>
                <a:close/>
                <a:moveTo>
                  <a:pt x="792654" y="2356587"/>
                </a:moveTo>
                <a:lnTo>
                  <a:pt x="792654" y="3117186"/>
                </a:lnTo>
                <a:lnTo>
                  <a:pt x="1553131" y="3117186"/>
                </a:lnTo>
                <a:lnTo>
                  <a:pt x="1553131" y="2356587"/>
                </a:lnTo>
                <a:close/>
                <a:moveTo>
                  <a:pt x="7831552" y="1574672"/>
                </a:moveTo>
                <a:lnTo>
                  <a:pt x="7831552" y="2335152"/>
                </a:lnTo>
                <a:lnTo>
                  <a:pt x="8592139" y="2335152"/>
                </a:lnTo>
                <a:lnTo>
                  <a:pt x="8592139" y="1574672"/>
                </a:lnTo>
                <a:close/>
                <a:moveTo>
                  <a:pt x="7049625" y="1574672"/>
                </a:moveTo>
                <a:lnTo>
                  <a:pt x="7049625" y="2335152"/>
                </a:lnTo>
                <a:lnTo>
                  <a:pt x="7810117" y="2335152"/>
                </a:lnTo>
                <a:lnTo>
                  <a:pt x="7810117" y="1574672"/>
                </a:lnTo>
                <a:close/>
                <a:moveTo>
                  <a:pt x="6267603" y="1574672"/>
                </a:moveTo>
                <a:lnTo>
                  <a:pt x="6267603" y="2335152"/>
                </a:lnTo>
                <a:lnTo>
                  <a:pt x="7028190" y="2335152"/>
                </a:lnTo>
                <a:lnTo>
                  <a:pt x="7028190" y="1574672"/>
                </a:lnTo>
                <a:close/>
                <a:moveTo>
                  <a:pt x="5485689" y="1574672"/>
                </a:moveTo>
                <a:lnTo>
                  <a:pt x="5485689" y="2335152"/>
                </a:lnTo>
                <a:lnTo>
                  <a:pt x="6246168" y="2335152"/>
                </a:lnTo>
                <a:lnTo>
                  <a:pt x="6246168" y="1574672"/>
                </a:lnTo>
                <a:close/>
                <a:moveTo>
                  <a:pt x="4703641" y="1574672"/>
                </a:moveTo>
                <a:lnTo>
                  <a:pt x="4703641" y="2335152"/>
                </a:lnTo>
                <a:lnTo>
                  <a:pt x="5464254" y="2335152"/>
                </a:lnTo>
                <a:lnTo>
                  <a:pt x="5464254" y="1574672"/>
                </a:lnTo>
                <a:close/>
                <a:moveTo>
                  <a:pt x="3921729" y="1574672"/>
                </a:moveTo>
                <a:lnTo>
                  <a:pt x="3921729" y="2335152"/>
                </a:lnTo>
                <a:lnTo>
                  <a:pt x="4682206" y="2335152"/>
                </a:lnTo>
                <a:lnTo>
                  <a:pt x="4682206" y="1574672"/>
                </a:lnTo>
                <a:close/>
                <a:moveTo>
                  <a:pt x="3138527" y="1574672"/>
                </a:moveTo>
                <a:lnTo>
                  <a:pt x="3138527" y="2335152"/>
                </a:lnTo>
                <a:lnTo>
                  <a:pt x="3900294" y="2335152"/>
                </a:lnTo>
                <a:lnTo>
                  <a:pt x="3900294" y="1574672"/>
                </a:lnTo>
                <a:close/>
                <a:moveTo>
                  <a:pt x="2356613" y="1574672"/>
                </a:moveTo>
                <a:lnTo>
                  <a:pt x="2356613" y="2335152"/>
                </a:lnTo>
                <a:lnTo>
                  <a:pt x="3117093" y="2335152"/>
                </a:lnTo>
                <a:lnTo>
                  <a:pt x="3117093" y="1574672"/>
                </a:lnTo>
                <a:close/>
                <a:moveTo>
                  <a:pt x="1574566" y="1574672"/>
                </a:moveTo>
                <a:lnTo>
                  <a:pt x="1574566" y="2335152"/>
                </a:lnTo>
                <a:lnTo>
                  <a:pt x="2335178" y="2335152"/>
                </a:lnTo>
                <a:lnTo>
                  <a:pt x="2335178" y="1574672"/>
                </a:lnTo>
                <a:close/>
                <a:moveTo>
                  <a:pt x="792654" y="1574672"/>
                </a:moveTo>
                <a:lnTo>
                  <a:pt x="792654" y="2335152"/>
                </a:lnTo>
                <a:lnTo>
                  <a:pt x="1553131" y="2335152"/>
                </a:lnTo>
                <a:lnTo>
                  <a:pt x="1553131" y="1574672"/>
                </a:lnTo>
                <a:close/>
                <a:moveTo>
                  <a:pt x="7831552" y="792639"/>
                </a:moveTo>
                <a:lnTo>
                  <a:pt x="7831552" y="1553237"/>
                </a:lnTo>
                <a:lnTo>
                  <a:pt x="8592139" y="1553237"/>
                </a:lnTo>
                <a:lnTo>
                  <a:pt x="8592139" y="792639"/>
                </a:lnTo>
                <a:close/>
                <a:moveTo>
                  <a:pt x="7049625" y="792639"/>
                </a:moveTo>
                <a:lnTo>
                  <a:pt x="7049625" y="1553237"/>
                </a:lnTo>
                <a:lnTo>
                  <a:pt x="7810117" y="1553237"/>
                </a:lnTo>
                <a:lnTo>
                  <a:pt x="7810117" y="792639"/>
                </a:lnTo>
                <a:close/>
                <a:moveTo>
                  <a:pt x="6267603" y="792639"/>
                </a:moveTo>
                <a:lnTo>
                  <a:pt x="6267603" y="1553237"/>
                </a:lnTo>
                <a:lnTo>
                  <a:pt x="7028190" y="1553237"/>
                </a:lnTo>
                <a:lnTo>
                  <a:pt x="7028190" y="792639"/>
                </a:lnTo>
                <a:close/>
                <a:moveTo>
                  <a:pt x="5485689" y="792639"/>
                </a:moveTo>
                <a:lnTo>
                  <a:pt x="5485689" y="1553237"/>
                </a:lnTo>
                <a:lnTo>
                  <a:pt x="6246168" y="1553237"/>
                </a:lnTo>
                <a:lnTo>
                  <a:pt x="6246168" y="792639"/>
                </a:lnTo>
                <a:close/>
                <a:moveTo>
                  <a:pt x="4703641" y="792639"/>
                </a:moveTo>
                <a:lnTo>
                  <a:pt x="4703641" y="1553237"/>
                </a:lnTo>
                <a:lnTo>
                  <a:pt x="5464254" y="1553237"/>
                </a:lnTo>
                <a:lnTo>
                  <a:pt x="5464254" y="792639"/>
                </a:lnTo>
                <a:close/>
                <a:moveTo>
                  <a:pt x="3921729" y="792639"/>
                </a:moveTo>
                <a:lnTo>
                  <a:pt x="3921729" y="1553237"/>
                </a:lnTo>
                <a:lnTo>
                  <a:pt x="4682206" y="1553237"/>
                </a:lnTo>
                <a:lnTo>
                  <a:pt x="4682206" y="792639"/>
                </a:lnTo>
                <a:close/>
                <a:moveTo>
                  <a:pt x="3138527" y="792639"/>
                </a:moveTo>
                <a:lnTo>
                  <a:pt x="3138527" y="1553237"/>
                </a:lnTo>
                <a:lnTo>
                  <a:pt x="3900294" y="1553237"/>
                </a:lnTo>
                <a:lnTo>
                  <a:pt x="3900294" y="792639"/>
                </a:lnTo>
                <a:close/>
                <a:moveTo>
                  <a:pt x="2356613" y="792639"/>
                </a:moveTo>
                <a:lnTo>
                  <a:pt x="2356613" y="1553237"/>
                </a:lnTo>
                <a:lnTo>
                  <a:pt x="3117093" y="1553237"/>
                </a:lnTo>
                <a:lnTo>
                  <a:pt x="3117093" y="792639"/>
                </a:lnTo>
                <a:close/>
                <a:moveTo>
                  <a:pt x="1574566" y="792639"/>
                </a:moveTo>
                <a:lnTo>
                  <a:pt x="1574566" y="1553237"/>
                </a:lnTo>
                <a:lnTo>
                  <a:pt x="2335178" y="1553237"/>
                </a:lnTo>
                <a:lnTo>
                  <a:pt x="2335178" y="792639"/>
                </a:lnTo>
                <a:close/>
                <a:moveTo>
                  <a:pt x="792654" y="792639"/>
                </a:moveTo>
                <a:lnTo>
                  <a:pt x="792654" y="1553237"/>
                </a:lnTo>
                <a:lnTo>
                  <a:pt x="1553131" y="1553237"/>
                </a:lnTo>
                <a:lnTo>
                  <a:pt x="1553131" y="792639"/>
                </a:lnTo>
                <a:close/>
                <a:moveTo>
                  <a:pt x="5464254" y="0"/>
                </a:moveTo>
                <a:lnTo>
                  <a:pt x="5485689" y="0"/>
                </a:lnTo>
                <a:lnTo>
                  <a:pt x="5485689" y="771204"/>
                </a:lnTo>
                <a:lnTo>
                  <a:pt x="6246168" y="771204"/>
                </a:lnTo>
                <a:lnTo>
                  <a:pt x="6246168" y="3"/>
                </a:lnTo>
                <a:lnTo>
                  <a:pt x="6267603" y="3"/>
                </a:lnTo>
                <a:lnTo>
                  <a:pt x="6267603" y="771204"/>
                </a:lnTo>
                <a:lnTo>
                  <a:pt x="7028190" y="771204"/>
                </a:lnTo>
                <a:lnTo>
                  <a:pt x="7028190" y="3"/>
                </a:lnTo>
                <a:lnTo>
                  <a:pt x="7049625" y="3"/>
                </a:lnTo>
                <a:lnTo>
                  <a:pt x="7049625" y="771204"/>
                </a:lnTo>
                <a:lnTo>
                  <a:pt x="7810117" y="771204"/>
                </a:lnTo>
                <a:lnTo>
                  <a:pt x="7810117" y="2"/>
                </a:lnTo>
                <a:lnTo>
                  <a:pt x="7831552" y="2"/>
                </a:lnTo>
                <a:lnTo>
                  <a:pt x="7831552" y="771204"/>
                </a:lnTo>
                <a:lnTo>
                  <a:pt x="8592139" y="771204"/>
                </a:lnTo>
                <a:lnTo>
                  <a:pt x="8592139" y="1"/>
                </a:lnTo>
                <a:lnTo>
                  <a:pt x="8613574" y="1"/>
                </a:lnTo>
                <a:lnTo>
                  <a:pt x="8613574" y="771204"/>
                </a:lnTo>
                <a:lnTo>
                  <a:pt x="9384792" y="771204"/>
                </a:lnTo>
                <a:lnTo>
                  <a:pt x="9384792" y="792639"/>
                </a:lnTo>
                <a:lnTo>
                  <a:pt x="8613574" y="792639"/>
                </a:lnTo>
                <a:lnTo>
                  <a:pt x="8613574" y="1553237"/>
                </a:lnTo>
                <a:lnTo>
                  <a:pt x="9384792" y="1553237"/>
                </a:lnTo>
                <a:lnTo>
                  <a:pt x="9384792" y="1574672"/>
                </a:lnTo>
                <a:lnTo>
                  <a:pt x="8613574" y="1574672"/>
                </a:lnTo>
                <a:lnTo>
                  <a:pt x="8613574" y="2335152"/>
                </a:lnTo>
                <a:lnTo>
                  <a:pt x="9384792" y="2335152"/>
                </a:lnTo>
                <a:lnTo>
                  <a:pt x="9384792" y="2356587"/>
                </a:lnTo>
                <a:lnTo>
                  <a:pt x="8613574" y="2356587"/>
                </a:lnTo>
                <a:lnTo>
                  <a:pt x="8613574" y="3117186"/>
                </a:lnTo>
                <a:lnTo>
                  <a:pt x="9384792" y="3117186"/>
                </a:lnTo>
                <a:lnTo>
                  <a:pt x="9384792" y="3138621"/>
                </a:lnTo>
                <a:lnTo>
                  <a:pt x="8613574" y="3138621"/>
                </a:lnTo>
                <a:lnTo>
                  <a:pt x="8613574" y="3899115"/>
                </a:lnTo>
                <a:lnTo>
                  <a:pt x="9384792" y="3899115"/>
                </a:lnTo>
                <a:lnTo>
                  <a:pt x="9384792" y="3920549"/>
                </a:lnTo>
                <a:lnTo>
                  <a:pt x="8613574" y="3920549"/>
                </a:lnTo>
                <a:lnTo>
                  <a:pt x="8613574" y="4681150"/>
                </a:lnTo>
                <a:lnTo>
                  <a:pt x="9384792" y="4681150"/>
                </a:lnTo>
                <a:lnTo>
                  <a:pt x="9384792" y="4702582"/>
                </a:lnTo>
                <a:lnTo>
                  <a:pt x="8613574" y="4702582"/>
                </a:lnTo>
                <a:lnTo>
                  <a:pt x="8613574" y="5463061"/>
                </a:lnTo>
                <a:lnTo>
                  <a:pt x="9384792" y="5463061"/>
                </a:lnTo>
                <a:lnTo>
                  <a:pt x="9384792" y="5484496"/>
                </a:lnTo>
                <a:lnTo>
                  <a:pt x="8613574" y="5484496"/>
                </a:lnTo>
                <a:lnTo>
                  <a:pt x="8613574" y="6246262"/>
                </a:lnTo>
                <a:lnTo>
                  <a:pt x="9384792" y="6246262"/>
                </a:lnTo>
                <a:lnTo>
                  <a:pt x="9384792" y="6267697"/>
                </a:lnTo>
                <a:lnTo>
                  <a:pt x="8613574" y="6267697"/>
                </a:lnTo>
                <a:lnTo>
                  <a:pt x="8613574" y="7028190"/>
                </a:lnTo>
                <a:lnTo>
                  <a:pt x="9384792" y="7028190"/>
                </a:lnTo>
                <a:lnTo>
                  <a:pt x="9384792" y="7049625"/>
                </a:lnTo>
                <a:lnTo>
                  <a:pt x="8613574" y="7049625"/>
                </a:lnTo>
                <a:lnTo>
                  <a:pt x="8613574" y="7810225"/>
                </a:lnTo>
                <a:lnTo>
                  <a:pt x="9384792" y="7810225"/>
                </a:lnTo>
                <a:lnTo>
                  <a:pt x="9384792" y="7831660"/>
                </a:lnTo>
                <a:lnTo>
                  <a:pt x="8613574" y="7831660"/>
                </a:lnTo>
                <a:lnTo>
                  <a:pt x="8613574" y="8592152"/>
                </a:lnTo>
                <a:lnTo>
                  <a:pt x="9384792" y="8592152"/>
                </a:lnTo>
                <a:lnTo>
                  <a:pt x="9384792" y="8613587"/>
                </a:lnTo>
                <a:lnTo>
                  <a:pt x="8613574" y="8613587"/>
                </a:lnTo>
                <a:lnTo>
                  <a:pt x="8613574" y="9384792"/>
                </a:lnTo>
                <a:lnTo>
                  <a:pt x="8592139" y="9384792"/>
                </a:lnTo>
                <a:lnTo>
                  <a:pt x="8592139" y="8613587"/>
                </a:lnTo>
                <a:lnTo>
                  <a:pt x="7831552" y="8613587"/>
                </a:lnTo>
                <a:lnTo>
                  <a:pt x="7831552" y="9384792"/>
                </a:lnTo>
                <a:lnTo>
                  <a:pt x="7810117" y="9384792"/>
                </a:lnTo>
                <a:lnTo>
                  <a:pt x="7810117" y="8613587"/>
                </a:lnTo>
                <a:lnTo>
                  <a:pt x="7049625" y="8613587"/>
                </a:lnTo>
                <a:lnTo>
                  <a:pt x="7049625" y="9384792"/>
                </a:lnTo>
                <a:lnTo>
                  <a:pt x="7028190" y="9384792"/>
                </a:lnTo>
                <a:lnTo>
                  <a:pt x="7028190" y="8613587"/>
                </a:lnTo>
                <a:lnTo>
                  <a:pt x="6267603" y="8613587"/>
                </a:lnTo>
                <a:lnTo>
                  <a:pt x="6267603" y="9384792"/>
                </a:lnTo>
                <a:lnTo>
                  <a:pt x="6246168" y="9384792"/>
                </a:lnTo>
                <a:lnTo>
                  <a:pt x="6246168" y="8613587"/>
                </a:lnTo>
                <a:lnTo>
                  <a:pt x="5485689" y="8613587"/>
                </a:lnTo>
                <a:lnTo>
                  <a:pt x="5485689" y="9384792"/>
                </a:lnTo>
                <a:lnTo>
                  <a:pt x="5464254" y="9384792"/>
                </a:lnTo>
                <a:lnTo>
                  <a:pt x="5464254" y="8613587"/>
                </a:lnTo>
                <a:lnTo>
                  <a:pt x="4703641" y="8613587"/>
                </a:lnTo>
                <a:lnTo>
                  <a:pt x="4703641" y="9384792"/>
                </a:lnTo>
                <a:lnTo>
                  <a:pt x="4682206" y="9384792"/>
                </a:lnTo>
                <a:lnTo>
                  <a:pt x="4682206" y="8613587"/>
                </a:lnTo>
                <a:lnTo>
                  <a:pt x="3921729" y="8613587"/>
                </a:lnTo>
                <a:lnTo>
                  <a:pt x="3921729" y="9384792"/>
                </a:lnTo>
                <a:lnTo>
                  <a:pt x="3900294" y="9384792"/>
                </a:lnTo>
                <a:lnTo>
                  <a:pt x="3900294" y="8613587"/>
                </a:lnTo>
                <a:lnTo>
                  <a:pt x="3138527" y="8613587"/>
                </a:lnTo>
                <a:lnTo>
                  <a:pt x="3138527" y="9384792"/>
                </a:lnTo>
                <a:lnTo>
                  <a:pt x="3117093" y="9384792"/>
                </a:lnTo>
                <a:lnTo>
                  <a:pt x="3117093" y="8613587"/>
                </a:lnTo>
                <a:lnTo>
                  <a:pt x="2356613" y="8613587"/>
                </a:lnTo>
                <a:lnTo>
                  <a:pt x="2356613" y="9384792"/>
                </a:lnTo>
                <a:lnTo>
                  <a:pt x="2335178" y="9384792"/>
                </a:lnTo>
                <a:lnTo>
                  <a:pt x="2335178" y="8613587"/>
                </a:lnTo>
                <a:lnTo>
                  <a:pt x="1574566" y="8613587"/>
                </a:lnTo>
                <a:lnTo>
                  <a:pt x="1574566" y="9384792"/>
                </a:lnTo>
                <a:lnTo>
                  <a:pt x="1553131" y="9384792"/>
                </a:lnTo>
                <a:lnTo>
                  <a:pt x="1553131" y="8613587"/>
                </a:lnTo>
                <a:lnTo>
                  <a:pt x="792654" y="8613587"/>
                </a:lnTo>
                <a:lnTo>
                  <a:pt x="792654" y="9384792"/>
                </a:lnTo>
                <a:lnTo>
                  <a:pt x="771219" y="9384792"/>
                </a:lnTo>
                <a:lnTo>
                  <a:pt x="771219" y="8613587"/>
                </a:lnTo>
                <a:lnTo>
                  <a:pt x="3" y="8613587"/>
                </a:lnTo>
                <a:lnTo>
                  <a:pt x="3" y="8592152"/>
                </a:lnTo>
                <a:lnTo>
                  <a:pt x="771219" y="8592152"/>
                </a:lnTo>
                <a:lnTo>
                  <a:pt x="771219" y="7831660"/>
                </a:lnTo>
                <a:lnTo>
                  <a:pt x="1" y="7831660"/>
                </a:lnTo>
                <a:lnTo>
                  <a:pt x="1" y="7810225"/>
                </a:lnTo>
                <a:lnTo>
                  <a:pt x="771219" y="7810225"/>
                </a:lnTo>
                <a:lnTo>
                  <a:pt x="771219" y="7049625"/>
                </a:lnTo>
                <a:lnTo>
                  <a:pt x="3" y="7049625"/>
                </a:lnTo>
                <a:lnTo>
                  <a:pt x="3" y="7028190"/>
                </a:lnTo>
                <a:lnTo>
                  <a:pt x="771219" y="7028190"/>
                </a:lnTo>
                <a:lnTo>
                  <a:pt x="771219" y="6267697"/>
                </a:lnTo>
                <a:lnTo>
                  <a:pt x="2" y="6267697"/>
                </a:lnTo>
                <a:lnTo>
                  <a:pt x="2" y="6246262"/>
                </a:lnTo>
                <a:lnTo>
                  <a:pt x="771219" y="6246262"/>
                </a:lnTo>
                <a:lnTo>
                  <a:pt x="771219" y="5484496"/>
                </a:lnTo>
                <a:lnTo>
                  <a:pt x="0" y="5484496"/>
                </a:lnTo>
                <a:lnTo>
                  <a:pt x="0" y="5463061"/>
                </a:lnTo>
                <a:lnTo>
                  <a:pt x="771219" y="5463061"/>
                </a:lnTo>
                <a:lnTo>
                  <a:pt x="771219" y="4702582"/>
                </a:lnTo>
                <a:lnTo>
                  <a:pt x="2" y="4702582"/>
                </a:lnTo>
                <a:lnTo>
                  <a:pt x="2" y="4681150"/>
                </a:lnTo>
                <a:lnTo>
                  <a:pt x="771219" y="4681150"/>
                </a:lnTo>
                <a:lnTo>
                  <a:pt x="771219" y="3920549"/>
                </a:lnTo>
                <a:lnTo>
                  <a:pt x="2" y="3920549"/>
                </a:lnTo>
                <a:lnTo>
                  <a:pt x="2" y="3899115"/>
                </a:lnTo>
                <a:lnTo>
                  <a:pt x="771219" y="3899115"/>
                </a:lnTo>
                <a:lnTo>
                  <a:pt x="771219" y="3138621"/>
                </a:lnTo>
                <a:lnTo>
                  <a:pt x="1" y="3138621"/>
                </a:lnTo>
                <a:lnTo>
                  <a:pt x="1" y="3117186"/>
                </a:lnTo>
                <a:lnTo>
                  <a:pt x="771219" y="3117186"/>
                </a:lnTo>
                <a:lnTo>
                  <a:pt x="771219" y="2356587"/>
                </a:lnTo>
                <a:lnTo>
                  <a:pt x="3" y="2356587"/>
                </a:lnTo>
                <a:lnTo>
                  <a:pt x="3" y="2335152"/>
                </a:lnTo>
                <a:lnTo>
                  <a:pt x="771219" y="2335152"/>
                </a:lnTo>
                <a:lnTo>
                  <a:pt x="771219" y="1574672"/>
                </a:lnTo>
                <a:lnTo>
                  <a:pt x="1" y="1574672"/>
                </a:lnTo>
                <a:lnTo>
                  <a:pt x="1" y="1553237"/>
                </a:lnTo>
                <a:lnTo>
                  <a:pt x="771219" y="1553237"/>
                </a:lnTo>
                <a:lnTo>
                  <a:pt x="771219" y="792639"/>
                </a:lnTo>
                <a:lnTo>
                  <a:pt x="0" y="792639"/>
                </a:lnTo>
                <a:lnTo>
                  <a:pt x="0" y="771204"/>
                </a:lnTo>
                <a:lnTo>
                  <a:pt x="771219" y="771204"/>
                </a:lnTo>
                <a:lnTo>
                  <a:pt x="771219" y="1"/>
                </a:lnTo>
                <a:lnTo>
                  <a:pt x="792654" y="1"/>
                </a:lnTo>
                <a:lnTo>
                  <a:pt x="792654" y="771204"/>
                </a:lnTo>
                <a:lnTo>
                  <a:pt x="1553131" y="771204"/>
                </a:lnTo>
                <a:lnTo>
                  <a:pt x="1553131" y="2"/>
                </a:lnTo>
                <a:lnTo>
                  <a:pt x="1574566" y="2"/>
                </a:lnTo>
                <a:lnTo>
                  <a:pt x="1574566" y="771204"/>
                </a:lnTo>
                <a:lnTo>
                  <a:pt x="2335178" y="771204"/>
                </a:lnTo>
                <a:lnTo>
                  <a:pt x="2335178" y="1"/>
                </a:lnTo>
                <a:lnTo>
                  <a:pt x="2356613" y="1"/>
                </a:lnTo>
                <a:lnTo>
                  <a:pt x="2356613" y="771204"/>
                </a:lnTo>
                <a:lnTo>
                  <a:pt x="3117093" y="771204"/>
                </a:lnTo>
                <a:lnTo>
                  <a:pt x="3117093" y="1"/>
                </a:lnTo>
                <a:lnTo>
                  <a:pt x="3138527" y="1"/>
                </a:lnTo>
                <a:lnTo>
                  <a:pt x="3138527" y="771204"/>
                </a:lnTo>
                <a:lnTo>
                  <a:pt x="3900294" y="771204"/>
                </a:lnTo>
                <a:lnTo>
                  <a:pt x="3900294" y="1"/>
                </a:lnTo>
                <a:lnTo>
                  <a:pt x="3921729" y="1"/>
                </a:lnTo>
                <a:lnTo>
                  <a:pt x="3921729" y="771204"/>
                </a:lnTo>
                <a:lnTo>
                  <a:pt x="4682206" y="771204"/>
                </a:lnTo>
                <a:lnTo>
                  <a:pt x="4682206" y="3"/>
                </a:lnTo>
                <a:lnTo>
                  <a:pt x="4703641" y="3"/>
                </a:lnTo>
                <a:lnTo>
                  <a:pt x="4703641" y="771204"/>
                </a:lnTo>
                <a:lnTo>
                  <a:pt x="5464254" y="771204"/>
                </a:lnTo>
                <a:close/>
              </a:path>
            </a:pathLst>
          </a:custGeom>
          <a:solidFill>
            <a:schemeClr val="tx1"/>
          </a:soli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aleway" pitchFamily="2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232CDBB-FDC3-6A4F-8F65-9EDB3337C318}"/>
              </a:ext>
            </a:extLst>
          </p:cNvPr>
          <p:cNvCxnSpPr/>
          <p:nvPr/>
        </p:nvCxnSpPr>
        <p:spPr>
          <a:xfrm>
            <a:off x="13693503" y="5271004"/>
            <a:ext cx="1828800" cy="0"/>
          </a:xfrm>
          <a:prstGeom prst="line">
            <a:avLst/>
          </a:prstGeom>
          <a:ln w="50800" cap="flat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>
            <a:extLst>
              <a:ext uri="{FF2B5EF4-FFF2-40B4-BE49-F238E27FC236}">
                <a16:creationId xmlns:a16="http://schemas.microsoft.com/office/drawing/2014/main" id="{D4EF8688-EA73-1B44-81F8-17DE4A364EE1}"/>
              </a:ext>
            </a:extLst>
          </p:cNvPr>
          <p:cNvSpPr>
            <a:spLocks noChangeAspect="1"/>
          </p:cNvSpPr>
          <p:nvPr/>
        </p:nvSpPr>
        <p:spPr>
          <a:xfrm>
            <a:off x="16936285" y="10786728"/>
            <a:ext cx="166487" cy="291238"/>
          </a:xfrm>
          <a:custGeom>
            <a:avLst/>
            <a:gdLst>
              <a:gd name="connsiteX0" fmla="*/ 20868 w 166487"/>
              <a:gd name="connsiteY0" fmla="*/ 0 h 291238"/>
              <a:gd name="connsiteX1" fmla="*/ 35623 w 166487"/>
              <a:gd name="connsiteY1" fmla="*/ 6112 h 291238"/>
              <a:gd name="connsiteX2" fmla="*/ 160375 w 166487"/>
              <a:gd name="connsiteY2" fmla="*/ 130864 h 291238"/>
              <a:gd name="connsiteX3" fmla="*/ 160375 w 166487"/>
              <a:gd name="connsiteY3" fmla="*/ 130864 h 291238"/>
              <a:gd name="connsiteX4" fmla="*/ 164959 w 166487"/>
              <a:gd name="connsiteY4" fmla="*/ 137767 h 291238"/>
              <a:gd name="connsiteX5" fmla="*/ 160375 w 166487"/>
              <a:gd name="connsiteY5" fmla="*/ 160375 h 291238"/>
              <a:gd name="connsiteX6" fmla="*/ 35623 w 166487"/>
              <a:gd name="connsiteY6" fmla="*/ 285127 h 291238"/>
              <a:gd name="connsiteX7" fmla="*/ 6112 w 166487"/>
              <a:gd name="connsiteY7" fmla="*/ 285127 h 291238"/>
              <a:gd name="connsiteX8" fmla="*/ 6112 w 166487"/>
              <a:gd name="connsiteY8" fmla="*/ 255616 h 291238"/>
              <a:gd name="connsiteX9" fmla="*/ 116108 w 166487"/>
              <a:gd name="connsiteY9" fmla="*/ 145620 h 291238"/>
              <a:gd name="connsiteX10" fmla="*/ 6111 w 166487"/>
              <a:gd name="connsiteY10" fmla="*/ 35623 h 291238"/>
              <a:gd name="connsiteX11" fmla="*/ 6111 w 166487"/>
              <a:gd name="connsiteY11" fmla="*/ 6112 h 291238"/>
              <a:gd name="connsiteX12" fmla="*/ 6112 w 166487"/>
              <a:gd name="connsiteY12" fmla="*/ 6112 h 291238"/>
              <a:gd name="connsiteX13" fmla="*/ 20868 w 166487"/>
              <a:gd name="connsiteY13" fmla="*/ 0 h 29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6487" h="291238">
                <a:moveTo>
                  <a:pt x="20868" y="0"/>
                </a:moveTo>
                <a:cubicBezTo>
                  <a:pt x="26208" y="0"/>
                  <a:pt x="31549" y="2038"/>
                  <a:pt x="35623" y="6112"/>
                </a:cubicBezTo>
                <a:lnTo>
                  <a:pt x="160375" y="130864"/>
                </a:lnTo>
                <a:lnTo>
                  <a:pt x="160375" y="130864"/>
                </a:lnTo>
                <a:lnTo>
                  <a:pt x="164959" y="137767"/>
                </a:lnTo>
                <a:cubicBezTo>
                  <a:pt x="168015" y="145303"/>
                  <a:pt x="166487" y="154263"/>
                  <a:pt x="160375" y="160375"/>
                </a:cubicBezTo>
                <a:lnTo>
                  <a:pt x="35623" y="285127"/>
                </a:lnTo>
                <a:cubicBezTo>
                  <a:pt x="27474" y="293276"/>
                  <a:pt x="14261" y="293276"/>
                  <a:pt x="6112" y="285127"/>
                </a:cubicBezTo>
                <a:cubicBezTo>
                  <a:pt x="-2038" y="276978"/>
                  <a:pt x="-2038" y="263765"/>
                  <a:pt x="6112" y="255616"/>
                </a:cubicBezTo>
                <a:lnTo>
                  <a:pt x="116108" y="145620"/>
                </a:lnTo>
                <a:lnTo>
                  <a:pt x="6111" y="35623"/>
                </a:lnTo>
                <a:cubicBezTo>
                  <a:pt x="-2038" y="27474"/>
                  <a:pt x="-2038" y="14261"/>
                  <a:pt x="6111" y="6112"/>
                </a:cubicBezTo>
                <a:lnTo>
                  <a:pt x="6112" y="6112"/>
                </a:lnTo>
                <a:cubicBezTo>
                  <a:pt x="10187" y="2038"/>
                  <a:pt x="15527" y="0"/>
                  <a:pt x="208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C36DF4-2A91-03E9-9767-4F9B29DBFB17}"/>
              </a:ext>
            </a:extLst>
          </p:cNvPr>
          <p:cNvGrpSpPr/>
          <p:nvPr/>
        </p:nvGrpSpPr>
        <p:grpSpPr>
          <a:xfrm>
            <a:off x="9380346" y="10886679"/>
            <a:ext cx="2159149" cy="2205294"/>
            <a:chOff x="9380346" y="10886679"/>
            <a:chExt cx="2159149" cy="2205294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90E505EE-902C-D61C-8345-05CA1DCA9681}"/>
                </a:ext>
              </a:extLst>
            </p:cNvPr>
            <p:cNvSpPr/>
            <p:nvPr/>
          </p:nvSpPr>
          <p:spPr>
            <a:xfrm rot="19800000">
              <a:off x="9452970" y="10959263"/>
              <a:ext cx="2013917" cy="2060117"/>
            </a:xfrm>
            <a:custGeom>
              <a:avLst/>
              <a:gdLst>
                <a:gd name="connsiteX0" fmla="*/ 1856396 w 2013917"/>
                <a:gd name="connsiteY0" fmla="*/ 909245 h 2060117"/>
                <a:gd name="connsiteX1" fmla="*/ 1698809 w 2013917"/>
                <a:gd name="connsiteY1" fmla="*/ 862638 h 2060117"/>
                <a:gd name="connsiteX2" fmla="*/ 1557286 w 2013917"/>
                <a:gd name="connsiteY2" fmla="*/ 775271 h 2060117"/>
                <a:gd name="connsiteX3" fmla="*/ 1529750 w 2013917"/>
                <a:gd name="connsiteY3" fmla="*/ 772425 h 2060117"/>
                <a:gd name="connsiteX4" fmla="*/ 1381738 w 2013917"/>
                <a:gd name="connsiteY4" fmla="*/ 790174 h 2060117"/>
                <a:gd name="connsiteX5" fmla="*/ 1374967 w 2013917"/>
                <a:gd name="connsiteY5" fmla="*/ 789989 h 2060117"/>
                <a:gd name="connsiteX6" fmla="*/ 1205499 w 2013917"/>
                <a:gd name="connsiteY6" fmla="*/ 762898 h 2060117"/>
                <a:gd name="connsiteX7" fmla="*/ 1178994 w 2013917"/>
                <a:gd name="connsiteY7" fmla="*/ 765130 h 2060117"/>
                <a:gd name="connsiteX8" fmla="*/ 979457 w 2013917"/>
                <a:gd name="connsiteY8" fmla="*/ 871068 h 2060117"/>
                <a:gd name="connsiteX9" fmla="*/ 979457 w 2013917"/>
                <a:gd name="connsiteY9" fmla="*/ 178474 h 2060117"/>
                <a:gd name="connsiteX10" fmla="*/ 804884 w 2013917"/>
                <a:gd name="connsiteY10" fmla="*/ 0 h 2060117"/>
                <a:gd name="connsiteX11" fmla="*/ 631695 w 2013917"/>
                <a:gd name="connsiteY11" fmla="*/ 167976 h 2060117"/>
                <a:gd name="connsiteX12" fmla="*/ 631695 w 2013917"/>
                <a:gd name="connsiteY12" fmla="*/ 1402097 h 2060117"/>
                <a:gd name="connsiteX13" fmla="*/ 283348 w 2013917"/>
                <a:gd name="connsiteY13" fmla="*/ 1095480 h 2060117"/>
                <a:gd name="connsiteX14" fmla="*/ 283807 w 2013917"/>
                <a:gd name="connsiteY14" fmla="*/ 1095829 h 2060117"/>
                <a:gd name="connsiteX15" fmla="*/ 127232 w 2013917"/>
                <a:gd name="connsiteY15" fmla="*/ 1014171 h 2060117"/>
                <a:gd name="connsiteX16" fmla="*/ 38652 w 2013917"/>
                <a:gd name="connsiteY16" fmla="*/ 1048908 h 2060117"/>
                <a:gd name="connsiteX17" fmla="*/ 38652 w 2013917"/>
                <a:gd name="connsiteY17" fmla="*/ 1285304 h 2060117"/>
                <a:gd name="connsiteX18" fmla="*/ 768573 w 2013917"/>
                <a:gd name="connsiteY18" fmla="*/ 2060117 h 2060117"/>
                <a:gd name="connsiteX19" fmla="*/ 1551860 w 2013917"/>
                <a:gd name="connsiteY19" fmla="*/ 2060117 h 2060117"/>
                <a:gd name="connsiteX20" fmla="*/ 2003755 w 2013917"/>
                <a:gd name="connsiteY20" fmla="*/ 1202305 h 2060117"/>
                <a:gd name="connsiteX21" fmla="*/ 1856396 w 2013917"/>
                <a:gd name="connsiteY21" fmla="*/ 909245 h 206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13917" h="2060117">
                  <a:moveTo>
                    <a:pt x="1856396" y="909245"/>
                  </a:moveTo>
                  <a:cubicBezTo>
                    <a:pt x="1829323" y="892396"/>
                    <a:pt x="1728225" y="877172"/>
                    <a:pt x="1698809" y="862638"/>
                  </a:cubicBezTo>
                  <a:cubicBezTo>
                    <a:pt x="1653368" y="840184"/>
                    <a:pt x="1605672" y="787122"/>
                    <a:pt x="1557286" y="775271"/>
                  </a:cubicBezTo>
                  <a:cubicBezTo>
                    <a:pt x="1549059" y="773254"/>
                    <a:pt x="1539750" y="772425"/>
                    <a:pt x="1529750" y="772425"/>
                  </a:cubicBezTo>
                  <a:cubicBezTo>
                    <a:pt x="1483477" y="772422"/>
                    <a:pt x="1422163" y="790174"/>
                    <a:pt x="1381738" y="790174"/>
                  </a:cubicBezTo>
                  <a:cubicBezTo>
                    <a:pt x="1379415" y="790174"/>
                    <a:pt x="1377148" y="790116"/>
                    <a:pt x="1374967" y="789989"/>
                  </a:cubicBezTo>
                  <a:cubicBezTo>
                    <a:pt x="1316155" y="786632"/>
                    <a:pt x="1258709" y="762898"/>
                    <a:pt x="1205499" y="762898"/>
                  </a:cubicBezTo>
                  <a:cubicBezTo>
                    <a:pt x="1196547" y="762898"/>
                    <a:pt x="1187698" y="763570"/>
                    <a:pt x="1178994" y="765130"/>
                  </a:cubicBezTo>
                  <a:cubicBezTo>
                    <a:pt x="1070589" y="784535"/>
                    <a:pt x="1019386" y="824112"/>
                    <a:pt x="979457" y="871068"/>
                  </a:cubicBezTo>
                  <a:lnTo>
                    <a:pt x="979457" y="178474"/>
                  </a:lnTo>
                  <a:cubicBezTo>
                    <a:pt x="979457" y="178474"/>
                    <a:pt x="982878" y="0"/>
                    <a:pt x="804884" y="0"/>
                  </a:cubicBezTo>
                  <a:cubicBezTo>
                    <a:pt x="626890" y="0"/>
                    <a:pt x="631695" y="167976"/>
                    <a:pt x="631695" y="167976"/>
                  </a:cubicBezTo>
                  <a:lnTo>
                    <a:pt x="631695" y="1402097"/>
                  </a:lnTo>
                  <a:cubicBezTo>
                    <a:pt x="631695" y="1402097"/>
                    <a:pt x="282250" y="1095480"/>
                    <a:pt x="283348" y="1095480"/>
                  </a:cubicBezTo>
                  <a:cubicBezTo>
                    <a:pt x="283366" y="1095480"/>
                    <a:pt x="283523" y="1095594"/>
                    <a:pt x="283807" y="1095829"/>
                  </a:cubicBezTo>
                  <a:cubicBezTo>
                    <a:pt x="226043" y="1047539"/>
                    <a:pt x="177622" y="1014171"/>
                    <a:pt x="127232" y="1014171"/>
                  </a:cubicBezTo>
                  <a:cubicBezTo>
                    <a:pt x="98988" y="1014171"/>
                    <a:pt x="70123" y="1024666"/>
                    <a:pt x="38652" y="1048908"/>
                  </a:cubicBezTo>
                  <a:cubicBezTo>
                    <a:pt x="-19344" y="1118942"/>
                    <a:pt x="-5993" y="1171635"/>
                    <a:pt x="38652" y="1285304"/>
                  </a:cubicBezTo>
                  <a:cubicBezTo>
                    <a:pt x="65460" y="1339779"/>
                    <a:pt x="460207" y="1751904"/>
                    <a:pt x="768573" y="2060117"/>
                  </a:cubicBezTo>
                  <a:lnTo>
                    <a:pt x="1551860" y="2060117"/>
                  </a:lnTo>
                  <a:cubicBezTo>
                    <a:pt x="1551860" y="2060117"/>
                    <a:pt x="2094143" y="1894896"/>
                    <a:pt x="2003755" y="1202305"/>
                  </a:cubicBezTo>
                  <a:cubicBezTo>
                    <a:pt x="1962441" y="1053199"/>
                    <a:pt x="1954853" y="970484"/>
                    <a:pt x="1856396" y="909245"/>
                  </a:cubicBezTo>
                  <a:close/>
                </a:path>
              </a:pathLst>
            </a:custGeom>
            <a:solidFill>
              <a:schemeClr val="bg1"/>
            </a:solidFill>
            <a:ln w="30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Raleway" pitchFamily="2" charset="0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77C18AC7-AB87-489B-EBC6-FAA14A1592D2}"/>
                </a:ext>
              </a:extLst>
            </p:cNvPr>
            <p:cNvSpPr/>
            <p:nvPr/>
          </p:nvSpPr>
          <p:spPr>
            <a:xfrm rot="19800000">
              <a:off x="9380346" y="10886679"/>
              <a:ext cx="2159149" cy="2205294"/>
            </a:xfrm>
            <a:custGeom>
              <a:avLst/>
              <a:gdLst>
                <a:gd name="connsiteX0" fmla="*/ 2148400 w 2159149"/>
                <a:gd name="connsiteY0" fmla="*/ 1265504 h 2205294"/>
                <a:gd name="connsiteX1" fmla="*/ 2146361 w 2159149"/>
                <a:gd name="connsiteY1" fmla="*/ 1255521 h 2205294"/>
                <a:gd name="connsiteX2" fmla="*/ 2130401 w 2159149"/>
                <a:gd name="connsiteY2" fmla="*/ 1195672 h 2205294"/>
                <a:gd name="connsiteX3" fmla="*/ 1967389 w 2159149"/>
                <a:gd name="connsiteY3" fmla="*/ 920204 h 2205294"/>
                <a:gd name="connsiteX4" fmla="*/ 1860122 w 2159149"/>
                <a:gd name="connsiteY4" fmla="*/ 885184 h 2205294"/>
                <a:gd name="connsiteX5" fmla="*/ 1803188 w 2159149"/>
                <a:gd name="connsiteY5" fmla="*/ 869947 h 2205294"/>
                <a:gd name="connsiteX6" fmla="*/ 1758368 w 2159149"/>
                <a:gd name="connsiteY6" fmla="*/ 839264 h 2205294"/>
                <a:gd name="connsiteX7" fmla="*/ 1647199 w 2159149"/>
                <a:gd name="connsiteY7" fmla="*/ 777357 h 2205294"/>
                <a:gd name="connsiteX8" fmla="*/ 1602375 w 2159149"/>
                <a:gd name="connsiteY8" fmla="*/ 772427 h 2205294"/>
                <a:gd name="connsiteX9" fmla="*/ 1511367 w 2159149"/>
                <a:gd name="connsiteY9" fmla="*/ 782774 h 2205294"/>
                <a:gd name="connsiteX10" fmla="*/ 1454366 w 2159149"/>
                <a:gd name="connsiteY10" fmla="*/ 790173 h 2205294"/>
                <a:gd name="connsiteX11" fmla="*/ 1451722 w 2159149"/>
                <a:gd name="connsiteY11" fmla="*/ 790108 h 2205294"/>
                <a:gd name="connsiteX12" fmla="*/ 1380766 w 2159149"/>
                <a:gd name="connsiteY12" fmla="*/ 777871 h 2205294"/>
                <a:gd name="connsiteX13" fmla="*/ 1278124 w 2159149"/>
                <a:gd name="connsiteY13" fmla="*/ 762897 h 2205294"/>
                <a:gd name="connsiteX14" fmla="*/ 1238818 w 2159149"/>
                <a:gd name="connsiteY14" fmla="*/ 766267 h 2205294"/>
                <a:gd name="connsiteX15" fmla="*/ 1124704 w 2159149"/>
                <a:gd name="connsiteY15" fmla="*/ 799783 h 2205294"/>
                <a:gd name="connsiteX16" fmla="*/ 1124704 w 2159149"/>
                <a:gd name="connsiteY16" fmla="*/ 251063 h 2205294"/>
                <a:gd name="connsiteX17" fmla="*/ 1053554 w 2159149"/>
                <a:gd name="connsiteY17" fmla="*/ 67849 h 2205294"/>
                <a:gd name="connsiteX18" fmla="*/ 877509 w 2159149"/>
                <a:gd name="connsiteY18" fmla="*/ 0 h 2205294"/>
                <a:gd name="connsiteX19" fmla="*/ 698522 w 2159149"/>
                <a:gd name="connsiteY19" fmla="*/ 68442 h 2205294"/>
                <a:gd name="connsiteX20" fmla="*/ 631696 w 2159149"/>
                <a:gd name="connsiteY20" fmla="*/ 241263 h 2205294"/>
                <a:gd name="connsiteX21" fmla="*/ 631696 w 2159149"/>
                <a:gd name="connsiteY21" fmla="*/ 1314321 h 2205294"/>
                <a:gd name="connsiteX22" fmla="*/ 411824 w 2159149"/>
                <a:gd name="connsiteY22" fmla="*/ 1120736 h 2205294"/>
                <a:gd name="connsiteX23" fmla="*/ 406062 w 2159149"/>
                <a:gd name="connsiteY23" fmla="*/ 1115279 h 2205294"/>
                <a:gd name="connsiteX24" fmla="*/ 403863 w 2159149"/>
                <a:gd name="connsiteY24" fmla="*/ 1113447 h 2205294"/>
                <a:gd name="connsiteX25" fmla="*/ 403011 w 2159149"/>
                <a:gd name="connsiteY25" fmla="*/ 1112729 h 2205294"/>
                <a:gd name="connsiteX26" fmla="*/ 199857 w 2159149"/>
                <a:gd name="connsiteY26" fmla="*/ 1014173 h 2205294"/>
                <a:gd name="connsiteX27" fmla="*/ 66951 w 2159149"/>
                <a:gd name="connsiteY27" fmla="*/ 1064001 h 2205294"/>
                <a:gd name="connsiteX28" fmla="*/ 55338 w 2159149"/>
                <a:gd name="connsiteY28" fmla="*/ 1075214 h 2205294"/>
                <a:gd name="connsiteX29" fmla="*/ 43671 w 2159149"/>
                <a:gd name="connsiteY29" fmla="*/ 1384417 h 2205294"/>
                <a:gd name="connsiteX30" fmla="*/ 46118 w 2159149"/>
                <a:gd name="connsiteY30" fmla="*/ 1389933 h 2205294"/>
                <a:gd name="connsiteX31" fmla="*/ 789851 w 2159149"/>
                <a:gd name="connsiteY31" fmla="*/ 2184037 h 2205294"/>
                <a:gd name="connsiteX32" fmla="*/ 841198 w 2159149"/>
                <a:gd name="connsiteY32" fmla="*/ 2205295 h 2205294"/>
                <a:gd name="connsiteX33" fmla="*/ 1624485 w 2159149"/>
                <a:gd name="connsiteY33" fmla="*/ 2205295 h 2205294"/>
                <a:gd name="connsiteX34" fmla="*/ 1645657 w 2159149"/>
                <a:gd name="connsiteY34" fmla="*/ 2202141 h 2205294"/>
                <a:gd name="connsiteX35" fmla="*/ 2148400 w 2159149"/>
                <a:gd name="connsiteY35" fmla="*/ 1265504 h 2205294"/>
                <a:gd name="connsiteX36" fmla="*/ 199857 w 2159149"/>
                <a:gd name="connsiteY36" fmla="*/ 1086760 h 2205294"/>
                <a:gd name="connsiteX37" fmla="*/ 356432 w 2159149"/>
                <a:gd name="connsiteY37" fmla="*/ 1168418 h 2205294"/>
                <a:gd name="connsiteX38" fmla="*/ 355973 w 2159149"/>
                <a:gd name="connsiteY38" fmla="*/ 1168070 h 2205294"/>
                <a:gd name="connsiteX39" fmla="*/ 704320 w 2159149"/>
                <a:gd name="connsiteY39" fmla="*/ 1474686 h 2205294"/>
                <a:gd name="connsiteX40" fmla="*/ 704320 w 2159149"/>
                <a:gd name="connsiteY40" fmla="*/ 240565 h 2205294"/>
                <a:gd name="connsiteX41" fmla="*/ 877509 w 2159149"/>
                <a:gd name="connsiteY41" fmla="*/ 72589 h 2205294"/>
                <a:gd name="connsiteX42" fmla="*/ 1052082 w 2159149"/>
                <a:gd name="connsiteY42" fmla="*/ 251063 h 2205294"/>
                <a:gd name="connsiteX43" fmla="*/ 1052082 w 2159149"/>
                <a:gd name="connsiteY43" fmla="*/ 943657 h 2205294"/>
                <a:gd name="connsiteX44" fmla="*/ 1251619 w 2159149"/>
                <a:gd name="connsiteY44" fmla="*/ 837720 h 2205294"/>
                <a:gd name="connsiteX45" fmla="*/ 1278124 w 2159149"/>
                <a:gd name="connsiteY45" fmla="*/ 835488 h 2205294"/>
                <a:gd name="connsiteX46" fmla="*/ 1447592 w 2159149"/>
                <a:gd name="connsiteY46" fmla="*/ 862579 h 2205294"/>
                <a:gd name="connsiteX47" fmla="*/ 1454363 w 2159149"/>
                <a:gd name="connsiteY47" fmla="*/ 862764 h 2205294"/>
                <a:gd name="connsiteX48" fmla="*/ 1602375 w 2159149"/>
                <a:gd name="connsiteY48" fmla="*/ 845014 h 2205294"/>
                <a:gd name="connsiteX49" fmla="*/ 1629911 w 2159149"/>
                <a:gd name="connsiteY49" fmla="*/ 847860 h 2205294"/>
                <a:gd name="connsiteX50" fmla="*/ 1771434 w 2159149"/>
                <a:gd name="connsiteY50" fmla="*/ 935228 h 2205294"/>
                <a:gd name="connsiteX51" fmla="*/ 1929021 w 2159149"/>
                <a:gd name="connsiteY51" fmla="*/ 981834 h 2205294"/>
                <a:gd name="connsiteX52" fmla="*/ 2076380 w 2159149"/>
                <a:gd name="connsiteY52" fmla="*/ 1274895 h 2205294"/>
                <a:gd name="connsiteX53" fmla="*/ 1624485 w 2159149"/>
                <a:gd name="connsiteY53" fmla="*/ 2132707 h 2205294"/>
                <a:gd name="connsiteX54" fmla="*/ 841198 w 2159149"/>
                <a:gd name="connsiteY54" fmla="*/ 2132707 h 2205294"/>
                <a:gd name="connsiteX55" fmla="*/ 111277 w 2159149"/>
                <a:gd name="connsiteY55" fmla="*/ 1357894 h 2205294"/>
                <a:gd name="connsiteX56" fmla="*/ 111277 w 2159149"/>
                <a:gd name="connsiteY56" fmla="*/ 1121497 h 2205294"/>
                <a:gd name="connsiteX57" fmla="*/ 199857 w 2159149"/>
                <a:gd name="connsiteY57" fmla="*/ 1086760 h 220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159149" h="2205294">
                  <a:moveTo>
                    <a:pt x="2148400" y="1265504"/>
                  </a:moveTo>
                  <a:cubicBezTo>
                    <a:pt x="2147955" y="1262134"/>
                    <a:pt x="2147283" y="1258798"/>
                    <a:pt x="2146361" y="1255521"/>
                  </a:cubicBezTo>
                  <a:cubicBezTo>
                    <a:pt x="2140472" y="1234241"/>
                    <a:pt x="2135278" y="1214334"/>
                    <a:pt x="2130401" y="1195672"/>
                  </a:cubicBezTo>
                  <a:cubicBezTo>
                    <a:pt x="2100084" y="1079558"/>
                    <a:pt x="2076130" y="987843"/>
                    <a:pt x="1967389" y="920204"/>
                  </a:cubicBezTo>
                  <a:cubicBezTo>
                    <a:pt x="1944394" y="905893"/>
                    <a:pt x="1911522" y="897426"/>
                    <a:pt x="1860122" y="885184"/>
                  </a:cubicBezTo>
                  <a:cubicBezTo>
                    <a:pt x="1840724" y="880568"/>
                    <a:pt x="1811418" y="873588"/>
                    <a:pt x="1803188" y="869947"/>
                  </a:cubicBezTo>
                  <a:cubicBezTo>
                    <a:pt x="1791134" y="863988"/>
                    <a:pt x="1774484" y="851418"/>
                    <a:pt x="1758368" y="839264"/>
                  </a:cubicBezTo>
                  <a:cubicBezTo>
                    <a:pt x="1726471" y="815195"/>
                    <a:pt x="1690302" y="787916"/>
                    <a:pt x="1647199" y="777357"/>
                  </a:cubicBezTo>
                  <a:cubicBezTo>
                    <a:pt x="1633652" y="774039"/>
                    <a:pt x="1618989" y="772427"/>
                    <a:pt x="1602375" y="772427"/>
                  </a:cubicBezTo>
                  <a:cubicBezTo>
                    <a:pt x="1572342" y="772424"/>
                    <a:pt x="1541349" y="777683"/>
                    <a:pt x="1511367" y="782774"/>
                  </a:cubicBezTo>
                  <a:cubicBezTo>
                    <a:pt x="1489948" y="786412"/>
                    <a:pt x="1467768" y="790173"/>
                    <a:pt x="1454366" y="790173"/>
                  </a:cubicBezTo>
                  <a:lnTo>
                    <a:pt x="1451722" y="790108"/>
                  </a:lnTo>
                  <a:cubicBezTo>
                    <a:pt x="1429702" y="788850"/>
                    <a:pt x="1405924" y="783517"/>
                    <a:pt x="1380766" y="777871"/>
                  </a:cubicBezTo>
                  <a:cubicBezTo>
                    <a:pt x="1347981" y="770512"/>
                    <a:pt x="1314064" y="762900"/>
                    <a:pt x="1278124" y="762897"/>
                  </a:cubicBezTo>
                  <a:cubicBezTo>
                    <a:pt x="1264543" y="762897"/>
                    <a:pt x="1251316" y="764032"/>
                    <a:pt x="1238818" y="766267"/>
                  </a:cubicBezTo>
                  <a:cubicBezTo>
                    <a:pt x="1193198" y="774434"/>
                    <a:pt x="1155839" y="786048"/>
                    <a:pt x="1124704" y="799783"/>
                  </a:cubicBezTo>
                  <a:lnTo>
                    <a:pt x="1124704" y="251063"/>
                  </a:lnTo>
                  <a:cubicBezTo>
                    <a:pt x="1124901" y="241199"/>
                    <a:pt x="1124741" y="140392"/>
                    <a:pt x="1053554" y="67849"/>
                  </a:cubicBezTo>
                  <a:cubicBezTo>
                    <a:pt x="1023162" y="36897"/>
                    <a:pt x="967968" y="0"/>
                    <a:pt x="877509" y="0"/>
                  </a:cubicBezTo>
                  <a:cubicBezTo>
                    <a:pt x="784567" y="0"/>
                    <a:pt x="728876" y="37218"/>
                    <a:pt x="698522" y="68442"/>
                  </a:cubicBezTo>
                  <a:cubicBezTo>
                    <a:pt x="633081" y="135746"/>
                    <a:pt x="631465" y="225708"/>
                    <a:pt x="631696" y="241263"/>
                  </a:cubicBezTo>
                  <a:lnTo>
                    <a:pt x="631696" y="1314321"/>
                  </a:lnTo>
                  <a:cubicBezTo>
                    <a:pt x="533843" y="1228374"/>
                    <a:pt x="437052" y="1143239"/>
                    <a:pt x="411824" y="1120736"/>
                  </a:cubicBezTo>
                  <a:cubicBezTo>
                    <a:pt x="410032" y="1118833"/>
                    <a:pt x="408101" y="1117011"/>
                    <a:pt x="406062" y="1115279"/>
                  </a:cubicBezTo>
                  <a:lnTo>
                    <a:pt x="403863" y="1113447"/>
                  </a:lnTo>
                  <a:cubicBezTo>
                    <a:pt x="403579" y="1113207"/>
                    <a:pt x="403314" y="1112966"/>
                    <a:pt x="403011" y="1112729"/>
                  </a:cubicBezTo>
                  <a:cubicBezTo>
                    <a:pt x="343348" y="1062860"/>
                    <a:pt x="278509" y="1014173"/>
                    <a:pt x="199857" y="1014173"/>
                  </a:cubicBezTo>
                  <a:cubicBezTo>
                    <a:pt x="154592" y="1014173"/>
                    <a:pt x="109876" y="1030935"/>
                    <a:pt x="66951" y="1064001"/>
                  </a:cubicBezTo>
                  <a:cubicBezTo>
                    <a:pt x="62678" y="1067297"/>
                    <a:pt x="58777" y="1071055"/>
                    <a:pt x="55338" y="1075214"/>
                  </a:cubicBezTo>
                  <a:cubicBezTo>
                    <a:pt x="-34945" y="1184231"/>
                    <a:pt x="3246" y="1281471"/>
                    <a:pt x="43671" y="1384417"/>
                  </a:cubicBezTo>
                  <a:cubicBezTo>
                    <a:pt x="44416" y="1386289"/>
                    <a:pt x="45214" y="1388129"/>
                    <a:pt x="46118" y="1389933"/>
                  </a:cubicBezTo>
                  <a:cubicBezTo>
                    <a:pt x="93139" y="1485486"/>
                    <a:pt x="782901" y="2177094"/>
                    <a:pt x="789851" y="2184037"/>
                  </a:cubicBezTo>
                  <a:cubicBezTo>
                    <a:pt x="803469" y="2197649"/>
                    <a:pt x="821942" y="2205295"/>
                    <a:pt x="841198" y="2205295"/>
                  </a:cubicBezTo>
                  <a:lnTo>
                    <a:pt x="1624485" y="2205295"/>
                  </a:lnTo>
                  <a:cubicBezTo>
                    <a:pt x="1631666" y="2205295"/>
                    <a:pt x="1638794" y="2204231"/>
                    <a:pt x="1645657" y="2202141"/>
                  </a:cubicBezTo>
                  <a:cubicBezTo>
                    <a:pt x="1651666" y="2200312"/>
                    <a:pt x="2245614" y="2010393"/>
                    <a:pt x="2148400" y="1265504"/>
                  </a:cubicBezTo>
                  <a:close/>
                  <a:moveTo>
                    <a:pt x="199857" y="1086760"/>
                  </a:moveTo>
                  <a:cubicBezTo>
                    <a:pt x="250247" y="1086760"/>
                    <a:pt x="298668" y="1120128"/>
                    <a:pt x="356432" y="1168418"/>
                  </a:cubicBezTo>
                  <a:cubicBezTo>
                    <a:pt x="356148" y="1168184"/>
                    <a:pt x="355991" y="1168070"/>
                    <a:pt x="355973" y="1168070"/>
                  </a:cubicBezTo>
                  <a:cubicBezTo>
                    <a:pt x="354875" y="1168070"/>
                    <a:pt x="704320" y="1474686"/>
                    <a:pt x="704320" y="1474686"/>
                  </a:cubicBezTo>
                  <a:lnTo>
                    <a:pt x="704320" y="240565"/>
                  </a:lnTo>
                  <a:cubicBezTo>
                    <a:pt x="704320" y="240565"/>
                    <a:pt x="699515" y="72589"/>
                    <a:pt x="877509" y="72589"/>
                  </a:cubicBezTo>
                  <a:cubicBezTo>
                    <a:pt x="1055503" y="72589"/>
                    <a:pt x="1052082" y="251063"/>
                    <a:pt x="1052082" y="251063"/>
                  </a:cubicBezTo>
                  <a:lnTo>
                    <a:pt x="1052082" y="943657"/>
                  </a:lnTo>
                  <a:cubicBezTo>
                    <a:pt x="1092011" y="896702"/>
                    <a:pt x="1143214" y="857125"/>
                    <a:pt x="1251619" y="837720"/>
                  </a:cubicBezTo>
                  <a:cubicBezTo>
                    <a:pt x="1260323" y="836160"/>
                    <a:pt x="1269172" y="835488"/>
                    <a:pt x="1278124" y="835488"/>
                  </a:cubicBezTo>
                  <a:cubicBezTo>
                    <a:pt x="1331334" y="835488"/>
                    <a:pt x="1388780" y="859221"/>
                    <a:pt x="1447592" y="862579"/>
                  </a:cubicBezTo>
                  <a:cubicBezTo>
                    <a:pt x="1449773" y="862705"/>
                    <a:pt x="1452040" y="862764"/>
                    <a:pt x="1454363" y="862764"/>
                  </a:cubicBezTo>
                  <a:cubicBezTo>
                    <a:pt x="1494788" y="862764"/>
                    <a:pt x="1556102" y="845011"/>
                    <a:pt x="1602375" y="845014"/>
                  </a:cubicBezTo>
                  <a:cubicBezTo>
                    <a:pt x="1612375" y="845014"/>
                    <a:pt x="1621684" y="845844"/>
                    <a:pt x="1629911" y="847860"/>
                  </a:cubicBezTo>
                  <a:cubicBezTo>
                    <a:pt x="1678297" y="859711"/>
                    <a:pt x="1725993" y="912774"/>
                    <a:pt x="1771434" y="935228"/>
                  </a:cubicBezTo>
                  <a:cubicBezTo>
                    <a:pt x="1800850" y="949761"/>
                    <a:pt x="1901948" y="964986"/>
                    <a:pt x="1929021" y="981834"/>
                  </a:cubicBezTo>
                  <a:cubicBezTo>
                    <a:pt x="2027478" y="1043073"/>
                    <a:pt x="2035066" y="1125789"/>
                    <a:pt x="2076380" y="1274895"/>
                  </a:cubicBezTo>
                  <a:cubicBezTo>
                    <a:pt x="2166768" y="1967486"/>
                    <a:pt x="1624485" y="2132707"/>
                    <a:pt x="1624485" y="2132707"/>
                  </a:cubicBezTo>
                  <a:lnTo>
                    <a:pt x="841198" y="2132707"/>
                  </a:lnTo>
                  <a:cubicBezTo>
                    <a:pt x="532832" y="1824493"/>
                    <a:pt x="138085" y="1412368"/>
                    <a:pt x="111277" y="1357894"/>
                  </a:cubicBezTo>
                  <a:cubicBezTo>
                    <a:pt x="66632" y="1244224"/>
                    <a:pt x="53281" y="1191532"/>
                    <a:pt x="111277" y="1121497"/>
                  </a:cubicBezTo>
                  <a:cubicBezTo>
                    <a:pt x="142748" y="1097255"/>
                    <a:pt x="171613" y="1086760"/>
                    <a:pt x="199857" y="1086760"/>
                  </a:cubicBezTo>
                  <a:close/>
                </a:path>
              </a:pathLst>
            </a:custGeom>
            <a:solidFill>
              <a:schemeClr val="accent6"/>
            </a:solidFill>
            <a:ln w="30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Raleway" pitchFamily="2" charset="0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84E9C6E-0843-247E-DC3F-C9255F5C246A}"/>
                </a:ext>
              </a:extLst>
            </p:cNvPr>
            <p:cNvSpPr/>
            <p:nvPr/>
          </p:nvSpPr>
          <p:spPr>
            <a:xfrm rot="19800000">
              <a:off x="10615939" y="11922118"/>
              <a:ext cx="689252" cy="487959"/>
            </a:xfrm>
            <a:custGeom>
              <a:avLst/>
              <a:gdLst>
                <a:gd name="connsiteX0" fmla="*/ 116760 w 689252"/>
                <a:gd name="connsiteY0" fmla="*/ 0 h 487959"/>
                <a:gd name="connsiteX1" fmla="*/ 118295 w 689252"/>
                <a:gd name="connsiteY1" fmla="*/ 1534 h 487959"/>
                <a:gd name="connsiteX2" fmla="*/ 118295 w 689252"/>
                <a:gd name="connsiteY2" fmla="*/ 486424 h 487959"/>
                <a:gd name="connsiteX3" fmla="*/ 116759 w 689252"/>
                <a:gd name="connsiteY3" fmla="*/ 487959 h 487959"/>
                <a:gd name="connsiteX4" fmla="*/ 1535 w 689252"/>
                <a:gd name="connsiteY4" fmla="*/ 487959 h 487959"/>
                <a:gd name="connsiteX5" fmla="*/ 0 w 689252"/>
                <a:gd name="connsiteY5" fmla="*/ 486423 h 487959"/>
                <a:gd name="connsiteX6" fmla="*/ 0 w 689252"/>
                <a:gd name="connsiteY6" fmla="*/ 1535 h 487959"/>
                <a:gd name="connsiteX7" fmla="*/ 1536 w 689252"/>
                <a:gd name="connsiteY7" fmla="*/ 0 h 487959"/>
                <a:gd name="connsiteX8" fmla="*/ 402240 w 689252"/>
                <a:gd name="connsiteY8" fmla="*/ 0 h 487959"/>
                <a:gd name="connsiteX9" fmla="*/ 403775 w 689252"/>
                <a:gd name="connsiteY9" fmla="*/ 1534 h 487959"/>
                <a:gd name="connsiteX10" fmla="*/ 403775 w 689252"/>
                <a:gd name="connsiteY10" fmla="*/ 486424 h 487959"/>
                <a:gd name="connsiteX11" fmla="*/ 402239 w 689252"/>
                <a:gd name="connsiteY11" fmla="*/ 487959 h 487959"/>
                <a:gd name="connsiteX12" fmla="*/ 287015 w 689252"/>
                <a:gd name="connsiteY12" fmla="*/ 487959 h 487959"/>
                <a:gd name="connsiteX13" fmla="*/ 285481 w 689252"/>
                <a:gd name="connsiteY13" fmla="*/ 486425 h 487959"/>
                <a:gd name="connsiteX14" fmla="*/ 285481 w 689252"/>
                <a:gd name="connsiteY14" fmla="*/ 1535 h 487959"/>
                <a:gd name="connsiteX15" fmla="*/ 287016 w 689252"/>
                <a:gd name="connsiteY15" fmla="*/ 0 h 487959"/>
                <a:gd name="connsiteX16" fmla="*/ 687719 w 689252"/>
                <a:gd name="connsiteY16" fmla="*/ 0 h 487959"/>
                <a:gd name="connsiteX17" fmla="*/ 689252 w 689252"/>
                <a:gd name="connsiteY17" fmla="*/ 1532 h 487959"/>
                <a:gd name="connsiteX18" fmla="*/ 689252 w 689252"/>
                <a:gd name="connsiteY18" fmla="*/ 486427 h 487959"/>
                <a:gd name="connsiteX19" fmla="*/ 687719 w 689252"/>
                <a:gd name="connsiteY19" fmla="*/ 487959 h 487959"/>
                <a:gd name="connsiteX20" fmla="*/ 572490 w 689252"/>
                <a:gd name="connsiteY20" fmla="*/ 487959 h 487959"/>
                <a:gd name="connsiteX21" fmla="*/ 570957 w 689252"/>
                <a:gd name="connsiteY21" fmla="*/ 486427 h 487959"/>
                <a:gd name="connsiteX22" fmla="*/ 570957 w 689252"/>
                <a:gd name="connsiteY22" fmla="*/ 1532 h 487959"/>
                <a:gd name="connsiteX23" fmla="*/ 572490 w 689252"/>
                <a:gd name="connsiteY23" fmla="*/ 0 h 487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89252" h="487959">
                  <a:moveTo>
                    <a:pt x="116760" y="0"/>
                  </a:moveTo>
                  <a:cubicBezTo>
                    <a:pt x="117607" y="0"/>
                    <a:pt x="118295" y="686"/>
                    <a:pt x="118295" y="1534"/>
                  </a:cubicBezTo>
                  <a:lnTo>
                    <a:pt x="118295" y="486424"/>
                  </a:lnTo>
                  <a:cubicBezTo>
                    <a:pt x="118296" y="487272"/>
                    <a:pt x="117608" y="487959"/>
                    <a:pt x="116759" y="487959"/>
                  </a:cubicBezTo>
                  <a:lnTo>
                    <a:pt x="1535" y="487959"/>
                  </a:lnTo>
                  <a:cubicBezTo>
                    <a:pt x="688" y="487959"/>
                    <a:pt x="0" y="487271"/>
                    <a:pt x="0" y="486423"/>
                  </a:cubicBezTo>
                  <a:lnTo>
                    <a:pt x="0" y="1535"/>
                  </a:lnTo>
                  <a:cubicBezTo>
                    <a:pt x="0" y="687"/>
                    <a:pt x="687" y="-1"/>
                    <a:pt x="1536" y="0"/>
                  </a:cubicBezTo>
                  <a:close/>
                  <a:moveTo>
                    <a:pt x="402240" y="0"/>
                  </a:moveTo>
                  <a:cubicBezTo>
                    <a:pt x="403087" y="0"/>
                    <a:pt x="403775" y="687"/>
                    <a:pt x="403775" y="1534"/>
                  </a:cubicBezTo>
                  <a:lnTo>
                    <a:pt x="403775" y="486424"/>
                  </a:lnTo>
                  <a:cubicBezTo>
                    <a:pt x="403776" y="487272"/>
                    <a:pt x="403088" y="487959"/>
                    <a:pt x="402239" y="487959"/>
                  </a:cubicBezTo>
                  <a:lnTo>
                    <a:pt x="287015" y="487959"/>
                  </a:lnTo>
                  <a:cubicBezTo>
                    <a:pt x="286168" y="487959"/>
                    <a:pt x="285480" y="487271"/>
                    <a:pt x="285481" y="486425"/>
                  </a:cubicBezTo>
                  <a:lnTo>
                    <a:pt x="285481" y="1535"/>
                  </a:lnTo>
                  <a:cubicBezTo>
                    <a:pt x="285480" y="687"/>
                    <a:pt x="286167" y="-1"/>
                    <a:pt x="287016" y="0"/>
                  </a:cubicBezTo>
                  <a:close/>
                  <a:moveTo>
                    <a:pt x="687719" y="0"/>
                  </a:moveTo>
                  <a:cubicBezTo>
                    <a:pt x="688565" y="0"/>
                    <a:pt x="689252" y="686"/>
                    <a:pt x="689252" y="1532"/>
                  </a:cubicBezTo>
                  <a:lnTo>
                    <a:pt x="689252" y="486427"/>
                  </a:lnTo>
                  <a:cubicBezTo>
                    <a:pt x="689252" y="487273"/>
                    <a:pt x="688565" y="487958"/>
                    <a:pt x="687719" y="487959"/>
                  </a:cubicBezTo>
                  <a:lnTo>
                    <a:pt x="572490" y="487959"/>
                  </a:lnTo>
                  <a:cubicBezTo>
                    <a:pt x="571643" y="487959"/>
                    <a:pt x="570957" y="487273"/>
                    <a:pt x="570957" y="486427"/>
                  </a:cubicBezTo>
                  <a:lnTo>
                    <a:pt x="570957" y="1532"/>
                  </a:lnTo>
                  <a:cubicBezTo>
                    <a:pt x="570956" y="686"/>
                    <a:pt x="571643" y="1"/>
                    <a:pt x="572490" y="0"/>
                  </a:cubicBezTo>
                  <a:close/>
                </a:path>
              </a:pathLst>
            </a:custGeom>
            <a:solidFill>
              <a:schemeClr val="accent6"/>
            </a:solidFill>
            <a:ln w="307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latin typeface="Raleway" pitchFamily="2" charset="0"/>
              </a:endParaRPr>
            </a:p>
          </p:txBody>
        </p:sp>
      </p:grpSp>
      <p:sp>
        <p:nvSpPr>
          <p:cNvPr id="16" name="Freeform 15">
            <a:extLst>
              <a:ext uri="{FF2B5EF4-FFF2-40B4-BE49-F238E27FC236}">
                <a16:creationId xmlns:a16="http://schemas.microsoft.com/office/drawing/2014/main" id="{CDB71A3E-F3D8-42F8-9BF9-58C84478075D}"/>
              </a:ext>
            </a:extLst>
          </p:cNvPr>
          <p:cNvSpPr/>
          <p:nvPr/>
        </p:nvSpPr>
        <p:spPr>
          <a:xfrm>
            <a:off x="21044108" y="-3333749"/>
            <a:ext cx="6667084" cy="6667499"/>
          </a:xfrm>
          <a:custGeom>
            <a:avLst/>
            <a:gdLst>
              <a:gd name="connsiteX0" fmla="*/ 148694 w 6667084"/>
              <a:gd name="connsiteY0" fmla="*/ 4316795 h 6667499"/>
              <a:gd name="connsiteX1" fmla="*/ 3842900 w 6667084"/>
              <a:gd name="connsiteY1" fmla="*/ 6627712 h 6667499"/>
              <a:gd name="connsiteX2" fmla="*/ 1565358 w 6667084"/>
              <a:gd name="connsiteY2" fmla="*/ 6160340 h 6667499"/>
              <a:gd name="connsiteX3" fmla="*/ 148694 w 6667084"/>
              <a:gd name="connsiteY3" fmla="*/ 4316795 h 6667499"/>
              <a:gd name="connsiteX4" fmla="*/ 34504 w 6667084"/>
              <a:gd name="connsiteY4" fmla="*/ 2851441 h 6667499"/>
              <a:gd name="connsiteX5" fmla="*/ 5210536 w 6667084"/>
              <a:gd name="connsiteY5" fmla="*/ 6089322 h 6667499"/>
              <a:gd name="connsiteX6" fmla="*/ 4283688 w 6667084"/>
              <a:gd name="connsiteY6" fmla="*/ 6528434 h 6667499"/>
              <a:gd name="connsiteX7" fmla="*/ 45128 w 6667084"/>
              <a:gd name="connsiteY7" fmla="*/ 3876998 h 6667499"/>
              <a:gd name="connsiteX8" fmla="*/ 34504 w 6667084"/>
              <a:gd name="connsiteY8" fmla="*/ 2851441 h 6667499"/>
              <a:gd name="connsiteX9" fmla="*/ 426044 w 6667084"/>
              <a:gd name="connsiteY9" fmla="*/ 1702460 h 6667499"/>
              <a:gd name="connsiteX10" fmla="*/ 6072408 w 6667084"/>
              <a:gd name="connsiteY10" fmla="*/ 5234558 h 6667499"/>
              <a:gd name="connsiteX11" fmla="*/ 5481648 w 6667084"/>
              <a:gd name="connsiteY11" fmla="*/ 5883905 h 6667499"/>
              <a:gd name="connsiteX12" fmla="*/ 100586 w 6667084"/>
              <a:gd name="connsiteY12" fmla="*/ 2517771 h 6667499"/>
              <a:gd name="connsiteX13" fmla="*/ 426044 w 6667084"/>
              <a:gd name="connsiteY13" fmla="*/ 1702460 h 6667499"/>
              <a:gd name="connsiteX14" fmla="*/ 1185416 w 6667084"/>
              <a:gd name="connsiteY14" fmla="*/ 783574 h 6667499"/>
              <a:gd name="connsiteX15" fmla="*/ 6566480 w 6667084"/>
              <a:gd name="connsiteY15" fmla="*/ 4149708 h 6667499"/>
              <a:gd name="connsiteX16" fmla="*/ 6241020 w 6667084"/>
              <a:gd name="connsiteY16" fmla="*/ 4965020 h 6667499"/>
              <a:gd name="connsiteX17" fmla="*/ 594654 w 6667084"/>
              <a:gd name="connsiteY17" fmla="*/ 1432921 h 6667499"/>
              <a:gd name="connsiteX18" fmla="*/ 1185416 w 6667084"/>
              <a:gd name="connsiteY18" fmla="*/ 783574 h 6667499"/>
              <a:gd name="connsiteX19" fmla="*/ 2383404 w 6667084"/>
              <a:gd name="connsiteY19" fmla="*/ 139062 h 6667499"/>
              <a:gd name="connsiteX20" fmla="*/ 6621962 w 6667084"/>
              <a:gd name="connsiteY20" fmla="*/ 2790500 h 6667499"/>
              <a:gd name="connsiteX21" fmla="*/ 6632582 w 6667084"/>
              <a:gd name="connsiteY21" fmla="*/ 3816057 h 6667499"/>
              <a:gd name="connsiteX22" fmla="*/ 1456554 w 6667084"/>
              <a:gd name="connsiteY22" fmla="*/ 578171 h 6667499"/>
              <a:gd name="connsiteX23" fmla="*/ 2383404 w 6667084"/>
              <a:gd name="connsiteY23" fmla="*/ 139062 h 6667499"/>
              <a:gd name="connsiteX24" fmla="*/ 3402758 w 6667084"/>
              <a:gd name="connsiteY24" fmla="*/ 615 h 6667499"/>
              <a:gd name="connsiteX25" fmla="*/ 5101732 w 6667084"/>
              <a:gd name="connsiteY25" fmla="*/ 507157 h 6667499"/>
              <a:gd name="connsiteX26" fmla="*/ 6518396 w 6667084"/>
              <a:gd name="connsiteY26" fmla="*/ 2350702 h 6667499"/>
              <a:gd name="connsiteX27" fmla="*/ 2824190 w 6667084"/>
              <a:gd name="connsiteY27" fmla="*/ 39785 h 6667499"/>
              <a:gd name="connsiteX28" fmla="*/ 3402758 w 6667084"/>
              <a:gd name="connsiteY28" fmla="*/ 615 h 666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667084" h="6667499">
                <a:moveTo>
                  <a:pt x="148694" y="4316795"/>
                </a:moveTo>
                <a:lnTo>
                  <a:pt x="3842900" y="6627712"/>
                </a:lnTo>
                <a:cubicBezTo>
                  <a:pt x="3079528" y="6746366"/>
                  <a:pt x="2271760" y="6602233"/>
                  <a:pt x="1565358" y="6160340"/>
                </a:cubicBezTo>
                <a:cubicBezTo>
                  <a:pt x="858932" y="5718437"/>
                  <a:pt x="375964" y="5055135"/>
                  <a:pt x="148694" y="4316795"/>
                </a:cubicBezTo>
                <a:close/>
                <a:moveTo>
                  <a:pt x="34504" y="2851441"/>
                </a:moveTo>
                <a:lnTo>
                  <a:pt x="5210536" y="6089322"/>
                </a:lnTo>
                <a:cubicBezTo>
                  <a:pt x="4924312" y="6284070"/>
                  <a:pt x="4611062" y="6431108"/>
                  <a:pt x="4283688" y="6528434"/>
                </a:cubicBezTo>
                <a:lnTo>
                  <a:pt x="45128" y="3876998"/>
                </a:lnTo>
                <a:cubicBezTo>
                  <a:pt x="-10580" y="3540022"/>
                  <a:pt x="-15400" y="3194017"/>
                  <a:pt x="34504" y="2851441"/>
                </a:cubicBezTo>
                <a:close/>
                <a:moveTo>
                  <a:pt x="426044" y="1702460"/>
                </a:moveTo>
                <a:lnTo>
                  <a:pt x="6072408" y="5234558"/>
                </a:lnTo>
                <a:cubicBezTo>
                  <a:pt x="5901328" y="5481512"/>
                  <a:pt x="5701952" y="5698273"/>
                  <a:pt x="5481648" y="5883905"/>
                </a:cubicBezTo>
                <a:lnTo>
                  <a:pt x="100586" y="2517771"/>
                </a:lnTo>
                <a:cubicBezTo>
                  <a:pt x="171158" y="2238469"/>
                  <a:pt x="278856" y="1964349"/>
                  <a:pt x="426044" y="1702460"/>
                </a:cubicBezTo>
                <a:close/>
                <a:moveTo>
                  <a:pt x="1185416" y="783574"/>
                </a:moveTo>
                <a:lnTo>
                  <a:pt x="6566480" y="4149708"/>
                </a:lnTo>
                <a:cubicBezTo>
                  <a:pt x="6495936" y="4429029"/>
                  <a:pt x="6388238" y="4703149"/>
                  <a:pt x="6241020" y="4965020"/>
                </a:cubicBezTo>
                <a:lnTo>
                  <a:pt x="594654" y="1432921"/>
                </a:lnTo>
                <a:cubicBezTo>
                  <a:pt x="765764" y="1185995"/>
                  <a:pt x="965140" y="969225"/>
                  <a:pt x="1185416" y="783574"/>
                </a:cubicBezTo>
                <a:close/>
                <a:moveTo>
                  <a:pt x="2383404" y="139062"/>
                </a:moveTo>
                <a:lnTo>
                  <a:pt x="6621962" y="2790500"/>
                </a:lnTo>
                <a:cubicBezTo>
                  <a:pt x="6677664" y="3127476"/>
                  <a:pt x="6682484" y="3473481"/>
                  <a:pt x="6632582" y="3816057"/>
                </a:cubicBezTo>
                <a:lnTo>
                  <a:pt x="1456554" y="578171"/>
                </a:lnTo>
                <a:cubicBezTo>
                  <a:pt x="1742780" y="383427"/>
                  <a:pt x="2056020" y="236387"/>
                  <a:pt x="2383404" y="139062"/>
                </a:cubicBezTo>
                <a:close/>
                <a:moveTo>
                  <a:pt x="3402758" y="615"/>
                </a:moveTo>
                <a:cubicBezTo>
                  <a:pt x="3985094" y="11806"/>
                  <a:pt x="4571908" y="175726"/>
                  <a:pt x="5101732" y="507157"/>
                </a:cubicBezTo>
                <a:cubicBezTo>
                  <a:pt x="5808124" y="949048"/>
                  <a:pt x="6291120" y="1612362"/>
                  <a:pt x="6518396" y="2350702"/>
                </a:cubicBezTo>
                <a:lnTo>
                  <a:pt x="2824190" y="39785"/>
                </a:lnTo>
                <a:cubicBezTo>
                  <a:pt x="3015030" y="10124"/>
                  <a:pt x="3208646" y="-3116"/>
                  <a:pt x="3402758" y="61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SV">
              <a:latin typeface="Raleway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0051A4E-62D5-9969-A884-5EE531B81E7D}"/>
              </a:ext>
            </a:extLst>
          </p:cNvPr>
          <p:cNvGrpSpPr/>
          <p:nvPr/>
        </p:nvGrpSpPr>
        <p:grpSpPr>
          <a:xfrm>
            <a:off x="13211623" y="2356564"/>
            <a:ext cx="855027" cy="837510"/>
            <a:chOff x="13211623" y="2356564"/>
            <a:chExt cx="855027" cy="837510"/>
          </a:xfrm>
        </p:grpSpPr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38133FB-6A79-BA43-5183-0ED68CA35D90}"/>
                </a:ext>
              </a:extLst>
            </p:cNvPr>
            <p:cNvSpPr/>
            <p:nvPr/>
          </p:nvSpPr>
          <p:spPr>
            <a:xfrm>
              <a:off x="13211623" y="2798058"/>
              <a:ext cx="269129" cy="113954"/>
            </a:xfrm>
            <a:custGeom>
              <a:avLst/>
              <a:gdLst>
                <a:gd name="connsiteX0" fmla="*/ 234523 w 297471"/>
                <a:gd name="connsiteY0" fmla="*/ 0 h 125955"/>
                <a:gd name="connsiteX1" fmla="*/ 297472 w 297471"/>
                <a:gd name="connsiteY1" fmla="*/ 62978 h 125955"/>
                <a:gd name="connsiteX2" fmla="*/ 297472 w 297471"/>
                <a:gd name="connsiteY2" fmla="*/ 62978 h 125955"/>
                <a:gd name="connsiteX3" fmla="*/ 234523 w 297471"/>
                <a:gd name="connsiteY3" fmla="*/ 125956 h 125955"/>
                <a:gd name="connsiteX4" fmla="*/ 62949 w 297471"/>
                <a:gd name="connsiteY4" fmla="*/ 125956 h 125955"/>
                <a:gd name="connsiteX5" fmla="*/ 0 w 297471"/>
                <a:gd name="connsiteY5" fmla="*/ 62978 h 125955"/>
                <a:gd name="connsiteX6" fmla="*/ 0 w 297471"/>
                <a:gd name="connsiteY6" fmla="*/ 62978 h 125955"/>
                <a:gd name="connsiteX7" fmla="*/ 62949 w 297471"/>
                <a:gd name="connsiteY7" fmla="*/ 0 h 12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7471" h="125955">
                  <a:moveTo>
                    <a:pt x="234523" y="0"/>
                  </a:moveTo>
                  <a:cubicBezTo>
                    <a:pt x="269289" y="0"/>
                    <a:pt x="297472" y="28196"/>
                    <a:pt x="297472" y="62978"/>
                  </a:cubicBezTo>
                  <a:lnTo>
                    <a:pt x="297472" y="62978"/>
                  </a:lnTo>
                  <a:cubicBezTo>
                    <a:pt x="297472" y="97760"/>
                    <a:pt x="269289" y="125956"/>
                    <a:pt x="234523" y="125956"/>
                  </a:cubicBezTo>
                  <a:lnTo>
                    <a:pt x="62949" y="125956"/>
                  </a:lnTo>
                  <a:cubicBezTo>
                    <a:pt x="28183" y="125956"/>
                    <a:pt x="0" y="97760"/>
                    <a:pt x="0" y="62978"/>
                  </a:cubicBezTo>
                  <a:lnTo>
                    <a:pt x="0" y="62978"/>
                  </a:lnTo>
                  <a:cubicBezTo>
                    <a:pt x="0" y="28196"/>
                    <a:pt x="28183" y="0"/>
                    <a:pt x="62949" y="0"/>
                  </a:cubicBezTo>
                  <a:close/>
                </a:path>
              </a:pathLst>
            </a:custGeom>
            <a:solidFill>
              <a:schemeClr val="accent2"/>
            </a:solidFill>
            <a:ln w="1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523612D-1104-58A4-D4E7-49D9CBCAF790}"/>
                </a:ext>
              </a:extLst>
            </p:cNvPr>
            <p:cNvSpPr/>
            <p:nvPr/>
          </p:nvSpPr>
          <p:spPr>
            <a:xfrm>
              <a:off x="13374441" y="3012388"/>
              <a:ext cx="185474" cy="181686"/>
            </a:xfrm>
            <a:custGeom>
              <a:avLst/>
              <a:gdLst>
                <a:gd name="connsiteX0" fmla="*/ 189496 w 205006"/>
                <a:gd name="connsiteY0" fmla="*/ 88863 h 200820"/>
                <a:gd name="connsiteX1" fmla="*/ 90715 w 205006"/>
                <a:gd name="connsiteY1" fmla="*/ 185626 h 200820"/>
                <a:gd name="connsiteX2" fmla="*/ 15512 w 205006"/>
                <a:gd name="connsiteY2" fmla="*/ 185626 h 200820"/>
                <a:gd name="connsiteX3" fmla="*/ 15512 w 205006"/>
                <a:gd name="connsiteY3" fmla="*/ 185626 h 200820"/>
                <a:gd name="connsiteX4" fmla="*/ 15512 w 205006"/>
                <a:gd name="connsiteY4" fmla="*/ 111958 h 200820"/>
                <a:gd name="connsiteX5" fmla="*/ 114291 w 205006"/>
                <a:gd name="connsiteY5" fmla="*/ 15194 h 200820"/>
                <a:gd name="connsiteX6" fmla="*/ 189496 w 205006"/>
                <a:gd name="connsiteY6" fmla="*/ 15194 h 200820"/>
                <a:gd name="connsiteX7" fmla="*/ 189496 w 205006"/>
                <a:gd name="connsiteY7" fmla="*/ 15194 h 200820"/>
                <a:gd name="connsiteX8" fmla="*/ 189496 w 205006"/>
                <a:gd name="connsiteY8" fmla="*/ 88863 h 20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006" h="200820">
                  <a:moveTo>
                    <a:pt x="189496" y="88863"/>
                  </a:moveTo>
                  <a:lnTo>
                    <a:pt x="90715" y="185626"/>
                  </a:lnTo>
                  <a:cubicBezTo>
                    <a:pt x="70034" y="205885"/>
                    <a:pt x="36193" y="205885"/>
                    <a:pt x="15512" y="185626"/>
                  </a:cubicBezTo>
                  <a:lnTo>
                    <a:pt x="15512" y="185626"/>
                  </a:lnTo>
                  <a:cubicBezTo>
                    <a:pt x="-5171" y="165367"/>
                    <a:pt x="-5171" y="132217"/>
                    <a:pt x="15512" y="111958"/>
                  </a:cubicBezTo>
                  <a:lnTo>
                    <a:pt x="114291" y="15194"/>
                  </a:lnTo>
                  <a:cubicBezTo>
                    <a:pt x="134972" y="-5065"/>
                    <a:pt x="168815" y="-5065"/>
                    <a:pt x="189496" y="15194"/>
                  </a:cubicBezTo>
                  <a:lnTo>
                    <a:pt x="189496" y="15194"/>
                  </a:lnTo>
                  <a:cubicBezTo>
                    <a:pt x="210177" y="35452"/>
                    <a:pt x="210177" y="68604"/>
                    <a:pt x="189496" y="88863"/>
                  </a:cubicBezTo>
                  <a:close/>
                </a:path>
              </a:pathLst>
            </a:custGeom>
            <a:solidFill>
              <a:schemeClr val="accent2"/>
            </a:solidFill>
            <a:ln w="1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24EA7C9-53C9-BC81-EA4F-F43E25353EBF}"/>
                </a:ext>
              </a:extLst>
            </p:cNvPr>
            <p:cNvSpPr/>
            <p:nvPr/>
          </p:nvSpPr>
          <p:spPr>
            <a:xfrm>
              <a:off x="13881176" y="2515998"/>
              <a:ext cx="185474" cy="181686"/>
            </a:xfrm>
            <a:custGeom>
              <a:avLst/>
              <a:gdLst>
                <a:gd name="connsiteX0" fmla="*/ 189496 w 205006"/>
                <a:gd name="connsiteY0" fmla="*/ 88863 h 200820"/>
                <a:gd name="connsiteX1" fmla="*/ 90715 w 205006"/>
                <a:gd name="connsiteY1" fmla="*/ 185626 h 200820"/>
                <a:gd name="connsiteX2" fmla="*/ 15512 w 205006"/>
                <a:gd name="connsiteY2" fmla="*/ 185626 h 200820"/>
                <a:gd name="connsiteX3" fmla="*/ 15512 w 205006"/>
                <a:gd name="connsiteY3" fmla="*/ 185626 h 200820"/>
                <a:gd name="connsiteX4" fmla="*/ 15512 w 205006"/>
                <a:gd name="connsiteY4" fmla="*/ 111958 h 200820"/>
                <a:gd name="connsiteX5" fmla="*/ 114291 w 205006"/>
                <a:gd name="connsiteY5" fmla="*/ 15194 h 200820"/>
                <a:gd name="connsiteX6" fmla="*/ 189496 w 205006"/>
                <a:gd name="connsiteY6" fmla="*/ 15194 h 200820"/>
                <a:gd name="connsiteX7" fmla="*/ 189496 w 205006"/>
                <a:gd name="connsiteY7" fmla="*/ 15194 h 200820"/>
                <a:gd name="connsiteX8" fmla="*/ 189496 w 205006"/>
                <a:gd name="connsiteY8" fmla="*/ 88863 h 20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006" h="200820">
                  <a:moveTo>
                    <a:pt x="189496" y="88863"/>
                  </a:moveTo>
                  <a:lnTo>
                    <a:pt x="90715" y="185626"/>
                  </a:lnTo>
                  <a:cubicBezTo>
                    <a:pt x="70034" y="205885"/>
                    <a:pt x="36193" y="205885"/>
                    <a:pt x="15512" y="185626"/>
                  </a:cubicBezTo>
                  <a:lnTo>
                    <a:pt x="15512" y="185626"/>
                  </a:lnTo>
                  <a:cubicBezTo>
                    <a:pt x="-5171" y="165369"/>
                    <a:pt x="-5171" y="132217"/>
                    <a:pt x="15512" y="111958"/>
                  </a:cubicBezTo>
                  <a:lnTo>
                    <a:pt x="114291" y="15194"/>
                  </a:lnTo>
                  <a:cubicBezTo>
                    <a:pt x="134972" y="-5065"/>
                    <a:pt x="168815" y="-5065"/>
                    <a:pt x="189496" y="15194"/>
                  </a:cubicBezTo>
                  <a:lnTo>
                    <a:pt x="189496" y="15194"/>
                  </a:lnTo>
                  <a:cubicBezTo>
                    <a:pt x="210177" y="35454"/>
                    <a:pt x="210177" y="68604"/>
                    <a:pt x="189496" y="88863"/>
                  </a:cubicBezTo>
                  <a:close/>
                </a:path>
              </a:pathLst>
            </a:custGeom>
            <a:solidFill>
              <a:schemeClr val="accent2"/>
            </a:solidFill>
            <a:ln w="1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81BDCBB3-54F2-38E6-8B9C-8C2128D7EE7D}"/>
                </a:ext>
              </a:extLst>
            </p:cNvPr>
            <p:cNvSpPr/>
            <p:nvPr/>
          </p:nvSpPr>
          <p:spPr>
            <a:xfrm>
              <a:off x="13374441" y="2515998"/>
              <a:ext cx="185474" cy="181686"/>
            </a:xfrm>
            <a:custGeom>
              <a:avLst/>
              <a:gdLst>
                <a:gd name="connsiteX0" fmla="*/ 114291 w 205006"/>
                <a:gd name="connsiteY0" fmla="*/ 185626 h 200820"/>
                <a:gd name="connsiteX1" fmla="*/ 15512 w 205006"/>
                <a:gd name="connsiteY1" fmla="*/ 88863 h 200820"/>
                <a:gd name="connsiteX2" fmla="*/ 15512 w 205006"/>
                <a:gd name="connsiteY2" fmla="*/ 15194 h 200820"/>
                <a:gd name="connsiteX3" fmla="*/ 15512 w 205006"/>
                <a:gd name="connsiteY3" fmla="*/ 15194 h 200820"/>
                <a:gd name="connsiteX4" fmla="*/ 90715 w 205006"/>
                <a:gd name="connsiteY4" fmla="*/ 15194 h 200820"/>
                <a:gd name="connsiteX5" fmla="*/ 189496 w 205006"/>
                <a:gd name="connsiteY5" fmla="*/ 111958 h 200820"/>
                <a:gd name="connsiteX6" fmla="*/ 189496 w 205006"/>
                <a:gd name="connsiteY6" fmla="*/ 185626 h 200820"/>
                <a:gd name="connsiteX7" fmla="*/ 189496 w 205006"/>
                <a:gd name="connsiteY7" fmla="*/ 185626 h 200820"/>
                <a:gd name="connsiteX8" fmla="*/ 114291 w 205006"/>
                <a:gd name="connsiteY8" fmla="*/ 185626 h 20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006" h="200820">
                  <a:moveTo>
                    <a:pt x="114291" y="185626"/>
                  </a:moveTo>
                  <a:lnTo>
                    <a:pt x="15512" y="88863"/>
                  </a:lnTo>
                  <a:cubicBezTo>
                    <a:pt x="-5171" y="68604"/>
                    <a:pt x="-5171" y="35454"/>
                    <a:pt x="15512" y="15194"/>
                  </a:cubicBezTo>
                  <a:lnTo>
                    <a:pt x="15512" y="15194"/>
                  </a:lnTo>
                  <a:cubicBezTo>
                    <a:pt x="36193" y="-5065"/>
                    <a:pt x="70034" y="-5065"/>
                    <a:pt x="90715" y="15194"/>
                  </a:cubicBezTo>
                  <a:lnTo>
                    <a:pt x="189496" y="111958"/>
                  </a:lnTo>
                  <a:cubicBezTo>
                    <a:pt x="210177" y="132217"/>
                    <a:pt x="210177" y="165369"/>
                    <a:pt x="189496" y="185626"/>
                  </a:cubicBezTo>
                  <a:lnTo>
                    <a:pt x="189496" y="185626"/>
                  </a:lnTo>
                  <a:cubicBezTo>
                    <a:pt x="168815" y="205885"/>
                    <a:pt x="134972" y="205885"/>
                    <a:pt x="114291" y="185626"/>
                  </a:cubicBezTo>
                  <a:close/>
                </a:path>
              </a:pathLst>
            </a:custGeom>
            <a:solidFill>
              <a:schemeClr val="accent2"/>
            </a:solidFill>
            <a:ln w="1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D0931F85-22DC-CC7E-AAD5-2FF6BF08876A}"/>
                </a:ext>
              </a:extLst>
            </p:cNvPr>
            <p:cNvSpPr/>
            <p:nvPr/>
          </p:nvSpPr>
          <p:spPr>
            <a:xfrm rot="16200000">
              <a:off x="13588791" y="2430128"/>
              <a:ext cx="263511" cy="116384"/>
            </a:xfrm>
            <a:custGeom>
              <a:avLst/>
              <a:gdLst>
                <a:gd name="connsiteX0" fmla="*/ 226972 w 291262"/>
                <a:gd name="connsiteY0" fmla="*/ 0 h 128641"/>
                <a:gd name="connsiteX1" fmla="*/ 291262 w 291262"/>
                <a:gd name="connsiteY1" fmla="*/ 64321 h 128641"/>
                <a:gd name="connsiteX2" fmla="*/ 291262 w 291262"/>
                <a:gd name="connsiteY2" fmla="*/ 64321 h 128641"/>
                <a:gd name="connsiteX3" fmla="*/ 226972 w 291262"/>
                <a:gd name="connsiteY3" fmla="*/ 128641 h 128641"/>
                <a:gd name="connsiteX4" fmla="*/ 64291 w 291262"/>
                <a:gd name="connsiteY4" fmla="*/ 128641 h 128641"/>
                <a:gd name="connsiteX5" fmla="*/ 0 w 291262"/>
                <a:gd name="connsiteY5" fmla="*/ 64321 h 128641"/>
                <a:gd name="connsiteX6" fmla="*/ 0 w 291262"/>
                <a:gd name="connsiteY6" fmla="*/ 64321 h 128641"/>
                <a:gd name="connsiteX7" fmla="*/ 64291 w 291262"/>
                <a:gd name="connsiteY7" fmla="*/ 0 h 12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1262" h="128641">
                  <a:moveTo>
                    <a:pt x="226972" y="0"/>
                  </a:moveTo>
                  <a:cubicBezTo>
                    <a:pt x="262478" y="0"/>
                    <a:pt x="291262" y="28797"/>
                    <a:pt x="291262" y="64321"/>
                  </a:cubicBezTo>
                  <a:lnTo>
                    <a:pt x="291262" y="64321"/>
                  </a:lnTo>
                  <a:cubicBezTo>
                    <a:pt x="291262" y="99844"/>
                    <a:pt x="262478" y="128641"/>
                    <a:pt x="226972" y="128641"/>
                  </a:cubicBezTo>
                  <a:lnTo>
                    <a:pt x="64291" y="128641"/>
                  </a:lnTo>
                  <a:cubicBezTo>
                    <a:pt x="28784" y="128641"/>
                    <a:pt x="0" y="99844"/>
                    <a:pt x="0" y="64321"/>
                  </a:cubicBezTo>
                  <a:lnTo>
                    <a:pt x="0" y="64321"/>
                  </a:lnTo>
                  <a:cubicBezTo>
                    <a:pt x="0" y="28797"/>
                    <a:pt x="28784" y="0"/>
                    <a:pt x="64291" y="0"/>
                  </a:cubicBezTo>
                  <a:close/>
                </a:path>
              </a:pathLst>
            </a:custGeom>
            <a:solidFill>
              <a:schemeClr val="accent2"/>
            </a:solidFill>
            <a:ln w="1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</p:grpSp>
      <p:grpSp>
        <p:nvGrpSpPr>
          <p:cNvPr id="2" name="Graphic 4">
            <a:extLst>
              <a:ext uri="{FF2B5EF4-FFF2-40B4-BE49-F238E27FC236}">
                <a16:creationId xmlns:a16="http://schemas.microsoft.com/office/drawing/2014/main" id="{1E2426AB-DF13-3B7C-FA2A-66E663D1468A}"/>
              </a:ext>
            </a:extLst>
          </p:cNvPr>
          <p:cNvGrpSpPr/>
          <p:nvPr/>
        </p:nvGrpSpPr>
        <p:grpSpPr>
          <a:xfrm>
            <a:off x="1161596" y="1065212"/>
            <a:ext cx="9713232" cy="858032"/>
            <a:chOff x="1520823" y="2601051"/>
            <a:chExt cx="8816156" cy="778788"/>
          </a:xfrm>
        </p:grpSpPr>
        <p:sp>
          <p:nvSpPr>
            <p:cNvPr id="3" name="Freeform 2">
              <a:extLst>
                <a:ext uri="{FF2B5EF4-FFF2-40B4-BE49-F238E27FC236}">
                  <a16:creationId xmlns:a16="http://schemas.microsoft.com/office/drawing/2014/main" id="{20C4C790-AA1D-6091-3386-3F136F0F9D79}"/>
                </a:ext>
              </a:extLst>
            </p:cNvPr>
            <p:cNvSpPr/>
            <p:nvPr/>
          </p:nvSpPr>
          <p:spPr>
            <a:xfrm>
              <a:off x="1520823" y="2601051"/>
              <a:ext cx="8816156" cy="778788"/>
            </a:xfrm>
            <a:custGeom>
              <a:avLst/>
              <a:gdLst>
                <a:gd name="connsiteX0" fmla="*/ 8816156 w 8816156"/>
                <a:gd name="connsiteY0" fmla="*/ 162466 h 778788"/>
                <a:gd name="connsiteX1" fmla="*/ 8663813 w 8816156"/>
                <a:gd name="connsiteY1" fmla="*/ 0 h 778788"/>
                <a:gd name="connsiteX2" fmla="*/ 152343 w 8816156"/>
                <a:gd name="connsiteY2" fmla="*/ 0 h 778788"/>
                <a:gd name="connsiteX3" fmla="*/ 0 w 8816156"/>
                <a:gd name="connsiteY3" fmla="*/ 162466 h 778788"/>
                <a:gd name="connsiteX4" fmla="*/ 0 w 8816156"/>
                <a:gd name="connsiteY4" fmla="*/ 778788 h 778788"/>
                <a:gd name="connsiteX5" fmla="*/ 8816156 w 8816156"/>
                <a:gd name="connsiteY5" fmla="*/ 778788 h 778788"/>
                <a:gd name="connsiteX6" fmla="*/ 8816156 w 8816156"/>
                <a:gd name="connsiteY6" fmla="*/ 162466 h 77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16156" h="778788">
                  <a:moveTo>
                    <a:pt x="8816156" y="162466"/>
                  </a:moveTo>
                  <a:cubicBezTo>
                    <a:pt x="8816156" y="73110"/>
                    <a:pt x="8747604" y="0"/>
                    <a:pt x="8663813" y="0"/>
                  </a:cubicBezTo>
                  <a:lnTo>
                    <a:pt x="152343" y="0"/>
                  </a:lnTo>
                  <a:cubicBezTo>
                    <a:pt x="68554" y="0"/>
                    <a:pt x="0" y="73110"/>
                    <a:pt x="0" y="162466"/>
                  </a:cubicBezTo>
                  <a:lnTo>
                    <a:pt x="0" y="778788"/>
                  </a:lnTo>
                  <a:lnTo>
                    <a:pt x="8816156" y="778788"/>
                  </a:lnTo>
                  <a:lnTo>
                    <a:pt x="8816156" y="162466"/>
                  </a:lnTo>
                  <a:close/>
                </a:path>
              </a:pathLst>
            </a:custGeom>
            <a:solidFill>
              <a:schemeClr val="accent4"/>
            </a:solidFill>
            <a:ln w="12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 dirty="0">
                <a:latin typeface="Raleway" pitchFamily="2" charset="0"/>
              </a:endParaRPr>
            </a:p>
          </p:txBody>
        </p:sp>
        <p:grpSp>
          <p:nvGrpSpPr>
            <p:cNvPr id="4" name="Graphic 4">
              <a:extLst>
                <a:ext uri="{FF2B5EF4-FFF2-40B4-BE49-F238E27FC236}">
                  <a16:creationId xmlns:a16="http://schemas.microsoft.com/office/drawing/2014/main" id="{AB22A3DE-AB29-14BD-EF4C-F0F8AF5382C0}"/>
                </a:ext>
              </a:extLst>
            </p:cNvPr>
            <p:cNvGrpSpPr/>
            <p:nvPr/>
          </p:nvGrpSpPr>
          <p:grpSpPr>
            <a:xfrm>
              <a:off x="1799234" y="2889669"/>
              <a:ext cx="8214619" cy="254080"/>
              <a:chOff x="1799234" y="2889669"/>
              <a:chExt cx="8214619" cy="254080"/>
            </a:xfrm>
          </p:grpSpPr>
          <p:sp>
            <p:nvSpPr>
              <p:cNvPr id="5" name="Freeform 4">
                <a:extLst>
                  <a:ext uri="{FF2B5EF4-FFF2-40B4-BE49-F238E27FC236}">
                    <a16:creationId xmlns:a16="http://schemas.microsoft.com/office/drawing/2014/main" id="{8DD11D43-D871-CB9C-30CF-2C55782413B7}"/>
                  </a:ext>
                </a:extLst>
              </p:cNvPr>
              <p:cNvSpPr/>
              <p:nvPr/>
            </p:nvSpPr>
            <p:spPr>
              <a:xfrm>
                <a:off x="9021583" y="2890100"/>
                <a:ext cx="992271" cy="253217"/>
              </a:xfrm>
              <a:custGeom>
                <a:avLst/>
                <a:gdLst>
                  <a:gd name="connsiteX0" fmla="*/ 849122 w 992271"/>
                  <a:gd name="connsiteY0" fmla="*/ 21 h 253217"/>
                  <a:gd name="connsiteX1" fmla="*/ 849122 w 992271"/>
                  <a:gd name="connsiteY1" fmla="*/ 0 h 253217"/>
                  <a:gd name="connsiteX2" fmla="*/ 143653 w 992271"/>
                  <a:gd name="connsiteY2" fmla="*/ 0 h 253217"/>
                  <a:gd name="connsiteX3" fmla="*/ 0 w 992271"/>
                  <a:gd name="connsiteY3" fmla="*/ 126609 h 253217"/>
                  <a:gd name="connsiteX4" fmla="*/ 143653 w 992271"/>
                  <a:gd name="connsiteY4" fmla="*/ 253217 h 253217"/>
                  <a:gd name="connsiteX5" fmla="*/ 149019 w 992271"/>
                  <a:gd name="connsiteY5" fmla="*/ 252978 h 253217"/>
                  <a:gd name="connsiteX6" fmla="*/ 843253 w 992271"/>
                  <a:gd name="connsiteY6" fmla="*/ 252978 h 253217"/>
                  <a:gd name="connsiteX7" fmla="*/ 848631 w 992271"/>
                  <a:gd name="connsiteY7" fmla="*/ 253217 h 253217"/>
                  <a:gd name="connsiteX8" fmla="*/ 992271 w 992271"/>
                  <a:gd name="connsiteY8" fmla="*/ 126609 h 253217"/>
                  <a:gd name="connsiteX9" fmla="*/ 849122 w 992271"/>
                  <a:gd name="connsiteY9" fmla="*/ 21 h 253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2271" h="253217">
                    <a:moveTo>
                      <a:pt x="849122" y="21"/>
                    </a:moveTo>
                    <a:lnTo>
                      <a:pt x="849122" y="0"/>
                    </a:lnTo>
                    <a:lnTo>
                      <a:pt x="143653" y="0"/>
                    </a:lnTo>
                    <a:cubicBezTo>
                      <a:pt x="64308" y="0"/>
                      <a:pt x="0" y="56684"/>
                      <a:pt x="0" y="126609"/>
                    </a:cubicBezTo>
                    <a:cubicBezTo>
                      <a:pt x="0" y="196534"/>
                      <a:pt x="64308" y="253217"/>
                      <a:pt x="143653" y="253217"/>
                    </a:cubicBezTo>
                    <a:cubicBezTo>
                      <a:pt x="145454" y="253217"/>
                      <a:pt x="147218" y="253036"/>
                      <a:pt x="149019" y="252978"/>
                    </a:cubicBezTo>
                    <a:lnTo>
                      <a:pt x="843253" y="252978"/>
                    </a:lnTo>
                    <a:cubicBezTo>
                      <a:pt x="845054" y="253036"/>
                      <a:pt x="846817" y="253217"/>
                      <a:pt x="848631" y="253217"/>
                    </a:cubicBezTo>
                    <a:cubicBezTo>
                      <a:pt x="927963" y="253217"/>
                      <a:pt x="992271" y="196533"/>
                      <a:pt x="992271" y="126609"/>
                    </a:cubicBezTo>
                    <a:cubicBezTo>
                      <a:pt x="992271" y="56829"/>
                      <a:pt x="928215" y="258"/>
                      <a:pt x="849122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5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8" name="Graphic 4">
                <a:extLst>
                  <a:ext uri="{FF2B5EF4-FFF2-40B4-BE49-F238E27FC236}">
                    <a16:creationId xmlns:a16="http://schemas.microsoft.com/office/drawing/2014/main" id="{08B1D3BF-8AFF-3BF2-B870-7DD09A30E23A}"/>
                  </a:ext>
                </a:extLst>
              </p:cNvPr>
              <p:cNvGrpSpPr/>
              <p:nvPr/>
            </p:nvGrpSpPr>
            <p:grpSpPr>
              <a:xfrm>
                <a:off x="1799234" y="2889669"/>
                <a:ext cx="1123180" cy="254080"/>
                <a:chOff x="1799234" y="2889669"/>
                <a:chExt cx="1123180" cy="254080"/>
              </a:xfrm>
            </p:grpSpPr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85B82E34-96C0-8FA4-627A-9FC36BEC497A}"/>
                    </a:ext>
                  </a:extLst>
                </p:cNvPr>
                <p:cNvSpPr/>
                <p:nvPr/>
              </p:nvSpPr>
              <p:spPr>
                <a:xfrm>
                  <a:off x="1799236" y="2889669"/>
                  <a:ext cx="238249" cy="254079"/>
                </a:xfrm>
                <a:custGeom>
                  <a:avLst/>
                  <a:gdLst>
                    <a:gd name="connsiteX0" fmla="*/ 238250 w 238249"/>
                    <a:gd name="connsiteY0" fmla="*/ 127040 h 254079"/>
                    <a:gd name="connsiteX1" fmla="*/ 119125 w 238249"/>
                    <a:gd name="connsiteY1" fmla="*/ 254080 h 254079"/>
                    <a:gd name="connsiteX2" fmla="*/ 0 w 238249"/>
                    <a:gd name="connsiteY2" fmla="*/ 127040 h 254079"/>
                    <a:gd name="connsiteX3" fmla="*/ 119125 w 238249"/>
                    <a:gd name="connsiteY3" fmla="*/ 0 h 254079"/>
                    <a:gd name="connsiteX4" fmla="*/ 238250 w 238249"/>
                    <a:gd name="connsiteY4" fmla="*/ 127040 h 254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249" h="254079">
                      <a:moveTo>
                        <a:pt x="238250" y="127040"/>
                      </a:moveTo>
                      <a:cubicBezTo>
                        <a:pt x="238250" y="197202"/>
                        <a:pt x="184916" y="254080"/>
                        <a:pt x="119125" y="254080"/>
                      </a:cubicBezTo>
                      <a:cubicBezTo>
                        <a:pt x="53334" y="254080"/>
                        <a:pt x="0" y="197202"/>
                        <a:pt x="0" y="127040"/>
                      </a:cubicBezTo>
                      <a:cubicBezTo>
                        <a:pt x="0" y="56878"/>
                        <a:pt x="53334" y="0"/>
                        <a:pt x="119125" y="0"/>
                      </a:cubicBezTo>
                      <a:cubicBezTo>
                        <a:pt x="184916" y="0"/>
                        <a:pt x="238250" y="56878"/>
                        <a:pt x="238250" y="12704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5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52F15A14-9952-342B-67F9-C54474660234}"/>
                    </a:ext>
                  </a:extLst>
                </p:cNvPr>
                <p:cNvSpPr/>
                <p:nvPr/>
              </p:nvSpPr>
              <p:spPr>
                <a:xfrm>
                  <a:off x="1799234" y="2889669"/>
                  <a:ext cx="238251" cy="155633"/>
                </a:xfrm>
                <a:custGeom>
                  <a:avLst/>
                  <a:gdLst>
                    <a:gd name="connsiteX0" fmla="*/ 119126 w 238251"/>
                    <a:gd name="connsiteY0" fmla="*/ 57187 h 155633"/>
                    <a:gd name="connsiteX1" fmla="*/ 235109 w 238251"/>
                    <a:gd name="connsiteY1" fmla="*/ 155633 h 155633"/>
                    <a:gd name="connsiteX2" fmla="*/ 238252 w 238251"/>
                    <a:gd name="connsiteY2" fmla="*/ 127039 h 155633"/>
                    <a:gd name="connsiteX3" fmla="*/ 119126 w 238251"/>
                    <a:gd name="connsiteY3" fmla="*/ 0 h 155633"/>
                    <a:gd name="connsiteX4" fmla="*/ 0 w 238251"/>
                    <a:gd name="connsiteY4" fmla="*/ 127039 h 155633"/>
                    <a:gd name="connsiteX5" fmla="*/ 3142 w 238251"/>
                    <a:gd name="connsiteY5" fmla="*/ 155633 h 155633"/>
                    <a:gd name="connsiteX6" fmla="*/ 119126 w 238251"/>
                    <a:gd name="connsiteY6" fmla="*/ 57187 h 15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8251" h="155633">
                      <a:moveTo>
                        <a:pt x="119126" y="57187"/>
                      </a:moveTo>
                      <a:cubicBezTo>
                        <a:pt x="175683" y="57187"/>
                        <a:pt x="222930" y="99262"/>
                        <a:pt x="235109" y="155633"/>
                      </a:cubicBezTo>
                      <a:cubicBezTo>
                        <a:pt x="237098" y="146430"/>
                        <a:pt x="238252" y="136887"/>
                        <a:pt x="238252" y="127039"/>
                      </a:cubicBezTo>
                      <a:cubicBezTo>
                        <a:pt x="238252" y="56878"/>
                        <a:pt x="184918" y="0"/>
                        <a:pt x="119126" y="0"/>
                      </a:cubicBezTo>
                      <a:cubicBezTo>
                        <a:pt x="53334" y="0"/>
                        <a:pt x="0" y="56878"/>
                        <a:pt x="0" y="127039"/>
                      </a:cubicBezTo>
                      <a:cubicBezTo>
                        <a:pt x="0" y="136887"/>
                        <a:pt x="1154" y="146430"/>
                        <a:pt x="3142" y="155633"/>
                      </a:cubicBezTo>
                      <a:cubicBezTo>
                        <a:pt x="15321" y="99262"/>
                        <a:pt x="62568" y="57187"/>
                        <a:pt x="119126" y="5718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5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9D4B9EFC-3F34-B36E-10D0-1501FA402CC4}"/>
                    </a:ext>
                  </a:extLst>
                </p:cNvPr>
                <p:cNvSpPr/>
                <p:nvPr/>
              </p:nvSpPr>
              <p:spPr>
                <a:xfrm>
                  <a:off x="2241699" y="2889669"/>
                  <a:ext cx="238249" cy="254079"/>
                </a:xfrm>
                <a:custGeom>
                  <a:avLst/>
                  <a:gdLst>
                    <a:gd name="connsiteX0" fmla="*/ 238250 w 238249"/>
                    <a:gd name="connsiteY0" fmla="*/ 127040 h 254079"/>
                    <a:gd name="connsiteX1" fmla="*/ 119125 w 238249"/>
                    <a:gd name="connsiteY1" fmla="*/ 254080 h 254079"/>
                    <a:gd name="connsiteX2" fmla="*/ 0 w 238249"/>
                    <a:gd name="connsiteY2" fmla="*/ 127040 h 254079"/>
                    <a:gd name="connsiteX3" fmla="*/ 119125 w 238249"/>
                    <a:gd name="connsiteY3" fmla="*/ 0 h 254079"/>
                    <a:gd name="connsiteX4" fmla="*/ 238250 w 238249"/>
                    <a:gd name="connsiteY4" fmla="*/ 127040 h 254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249" h="254079">
                      <a:moveTo>
                        <a:pt x="238250" y="127040"/>
                      </a:moveTo>
                      <a:cubicBezTo>
                        <a:pt x="238250" y="197202"/>
                        <a:pt x="184916" y="254080"/>
                        <a:pt x="119125" y="254080"/>
                      </a:cubicBezTo>
                      <a:cubicBezTo>
                        <a:pt x="53334" y="254080"/>
                        <a:pt x="0" y="197202"/>
                        <a:pt x="0" y="127040"/>
                      </a:cubicBezTo>
                      <a:cubicBezTo>
                        <a:pt x="0" y="56878"/>
                        <a:pt x="53334" y="0"/>
                        <a:pt x="119125" y="0"/>
                      </a:cubicBezTo>
                      <a:cubicBezTo>
                        <a:pt x="184916" y="0"/>
                        <a:pt x="238250" y="56878"/>
                        <a:pt x="238250" y="12704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5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B398AE3C-D2F0-85D4-D235-77D98D91EC6E}"/>
                    </a:ext>
                  </a:extLst>
                </p:cNvPr>
                <p:cNvSpPr/>
                <p:nvPr/>
              </p:nvSpPr>
              <p:spPr>
                <a:xfrm>
                  <a:off x="2684159" y="2889669"/>
                  <a:ext cx="238249" cy="254079"/>
                </a:xfrm>
                <a:custGeom>
                  <a:avLst/>
                  <a:gdLst>
                    <a:gd name="connsiteX0" fmla="*/ 238250 w 238249"/>
                    <a:gd name="connsiteY0" fmla="*/ 127040 h 254079"/>
                    <a:gd name="connsiteX1" fmla="*/ 119125 w 238249"/>
                    <a:gd name="connsiteY1" fmla="*/ 254080 h 254079"/>
                    <a:gd name="connsiteX2" fmla="*/ 0 w 238249"/>
                    <a:gd name="connsiteY2" fmla="*/ 127040 h 254079"/>
                    <a:gd name="connsiteX3" fmla="*/ 119125 w 238249"/>
                    <a:gd name="connsiteY3" fmla="*/ 0 h 254079"/>
                    <a:gd name="connsiteX4" fmla="*/ 238250 w 238249"/>
                    <a:gd name="connsiteY4" fmla="*/ 127040 h 254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249" h="254079">
                      <a:moveTo>
                        <a:pt x="238250" y="127040"/>
                      </a:moveTo>
                      <a:cubicBezTo>
                        <a:pt x="238250" y="197202"/>
                        <a:pt x="184916" y="254080"/>
                        <a:pt x="119125" y="254080"/>
                      </a:cubicBezTo>
                      <a:cubicBezTo>
                        <a:pt x="53334" y="254080"/>
                        <a:pt x="0" y="197202"/>
                        <a:pt x="0" y="127040"/>
                      </a:cubicBezTo>
                      <a:cubicBezTo>
                        <a:pt x="0" y="56878"/>
                        <a:pt x="53334" y="0"/>
                        <a:pt x="119125" y="0"/>
                      </a:cubicBezTo>
                      <a:cubicBezTo>
                        <a:pt x="184916" y="0"/>
                        <a:pt x="238250" y="56878"/>
                        <a:pt x="238250" y="12704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5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08DC4D3F-7109-AB1C-88F3-6A95407EADE4}"/>
                    </a:ext>
                  </a:extLst>
                </p:cNvPr>
                <p:cNvSpPr/>
                <p:nvPr/>
              </p:nvSpPr>
              <p:spPr>
                <a:xfrm>
                  <a:off x="2241698" y="2889669"/>
                  <a:ext cx="238251" cy="155633"/>
                </a:xfrm>
                <a:custGeom>
                  <a:avLst/>
                  <a:gdLst>
                    <a:gd name="connsiteX0" fmla="*/ 119125 w 238251"/>
                    <a:gd name="connsiteY0" fmla="*/ 57187 h 155633"/>
                    <a:gd name="connsiteX1" fmla="*/ 235109 w 238251"/>
                    <a:gd name="connsiteY1" fmla="*/ 155633 h 155633"/>
                    <a:gd name="connsiteX2" fmla="*/ 238252 w 238251"/>
                    <a:gd name="connsiteY2" fmla="*/ 127039 h 155633"/>
                    <a:gd name="connsiteX3" fmla="*/ 119125 w 238251"/>
                    <a:gd name="connsiteY3" fmla="*/ 0 h 155633"/>
                    <a:gd name="connsiteX4" fmla="*/ 0 w 238251"/>
                    <a:gd name="connsiteY4" fmla="*/ 127039 h 155633"/>
                    <a:gd name="connsiteX5" fmla="*/ 3142 w 238251"/>
                    <a:gd name="connsiteY5" fmla="*/ 155633 h 155633"/>
                    <a:gd name="connsiteX6" fmla="*/ 119125 w 238251"/>
                    <a:gd name="connsiteY6" fmla="*/ 57187 h 15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8251" h="155633">
                      <a:moveTo>
                        <a:pt x="119125" y="57187"/>
                      </a:moveTo>
                      <a:cubicBezTo>
                        <a:pt x="175682" y="57187"/>
                        <a:pt x="222930" y="99262"/>
                        <a:pt x="235109" y="155633"/>
                      </a:cubicBezTo>
                      <a:cubicBezTo>
                        <a:pt x="237098" y="146430"/>
                        <a:pt x="238252" y="136887"/>
                        <a:pt x="238252" y="127039"/>
                      </a:cubicBezTo>
                      <a:cubicBezTo>
                        <a:pt x="238252" y="56878"/>
                        <a:pt x="184918" y="0"/>
                        <a:pt x="119125" y="0"/>
                      </a:cubicBezTo>
                      <a:cubicBezTo>
                        <a:pt x="53334" y="0"/>
                        <a:pt x="0" y="56878"/>
                        <a:pt x="0" y="127039"/>
                      </a:cubicBezTo>
                      <a:cubicBezTo>
                        <a:pt x="0" y="136887"/>
                        <a:pt x="1154" y="146430"/>
                        <a:pt x="3142" y="155633"/>
                      </a:cubicBezTo>
                      <a:cubicBezTo>
                        <a:pt x="15321" y="99262"/>
                        <a:pt x="62568" y="57187"/>
                        <a:pt x="119125" y="57187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25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08B0012E-CBDF-9ABB-02D7-502DB716EF51}"/>
                    </a:ext>
                  </a:extLst>
                </p:cNvPr>
                <p:cNvSpPr/>
                <p:nvPr/>
              </p:nvSpPr>
              <p:spPr>
                <a:xfrm>
                  <a:off x="2684161" y="2889669"/>
                  <a:ext cx="238254" cy="155633"/>
                </a:xfrm>
                <a:custGeom>
                  <a:avLst/>
                  <a:gdLst>
                    <a:gd name="connsiteX0" fmla="*/ 119123 w 238254"/>
                    <a:gd name="connsiteY0" fmla="*/ 57187 h 155633"/>
                    <a:gd name="connsiteX1" fmla="*/ 235106 w 238254"/>
                    <a:gd name="connsiteY1" fmla="*/ 155633 h 155633"/>
                    <a:gd name="connsiteX2" fmla="*/ 238254 w 238254"/>
                    <a:gd name="connsiteY2" fmla="*/ 127039 h 155633"/>
                    <a:gd name="connsiteX3" fmla="*/ 119123 w 238254"/>
                    <a:gd name="connsiteY3" fmla="*/ 0 h 155633"/>
                    <a:gd name="connsiteX4" fmla="*/ 0 w 238254"/>
                    <a:gd name="connsiteY4" fmla="*/ 127039 h 155633"/>
                    <a:gd name="connsiteX5" fmla="*/ 3142 w 238254"/>
                    <a:gd name="connsiteY5" fmla="*/ 155633 h 155633"/>
                    <a:gd name="connsiteX6" fmla="*/ 119123 w 238254"/>
                    <a:gd name="connsiteY6" fmla="*/ 57187 h 155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8254" h="155633">
                      <a:moveTo>
                        <a:pt x="119123" y="57187"/>
                      </a:moveTo>
                      <a:cubicBezTo>
                        <a:pt x="175685" y="57187"/>
                        <a:pt x="222927" y="99262"/>
                        <a:pt x="235106" y="155633"/>
                      </a:cubicBezTo>
                      <a:cubicBezTo>
                        <a:pt x="237095" y="146430"/>
                        <a:pt x="238254" y="136887"/>
                        <a:pt x="238254" y="127039"/>
                      </a:cubicBezTo>
                      <a:cubicBezTo>
                        <a:pt x="238254" y="56878"/>
                        <a:pt x="184916" y="0"/>
                        <a:pt x="119123" y="0"/>
                      </a:cubicBezTo>
                      <a:cubicBezTo>
                        <a:pt x="53334" y="0"/>
                        <a:pt x="0" y="56878"/>
                        <a:pt x="0" y="127039"/>
                      </a:cubicBezTo>
                      <a:cubicBezTo>
                        <a:pt x="0" y="136887"/>
                        <a:pt x="1155" y="146430"/>
                        <a:pt x="3142" y="155633"/>
                      </a:cubicBezTo>
                      <a:cubicBezTo>
                        <a:pt x="15321" y="99262"/>
                        <a:pt x="62570" y="57187"/>
                        <a:pt x="119123" y="57187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5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1D72C61-0718-9688-3A98-042127C095C0}"/>
              </a:ext>
            </a:extLst>
          </p:cNvPr>
          <p:cNvSpPr txBox="1"/>
          <p:nvPr/>
        </p:nvSpPr>
        <p:spPr>
          <a:xfrm>
            <a:off x="11495967" y="0"/>
            <a:ext cx="12138511" cy="147424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algn="r">
              <a:defRPr sz="7200">
                <a:solidFill>
                  <a:schemeClr val="tx2"/>
                </a:solidFill>
                <a:latin typeface="Heebo Medium" pitchFamily="2" charset="-79"/>
                <a:ea typeface="Arimo" panose="020B0604020202020204" pitchFamily="34" charset="0"/>
                <a:cs typeface="Arimo" panose="020B0604020202020204" pitchFamily="34" charset="0"/>
              </a:defRPr>
            </a:lvl1pPr>
          </a:lstStyle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РУССКИЙ ЯЗЫК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ЛИТЕРАТУРА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МАТЕМАТИКА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АНГЛИЙСКИЙ ЯЗЫК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ХОР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СОЛЬФЕДЖИО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МУЗЫКА</a:t>
            </a:r>
            <a:endParaRPr lang="ru-RU" sz="6800" dirty="0" smtClean="0">
              <a:latin typeface="Krona One" panose="02010605030500060004" pitchFamily="2" charset="0"/>
              <a:cs typeface="Space Grotesk" pitchFamily="2" charset="77"/>
            </a:endParaRP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ОДНКНР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ФИЗКУЛЬТУРА</a:t>
            </a:r>
          </a:p>
          <a:p>
            <a:pPr algn="ctr"/>
            <a:r>
              <a:rPr lang="ru-RU" sz="6800" dirty="0" smtClean="0">
                <a:latin typeface="Krona One" panose="02010605030500060004" pitchFamily="2" charset="0"/>
                <a:cs typeface="Space Grotesk" pitchFamily="2" charset="77"/>
              </a:rPr>
              <a:t>ТЕХНОЛОГИЯ</a:t>
            </a:r>
          </a:p>
          <a:p>
            <a:pPr algn="ctr"/>
            <a:r>
              <a:rPr lang="ru-RU" sz="6800" b="1" dirty="0" smtClean="0">
                <a:solidFill>
                  <a:srgbClr val="C00000"/>
                </a:solidFill>
                <a:latin typeface="Krona One" panose="02010605030500060004" pitchFamily="2" charset="0"/>
                <a:cs typeface="Space Grotesk" pitchFamily="2" charset="77"/>
              </a:rPr>
              <a:t>ГЕОГРАФИЯ</a:t>
            </a:r>
          </a:p>
          <a:p>
            <a:pPr algn="ctr"/>
            <a:r>
              <a:rPr lang="ru-RU" sz="6800" b="1" dirty="0" smtClean="0">
                <a:solidFill>
                  <a:srgbClr val="C00000"/>
                </a:solidFill>
                <a:latin typeface="Krona One" panose="02010605030500060004" pitchFamily="2" charset="0"/>
                <a:cs typeface="Space Grotesk" pitchFamily="2" charset="77"/>
              </a:rPr>
              <a:t>БИОЛОГИЯ</a:t>
            </a:r>
          </a:p>
          <a:p>
            <a:pPr algn="ctr"/>
            <a:r>
              <a:rPr lang="ru-RU" sz="6800" b="1" dirty="0" smtClean="0">
                <a:solidFill>
                  <a:srgbClr val="C00000"/>
                </a:solidFill>
                <a:latin typeface="Krona One" panose="02010605030500060004" pitchFamily="2" charset="0"/>
                <a:cs typeface="Space Grotesk" pitchFamily="2" charset="77"/>
              </a:rPr>
              <a:t>ИСТОРИЯ</a:t>
            </a:r>
          </a:p>
          <a:p>
            <a:pPr algn="l"/>
            <a:endParaRPr lang="en-US" sz="6800" dirty="0">
              <a:latin typeface="Krona One" panose="02010605030500060004" pitchFamily="2" charset="0"/>
              <a:cs typeface="Space Grotesk" pitchFamily="2" charset="77"/>
            </a:endParaRPr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026" name="Picture 2" descr="https://i.pinimg.com/564x/8c/a4/12/8ca412ca86065208708d67e6f05961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26" y="1065212"/>
            <a:ext cx="11204091" cy="1203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24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8E43EE2-8091-80D5-6627-501E24E0AFC9}"/>
              </a:ext>
            </a:extLst>
          </p:cNvPr>
          <p:cNvSpPr/>
          <p:nvPr/>
        </p:nvSpPr>
        <p:spPr>
          <a:xfrm rot="5400000">
            <a:off x="366703" y="-870143"/>
            <a:ext cx="5051447" cy="5051761"/>
          </a:xfrm>
          <a:custGeom>
            <a:avLst/>
            <a:gdLst>
              <a:gd name="connsiteX0" fmla="*/ 2139804 w 5051447"/>
              <a:gd name="connsiteY0" fmla="*/ 30145 h 5051761"/>
              <a:gd name="connsiteX1" fmla="*/ 3865428 w 5051447"/>
              <a:gd name="connsiteY1" fmla="*/ 384258 h 5051761"/>
              <a:gd name="connsiteX2" fmla="*/ 4938791 w 5051447"/>
              <a:gd name="connsiteY2" fmla="*/ 1781056 h 5051761"/>
              <a:gd name="connsiteX3" fmla="*/ 1103587 w 5051447"/>
              <a:gd name="connsiteY3" fmla="*/ 438064 h 5051761"/>
              <a:gd name="connsiteX4" fmla="*/ 1805833 w 5051447"/>
              <a:gd name="connsiteY4" fmla="*/ 105364 h 5051761"/>
              <a:gd name="connsiteX5" fmla="*/ 5017260 w 5051447"/>
              <a:gd name="connsiteY5" fmla="*/ 2114278 h 5051761"/>
              <a:gd name="connsiteX6" fmla="*/ 5025306 w 5051447"/>
              <a:gd name="connsiteY6" fmla="*/ 2891311 h 5051761"/>
              <a:gd name="connsiteX7" fmla="*/ 450551 w 5051447"/>
              <a:gd name="connsiteY7" fmla="*/ 1085682 h 5051761"/>
              <a:gd name="connsiteX8" fmla="*/ 898154 w 5051447"/>
              <a:gd name="connsiteY8" fmla="*/ 593691 h 5051761"/>
              <a:gd name="connsiteX9" fmla="*/ 4975222 w 5051447"/>
              <a:gd name="connsiteY9" fmla="*/ 3144108 h 5051761"/>
              <a:gd name="connsiteX10" fmla="*/ 4728631 w 5051447"/>
              <a:gd name="connsiteY10" fmla="*/ 3761845 h 5051761"/>
              <a:gd name="connsiteX11" fmla="*/ 112661 w 5051447"/>
              <a:gd name="connsiteY11" fmla="*/ 3270704 h 5051761"/>
              <a:gd name="connsiteX12" fmla="*/ 2911649 w 5051447"/>
              <a:gd name="connsiteY12" fmla="*/ 5021616 h 5051761"/>
              <a:gd name="connsiteX13" fmla="*/ 1186025 w 5051447"/>
              <a:gd name="connsiteY13" fmla="*/ 4667502 h 5051761"/>
              <a:gd name="connsiteX14" fmla="*/ 112661 w 5051447"/>
              <a:gd name="connsiteY14" fmla="*/ 3270704 h 5051761"/>
              <a:gd name="connsiteX15" fmla="*/ 76211 w 5051447"/>
              <a:gd name="connsiteY15" fmla="*/ 1907639 h 5051761"/>
              <a:gd name="connsiteX16" fmla="*/ 322799 w 5051447"/>
              <a:gd name="connsiteY16" fmla="*/ 1289902 h 5051761"/>
              <a:gd name="connsiteX17" fmla="*/ 4600879 w 5051447"/>
              <a:gd name="connsiteY17" fmla="*/ 3966065 h 5051761"/>
              <a:gd name="connsiteX18" fmla="*/ 4153277 w 5051447"/>
              <a:gd name="connsiteY18" fmla="*/ 4458055 h 5051761"/>
              <a:gd name="connsiteX19" fmla="*/ 160 w 5051447"/>
              <a:gd name="connsiteY19" fmla="*/ 2550558 h 5051761"/>
              <a:gd name="connsiteX20" fmla="*/ 26142 w 5051447"/>
              <a:gd name="connsiteY20" fmla="*/ 2160450 h 5051761"/>
              <a:gd name="connsiteX21" fmla="*/ 3947866 w 5051447"/>
              <a:gd name="connsiteY21" fmla="*/ 4613694 h 5051761"/>
              <a:gd name="connsiteX22" fmla="*/ 3245620 w 5051447"/>
              <a:gd name="connsiteY22" fmla="*/ 4946396 h 5051761"/>
              <a:gd name="connsiteX23" fmla="*/ 34192 w 5051447"/>
              <a:gd name="connsiteY23" fmla="*/ 2937483 h 5051761"/>
              <a:gd name="connsiteX24" fmla="*/ 160 w 5051447"/>
              <a:gd name="connsiteY24" fmla="*/ 2550558 h 505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051447" h="5051761">
                <a:moveTo>
                  <a:pt x="2139804" y="30145"/>
                </a:moveTo>
                <a:cubicBezTo>
                  <a:pt x="2718180" y="-59750"/>
                  <a:pt x="3330187" y="49438"/>
                  <a:pt x="3865428" y="384258"/>
                </a:cubicBezTo>
                <a:cubicBezTo>
                  <a:pt x="4400641" y="719066"/>
                  <a:pt x="4766591" y="1221638"/>
                  <a:pt x="4938791" y="1781056"/>
                </a:cubicBezTo>
                <a:close/>
                <a:moveTo>
                  <a:pt x="1103587" y="438064"/>
                </a:moveTo>
                <a:cubicBezTo>
                  <a:pt x="1320452" y="290512"/>
                  <a:pt x="1557784" y="179104"/>
                  <a:pt x="1805833" y="105364"/>
                </a:cubicBezTo>
                <a:lnTo>
                  <a:pt x="5017260" y="2114278"/>
                </a:lnTo>
                <a:cubicBezTo>
                  <a:pt x="5059463" y="2369594"/>
                  <a:pt x="5063115" y="2631751"/>
                  <a:pt x="5025306" y="2891311"/>
                </a:cubicBezTo>
                <a:close/>
                <a:moveTo>
                  <a:pt x="450551" y="1085682"/>
                </a:moveTo>
                <a:cubicBezTo>
                  <a:pt x="580195" y="898593"/>
                  <a:pt x="731257" y="734353"/>
                  <a:pt x="898154" y="593691"/>
                </a:cubicBezTo>
                <a:lnTo>
                  <a:pt x="4975222" y="3144108"/>
                </a:lnTo>
                <a:cubicBezTo>
                  <a:pt x="4921774" y="3355741"/>
                  <a:pt x="4840174" y="3563434"/>
                  <a:pt x="4728631" y="3761845"/>
                </a:cubicBezTo>
                <a:close/>
                <a:moveTo>
                  <a:pt x="112661" y="3270704"/>
                </a:moveTo>
                <a:lnTo>
                  <a:pt x="2911649" y="5021616"/>
                </a:lnTo>
                <a:cubicBezTo>
                  <a:pt x="2333265" y="5111516"/>
                  <a:pt x="1721244" y="5002311"/>
                  <a:pt x="1186025" y="4667502"/>
                </a:cubicBezTo>
                <a:cubicBezTo>
                  <a:pt x="650788" y="4332685"/>
                  <a:pt x="284858" y="3830122"/>
                  <a:pt x="112661" y="3270704"/>
                </a:cubicBezTo>
                <a:close/>
                <a:moveTo>
                  <a:pt x="76211" y="1907639"/>
                </a:moveTo>
                <a:cubicBezTo>
                  <a:pt x="129681" y="1696020"/>
                  <a:pt x="211280" y="1488328"/>
                  <a:pt x="322799" y="1289902"/>
                </a:cubicBezTo>
                <a:lnTo>
                  <a:pt x="4600879" y="3966065"/>
                </a:lnTo>
                <a:cubicBezTo>
                  <a:pt x="4471258" y="4153174"/>
                  <a:pt x="4320195" y="4317408"/>
                  <a:pt x="4153277" y="4458055"/>
                </a:cubicBezTo>
                <a:close/>
                <a:moveTo>
                  <a:pt x="160" y="2550558"/>
                </a:moveTo>
                <a:cubicBezTo>
                  <a:pt x="-1302" y="2420659"/>
                  <a:pt x="7237" y="2290230"/>
                  <a:pt x="26142" y="2160450"/>
                </a:cubicBezTo>
                <a:lnTo>
                  <a:pt x="3947866" y="4613694"/>
                </a:lnTo>
                <a:cubicBezTo>
                  <a:pt x="3731001" y="4761249"/>
                  <a:pt x="3493662" y="4872655"/>
                  <a:pt x="3245620" y="4946396"/>
                </a:cubicBezTo>
                <a:lnTo>
                  <a:pt x="34192" y="2937483"/>
                </a:lnTo>
                <a:cubicBezTo>
                  <a:pt x="13088" y="2809825"/>
                  <a:pt x="1623" y="2680457"/>
                  <a:pt x="160" y="255055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SV">
              <a:latin typeface="Raleway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5C76DF-6587-AD4B-B05F-2304DCC9D689}"/>
              </a:ext>
            </a:extLst>
          </p:cNvPr>
          <p:cNvSpPr txBox="1"/>
          <p:nvPr/>
        </p:nvSpPr>
        <p:spPr>
          <a:xfrm>
            <a:off x="972209" y="5300972"/>
            <a:ext cx="2133595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7200" dirty="0" smtClean="0"/>
              <a:t>https</a:t>
            </a:r>
            <a:r>
              <a:rPr lang="ru-RU" sz="7200" dirty="0"/>
              <a:t>://</a:t>
            </a:r>
            <a:r>
              <a:rPr lang="ru-RU" sz="7200" dirty="0" smtClean="0"/>
              <a:t>wordwall.net/ru/resource/35261352/1-сентября</a:t>
            </a:r>
            <a:endParaRPr lang="ru-RU" sz="7200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B0A610B-5B96-D626-647F-E7E88B92B58F}"/>
              </a:ext>
            </a:extLst>
          </p:cNvPr>
          <p:cNvSpPr/>
          <p:nvPr/>
        </p:nvSpPr>
        <p:spPr>
          <a:xfrm rot="16200000">
            <a:off x="16261501" y="558655"/>
            <a:ext cx="1085700" cy="1108465"/>
          </a:xfrm>
          <a:custGeom>
            <a:avLst/>
            <a:gdLst>
              <a:gd name="connsiteX0" fmla="*/ 286972 w 1085700"/>
              <a:gd name="connsiteY0" fmla="*/ 554233 h 1108465"/>
              <a:gd name="connsiteX1" fmla="*/ 223628 w 1085700"/>
              <a:gd name="connsiteY1" fmla="*/ 617605 h 1108465"/>
              <a:gd name="connsiteX2" fmla="*/ 63343 w 1085700"/>
              <a:gd name="connsiteY2" fmla="*/ 617605 h 1108465"/>
              <a:gd name="connsiteX3" fmla="*/ 0 w 1085700"/>
              <a:gd name="connsiteY3" fmla="*/ 554233 h 1108465"/>
              <a:gd name="connsiteX4" fmla="*/ 63343 w 1085700"/>
              <a:gd name="connsiteY4" fmla="*/ 490858 h 1108465"/>
              <a:gd name="connsiteX5" fmla="*/ 223628 w 1085700"/>
              <a:gd name="connsiteY5" fmla="*/ 490858 h 1108465"/>
              <a:gd name="connsiteX6" fmla="*/ 286972 w 1085700"/>
              <a:gd name="connsiteY6" fmla="*/ 554233 h 1108465"/>
              <a:gd name="connsiteX7" fmla="*/ 371489 w 1085700"/>
              <a:gd name="connsiteY7" fmla="*/ 781495 h 1108465"/>
              <a:gd name="connsiteX8" fmla="*/ 356518 w 1085700"/>
              <a:gd name="connsiteY8" fmla="*/ 818543 h 1108465"/>
              <a:gd name="connsiteX9" fmla="*/ 261181 w 1085700"/>
              <a:gd name="connsiteY9" fmla="*/ 915869 h 1108465"/>
              <a:gd name="connsiteX10" fmla="*/ 188597 w 1085700"/>
              <a:gd name="connsiteY10" fmla="*/ 915869 h 1108465"/>
              <a:gd name="connsiteX11" fmla="*/ 188597 w 1085700"/>
              <a:gd name="connsiteY11" fmla="*/ 841773 h 1108465"/>
              <a:gd name="connsiteX12" fmla="*/ 283935 w 1085700"/>
              <a:gd name="connsiteY12" fmla="*/ 744447 h 1108465"/>
              <a:gd name="connsiteX13" fmla="*/ 356518 w 1085700"/>
              <a:gd name="connsiteY13" fmla="*/ 744447 h 1108465"/>
              <a:gd name="connsiteX14" fmla="*/ 371489 w 1085700"/>
              <a:gd name="connsiteY14" fmla="*/ 781495 h 1108465"/>
              <a:gd name="connsiteX15" fmla="*/ 371489 w 1085700"/>
              <a:gd name="connsiteY15" fmla="*/ 326970 h 1108465"/>
              <a:gd name="connsiteX16" fmla="*/ 356518 w 1085700"/>
              <a:gd name="connsiteY16" fmla="*/ 364019 h 1108465"/>
              <a:gd name="connsiteX17" fmla="*/ 283935 w 1085700"/>
              <a:gd name="connsiteY17" fmla="*/ 364019 h 1108465"/>
              <a:gd name="connsiteX18" fmla="*/ 188597 w 1085700"/>
              <a:gd name="connsiteY18" fmla="*/ 266693 h 1108465"/>
              <a:gd name="connsiteX19" fmla="*/ 188597 w 1085700"/>
              <a:gd name="connsiteY19" fmla="*/ 192597 h 1108465"/>
              <a:gd name="connsiteX20" fmla="*/ 261181 w 1085700"/>
              <a:gd name="connsiteY20" fmla="*/ 192597 h 1108465"/>
              <a:gd name="connsiteX21" fmla="*/ 356518 w 1085700"/>
              <a:gd name="connsiteY21" fmla="*/ 289922 h 1108465"/>
              <a:gd name="connsiteX22" fmla="*/ 371489 w 1085700"/>
              <a:gd name="connsiteY22" fmla="*/ 326970 h 1108465"/>
              <a:gd name="connsiteX23" fmla="*/ 604900 w 1085700"/>
              <a:gd name="connsiteY23" fmla="*/ 877397 h 1108465"/>
              <a:gd name="connsiteX24" fmla="*/ 604900 w 1085700"/>
              <a:gd name="connsiteY24" fmla="*/ 1046445 h 1108465"/>
              <a:gd name="connsiteX25" fmla="*/ 542850 w 1085700"/>
              <a:gd name="connsiteY25" fmla="*/ 1108465 h 1108465"/>
              <a:gd name="connsiteX26" fmla="*/ 480800 w 1085700"/>
              <a:gd name="connsiteY26" fmla="*/ 1046445 h 1108465"/>
              <a:gd name="connsiteX27" fmla="*/ 480800 w 1085700"/>
              <a:gd name="connsiteY27" fmla="*/ 877397 h 1108465"/>
              <a:gd name="connsiteX28" fmla="*/ 542850 w 1085700"/>
              <a:gd name="connsiteY28" fmla="*/ 815375 h 1108465"/>
              <a:gd name="connsiteX29" fmla="*/ 604900 w 1085700"/>
              <a:gd name="connsiteY29" fmla="*/ 877397 h 1108465"/>
              <a:gd name="connsiteX30" fmla="*/ 604900 w 1085700"/>
              <a:gd name="connsiteY30" fmla="*/ 62021 h 1108465"/>
              <a:gd name="connsiteX31" fmla="*/ 604900 w 1085700"/>
              <a:gd name="connsiteY31" fmla="*/ 231069 h 1108465"/>
              <a:gd name="connsiteX32" fmla="*/ 542850 w 1085700"/>
              <a:gd name="connsiteY32" fmla="*/ 293090 h 1108465"/>
              <a:gd name="connsiteX33" fmla="*/ 480800 w 1085700"/>
              <a:gd name="connsiteY33" fmla="*/ 231069 h 1108465"/>
              <a:gd name="connsiteX34" fmla="*/ 480800 w 1085700"/>
              <a:gd name="connsiteY34" fmla="*/ 62021 h 1108465"/>
              <a:gd name="connsiteX35" fmla="*/ 542850 w 1085700"/>
              <a:gd name="connsiteY35" fmla="*/ 0 h 1108465"/>
              <a:gd name="connsiteX36" fmla="*/ 604900 w 1085700"/>
              <a:gd name="connsiteY36" fmla="*/ 62021 h 1108465"/>
              <a:gd name="connsiteX37" fmla="*/ 912071 w 1085700"/>
              <a:gd name="connsiteY37" fmla="*/ 878821 h 1108465"/>
              <a:gd name="connsiteX38" fmla="*/ 897100 w 1085700"/>
              <a:gd name="connsiteY38" fmla="*/ 915869 h 1108465"/>
              <a:gd name="connsiteX39" fmla="*/ 824517 w 1085700"/>
              <a:gd name="connsiteY39" fmla="*/ 915869 h 1108465"/>
              <a:gd name="connsiteX40" fmla="*/ 729179 w 1085700"/>
              <a:gd name="connsiteY40" fmla="*/ 818543 h 1108465"/>
              <a:gd name="connsiteX41" fmla="*/ 729179 w 1085700"/>
              <a:gd name="connsiteY41" fmla="*/ 744447 h 1108465"/>
              <a:gd name="connsiteX42" fmla="*/ 801764 w 1085700"/>
              <a:gd name="connsiteY42" fmla="*/ 744447 h 1108465"/>
              <a:gd name="connsiteX43" fmla="*/ 897101 w 1085700"/>
              <a:gd name="connsiteY43" fmla="*/ 841773 h 1108465"/>
              <a:gd name="connsiteX44" fmla="*/ 912071 w 1085700"/>
              <a:gd name="connsiteY44" fmla="*/ 878821 h 1108465"/>
              <a:gd name="connsiteX45" fmla="*/ 912071 w 1085700"/>
              <a:gd name="connsiteY45" fmla="*/ 229645 h 1108465"/>
              <a:gd name="connsiteX46" fmla="*/ 897101 w 1085700"/>
              <a:gd name="connsiteY46" fmla="*/ 266693 h 1108465"/>
              <a:gd name="connsiteX47" fmla="*/ 801764 w 1085700"/>
              <a:gd name="connsiteY47" fmla="*/ 364019 h 1108465"/>
              <a:gd name="connsiteX48" fmla="*/ 729179 w 1085700"/>
              <a:gd name="connsiteY48" fmla="*/ 364019 h 1108465"/>
              <a:gd name="connsiteX49" fmla="*/ 729179 w 1085700"/>
              <a:gd name="connsiteY49" fmla="*/ 289922 h 1108465"/>
              <a:gd name="connsiteX50" fmla="*/ 824518 w 1085700"/>
              <a:gd name="connsiteY50" fmla="*/ 192597 h 1108465"/>
              <a:gd name="connsiteX51" fmla="*/ 897101 w 1085700"/>
              <a:gd name="connsiteY51" fmla="*/ 192597 h 1108465"/>
              <a:gd name="connsiteX52" fmla="*/ 912071 w 1085700"/>
              <a:gd name="connsiteY52" fmla="*/ 229645 h 1108465"/>
              <a:gd name="connsiteX53" fmla="*/ 1085700 w 1085700"/>
              <a:gd name="connsiteY53" fmla="*/ 554233 h 1108465"/>
              <a:gd name="connsiteX54" fmla="*/ 1022356 w 1085700"/>
              <a:gd name="connsiteY54" fmla="*/ 617607 h 1108465"/>
              <a:gd name="connsiteX55" fmla="*/ 862071 w 1085700"/>
              <a:gd name="connsiteY55" fmla="*/ 617607 h 1108465"/>
              <a:gd name="connsiteX56" fmla="*/ 798728 w 1085700"/>
              <a:gd name="connsiteY56" fmla="*/ 554233 h 1108465"/>
              <a:gd name="connsiteX57" fmla="*/ 862071 w 1085700"/>
              <a:gd name="connsiteY57" fmla="*/ 490861 h 1108465"/>
              <a:gd name="connsiteX58" fmla="*/ 1022356 w 1085700"/>
              <a:gd name="connsiteY58" fmla="*/ 490861 h 1108465"/>
              <a:gd name="connsiteX59" fmla="*/ 1085700 w 1085700"/>
              <a:gd name="connsiteY59" fmla="*/ 554233 h 1108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085700" h="1108465">
                <a:moveTo>
                  <a:pt x="286972" y="554233"/>
                </a:moveTo>
                <a:cubicBezTo>
                  <a:pt x="286972" y="589233"/>
                  <a:pt x="258612" y="617605"/>
                  <a:pt x="223628" y="617605"/>
                </a:cubicBezTo>
                <a:lnTo>
                  <a:pt x="63343" y="617605"/>
                </a:lnTo>
                <a:cubicBezTo>
                  <a:pt x="28360" y="617605"/>
                  <a:pt x="0" y="589233"/>
                  <a:pt x="0" y="554233"/>
                </a:cubicBezTo>
                <a:cubicBezTo>
                  <a:pt x="0" y="519233"/>
                  <a:pt x="28360" y="490858"/>
                  <a:pt x="63343" y="490858"/>
                </a:cubicBezTo>
                <a:lnTo>
                  <a:pt x="223628" y="490858"/>
                </a:lnTo>
                <a:cubicBezTo>
                  <a:pt x="258612" y="490858"/>
                  <a:pt x="286972" y="519233"/>
                  <a:pt x="286972" y="554233"/>
                </a:cubicBezTo>
                <a:close/>
                <a:moveTo>
                  <a:pt x="371489" y="781495"/>
                </a:moveTo>
                <a:cubicBezTo>
                  <a:pt x="371489" y="794925"/>
                  <a:pt x="366499" y="808355"/>
                  <a:pt x="356518" y="818543"/>
                </a:cubicBezTo>
                <a:lnTo>
                  <a:pt x="261181" y="915869"/>
                </a:lnTo>
                <a:cubicBezTo>
                  <a:pt x="241220" y="936245"/>
                  <a:pt x="208558" y="936245"/>
                  <a:pt x="188597" y="915869"/>
                </a:cubicBezTo>
                <a:cubicBezTo>
                  <a:pt x="168637" y="895493"/>
                  <a:pt x="168637" y="862149"/>
                  <a:pt x="188597" y="841773"/>
                </a:cubicBezTo>
                <a:lnTo>
                  <a:pt x="283935" y="744447"/>
                </a:lnTo>
                <a:cubicBezTo>
                  <a:pt x="303896" y="724069"/>
                  <a:pt x="336559" y="724069"/>
                  <a:pt x="356518" y="744447"/>
                </a:cubicBezTo>
                <a:cubicBezTo>
                  <a:pt x="366499" y="754637"/>
                  <a:pt x="371489" y="768065"/>
                  <a:pt x="371489" y="781495"/>
                </a:cubicBezTo>
                <a:close/>
                <a:moveTo>
                  <a:pt x="371489" y="326970"/>
                </a:moveTo>
                <a:cubicBezTo>
                  <a:pt x="371489" y="340400"/>
                  <a:pt x="366499" y="353831"/>
                  <a:pt x="356518" y="364019"/>
                </a:cubicBezTo>
                <a:cubicBezTo>
                  <a:pt x="336559" y="384395"/>
                  <a:pt x="303896" y="384395"/>
                  <a:pt x="283935" y="364019"/>
                </a:cubicBezTo>
                <a:lnTo>
                  <a:pt x="188597" y="266693"/>
                </a:lnTo>
                <a:cubicBezTo>
                  <a:pt x="168637" y="246316"/>
                  <a:pt x="168637" y="212974"/>
                  <a:pt x="188597" y="192597"/>
                </a:cubicBezTo>
                <a:cubicBezTo>
                  <a:pt x="208558" y="172220"/>
                  <a:pt x="241220" y="172220"/>
                  <a:pt x="261181" y="192597"/>
                </a:cubicBezTo>
                <a:lnTo>
                  <a:pt x="356518" y="289922"/>
                </a:lnTo>
                <a:cubicBezTo>
                  <a:pt x="366499" y="300110"/>
                  <a:pt x="371489" y="313540"/>
                  <a:pt x="371489" y="326970"/>
                </a:cubicBezTo>
                <a:close/>
                <a:moveTo>
                  <a:pt x="604900" y="877397"/>
                </a:moveTo>
                <a:lnTo>
                  <a:pt x="604900" y="1046445"/>
                </a:lnTo>
                <a:cubicBezTo>
                  <a:pt x="604900" y="1080697"/>
                  <a:pt x="577119" y="1108465"/>
                  <a:pt x="542850" y="1108465"/>
                </a:cubicBezTo>
                <a:cubicBezTo>
                  <a:pt x="508580" y="1108465"/>
                  <a:pt x="480800" y="1080697"/>
                  <a:pt x="480800" y="1046445"/>
                </a:cubicBezTo>
                <a:lnTo>
                  <a:pt x="480800" y="877397"/>
                </a:lnTo>
                <a:cubicBezTo>
                  <a:pt x="480800" y="843143"/>
                  <a:pt x="508581" y="815375"/>
                  <a:pt x="542850" y="815375"/>
                </a:cubicBezTo>
                <a:cubicBezTo>
                  <a:pt x="577119" y="815375"/>
                  <a:pt x="604900" y="843143"/>
                  <a:pt x="604900" y="877397"/>
                </a:cubicBezTo>
                <a:close/>
                <a:moveTo>
                  <a:pt x="604900" y="62021"/>
                </a:moveTo>
                <a:lnTo>
                  <a:pt x="604900" y="231069"/>
                </a:lnTo>
                <a:cubicBezTo>
                  <a:pt x="604900" y="265322"/>
                  <a:pt x="577119" y="293090"/>
                  <a:pt x="542850" y="293090"/>
                </a:cubicBezTo>
                <a:cubicBezTo>
                  <a:pt x="508580" y="293090"/>
                  <a:pt x="480800" y="265322"/>
                  <a:pt x="480800" y="231069"/>
                </a:cubicBezTo>
                <a:lnTo>
                  <a:pt x="480800" y="62021"/>
                </a:lnTo>
                <a:cubicBezTo>
                  <a:pt x="480800" y="27768"/>
                  <a:pt x="508581" y="0"/>
                  <a:pt x="542850" y="0"/>
                </a:cubicBezTo>
                <a:cubicBezTo>
                  <a:pt x="577119" y="0"/>
                  <a:pt x="604900" y="27768"/>
                  <a:pt x="604900" y="62021"/>
                </a:cubicBezTo>
                <a:close/>
                <a:moveTo>
                  <a:pt x="912071" y="878821"/>
                </a:moveTo>
                <a:cubicBezTo>
                  <a:pt x="912071" y="892251"/>
                  <a:pt x="907081" y="905681"/>
                  <a:pt x="897100" y="915869"/>
                </a:cubicBezTo>
                <a:cubicBezTo>
                  <a:pt x="877140" y="936245"/>
                  <a:pt x="844478" y="936245"/>
                  <a:pt x="824517" y="915869"/>
                </a:cubicBezTo>
                <a:lnTo>
                  <a:pt x="729179" y="818543"/>
                </a:lnTo>
                <a:cubicBezTo>
                  <a:pt x="709219" y="798165"/>
                  <a:pt x="709219" y="764825"/>
                  <a:pt x="729179" y="744447"/>
                </a:cubicBezTo>
                <a:cubicBezTo>
                  <a:pt x="749139" y="724069"/>
                  <a:pt x="781802" y="724069"/>
                  <a:pt x="801764" y="744447"/>
                </a:cubicBezTo>
                <a:lnTo>
                  <a:pt x="897101" y="841773"/>
                </a:lnTo>
                <a:cubicBezTo>
                  <a:pt x="907081" y="851961"/>
                  <a:pt x="912071" y="865391"/>
                  <a:pt x="912071" y="878821"/>
                </a:cubicBezTo>
                <a:close/>
                <a:moveTo>
                  <a:pt x="912071" y="229645"/>
                </a:moveTo>
                <a:cubicBezTo>
                  <a:pt x="912071" y="243075"/>
                  <a:pt x="907081" y="256505"/>
                  <a:pt x="897101" y="266693"/>
                </a:cubicBezTo>
                <a:lnTo>
                  <a:pt x="801764" y="364019"/>
                </a:lnTo>
                <a:cubicBezTo>
                  <a:pt x="781802" y="384395"/>
                  <a:pt x="749139" y="384395"/>
                  <a:pt x="729179" y="364019"/>
                </a:cubicBezTo>
                <a:cubicBezTo>
                  <a:pt x="709219" y="343642"/>
                  <a:pt x="709219" y="310298"/>
                  <a:pt x="729179" y="289922"/>
                </a:cubicBezTo>
                <a:lnTo>
                  <a:pt x="824518" y="192597"/>
                </a:lnTo>
                <a:cubicBezTo>
                  <a:pt x="844479" y="172220"/>
                  <a:pt x="877141" y="172220"/>
                  <a:pt x="897101" y="192597"/>
                </a:cubicBezTo>
                <a:cubicBezTo>
                  <a:pt x="907081" y="202786"/>
                  <a:pt x="912071" y="216215"/>
                  <a:pt x="912071" y="229645"/>
                </a:cubicBezTo>
                <a:close/>
                <a:moveTo>
                  <a:pt x="1085700" y="554233"/>
                </a:moveTo>
                <a:cubicBezTo>
                  <a:pt x="1085700" y="589233"/>
                  <a:pt x="1057340" y="617607"/>
                  <a:pt x="1022356" y="617607"/>
                </a:cubicBezTo>
                <a:lnTo>
                  <a:pt x="862071" y="617607"/>
                </a:lnTo>
                <a:cubicBezTo>
                  <a:pt x="827088" y="617607"/>
                  <a:pt x="798728" y="589233"/>
                  <a:pt x="798728" y="554233"/>
                </a:cubicBezTo>
                <a:cubicBezTo>
                  <a:pt x="798728" y="519233"/>
                  <a:pt x="827088" y="490861"/>
                  <a:pt x="862071" y="490861"/>
                </a:cubicBezTo>
                <a:lnTo>
                  <a:pt x="1022356" y="490861"/>
                </a:lnTo>
                <a:cubicBezTo>
                  <a:pt x="1057340" y="490861"/>
                  <a:pt x="1085700" y="519233"/>
                  <a:pt x="1085700" y="554233"/>
                </a:cubicBezTo>
                <a:close/>
              </a:path>
            </a:pathLst>
          </a:custGeom>
          <a:solidFill>
            <a:schemeClr val="accent3"/>
          </a:solidFill>
          <a:ln w="154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SV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44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1">
            <a:extLst>
              <a:ext uri="{FF2B5EF4-FFF2-40B4-BE49-F238E27FC236}">
                <a16:creationId xmlns:a16="http://schemas.microsoft.com/office/drawing/2014/main" id="{956BAC19-F01F-C911-C643-8145752C0657}"/>
              </a:ext>
            </a:extLst>
          </p:cNvPr>
          <p:cNvSpPr/>
          <p:nvPr/>
        </p:nvSpPr>
        <p:spPr>
          <a:xfrm>
            <a:off x="-2072770" y="-2269425"/>
            <a:ext cx="10994526" cy="10994526"/>
          </a:xfrm>
          <a:custGeom>
            <a:avLst/>
            <a:gdLst>
              <a:gd name="connsiteX0" fmla="*/ 9174866 w 10994526"/>
              <a:gd name="connsiteY0" fmla="*/ 9174992 h 10994526"/>
              <a:gd name="connsiteX1" fmla="*/ 9174866 w 10994526"/>
              <a:gd name="connsiteY1" fmla="*/ 10065928 h 10994526"/>
              <a:gd name="connsiteX2" fmla="*/ 10065912 w 10994526"/>
              <a:gd name="connsiteY2" fmla="*/ 10065928 h 10994526"/>
              <a:gd name="connsiteX3" fmla="*/ 10065912 w 10994526"/>
              <a:gd name="connsiteY3" fmla="*/ 9174992 h 10994526"/>
              <a:gd name="connsiteX4" fmla="*/ 8258818 w 10994526"/>
              <a:gd name="connsiteY4" fmla="*/ 9174992 h 10994526"/>
              <a:gd name="connsiteX5" fmla="*/ 8258818 w 10994526"/>
              <a:gd name="connsiteY5" fmla="*/ 10065928 h 10994526"/>
              <a:gd name="connsiteX6" fmla="*/ 9149754 w 10994526"/>
              <a:gd name="connsiteY6" fmla="*/ 10065928 h 10994526"/>
              <a:gd name="connsiteX7" fmla="*/ 9149754 w 10994526"/>
              <a:gd name="connsiteY7" fmla="*/ 9174992 h 10994526"/>
              <a:gd name="connsiteX8" fmla="*/ 7342659 w 10994526"/>
              <a:gd name="connsiteY8" fmla="*/ 9174992 h 10994526"/>
              <a:gd name="connsiteX9" fmla="*/ 7342659 w 10994526"/>
              <a:gd name="connsiteY9" fmla="*/ 10065928 h 10994526"/>
              <a:gd name="connsiteX10" fmla="*/ 8233706 w 10994526"/>
              <a:gd name="connsiteY10" fmla="*/ 10065928 h 10994526"/>
              <a:gd name="connsiteX11" fmla="*/ 8233706 w 10994526"/>
              <a:gd name="connsiteY11" fmla="*/ 9174992 h 10994526"/>
              <a:gd name="connsiteX12" fmla="*/ 6426626 w 10994526"/>
              <a:gd name="connsiteY12" fmla="*/ 9174992 h 10994526"/>
              <a:gd name="connsiteX13" fmla="*/ 6426626 w 10994526"/>
              <a:gd name="connsiteY13" fmla="*/ 10065928 h 10994526"/>
              <a:gd name="connsiteX14" fmla="*/ 7317548 w 10994526"/>
              <a:gd name="connsiteY14" fmla="*/ 10065928 h 10994526"/>
              <a:gd name="connsiteX15" fmla="*/ 7317548 w 10994526"/>
              <a:gd name="connsiteY15" fmla="*/ 9174992 h 10994526"/>
              <a:gd name="connsiteX16" fmla="*/ 5510437 w 10994526"/>
              <a:gd name="connsiteY16" fmla="*/ 9174992 h 10994526"/>
              <a:gd name="connsiteX17" fmla="*/ 5510437 w 10994526"/>
              <a:gd name="connsiteY17" fmla="*/ 10065928 h 10994526"/>
              <a:gd name="connsiteX18" fmla="*/ 6401515 w 10994526"/>
              <a:gd name="connsiteY18" fmla="*/ 10065928 h 10994526"/>
              <a:gd name="connsiteX19" fmla="*/ 6401515 w 10994526"/>
              <a:gd name="connsiteY19" fmla="*/ 9174992 h 10994526"/>
              <a:gd name="connsiteX20" fmla="*/ 4594404 w 10994526"/>
              <a:gd name="connsiteY20" fmla="*/ 9174992 h 10994526"/>
              <a:gd name="connsiteX21" fmla="*/ 4594404 w 10994526"/>
              <a:gd name="connsiteY21" fmla="*/ 10065928 h 10994526"/>
              <a:gd name="connsiteX22" fmla="*/ 5485329 w 10994526"/>
              <a:gd name="connsiteY22" fmla="*/ 10065928 h 10994526"/>
              <a:gd name="connsiteX23" fmla="*/ 5485329 w 10994526"/>
              <a:gd name="connsiteY23" fmla="*/ 9174992 h 10994526"/>
              <a:gd name="connsiteX24" fmla="*/ 3676868 w 10994526"/>
              <a:gd name="connsiteY24" fmla="*/ 9174992 h 10994526"/>
              <a:gd name="connsiteX25" fmla="*/ 3676868 w 10994526"/>
              <a:gd name="connsiteY25" fmla="*/ 10065928 h 10994526"/>
              <a:gd name="connsiteX26" fmla="*/ 4569293 w 10994526"/>
              <a:gd name="connsiteY26" fmla="*/ 10065928 h 10994526"/>
              <a:gd name="connsiteX27" fmla="*/ 4569293 w 10994526"/>
              <a:gd name="connsiteY27" fmla="*/ 9174992 h 10994526"/>
              <a:gd name="connsiteX28" fmla="*/ 2760834 w 10994526"/>
              <a:gd name="connsiteY28" fmla="*/ 9174992 h 10994526"/>
              <a:gd name="connsiteX29" fmla="*/ 2760834 w 10994526"/>
              <a:gd name="connsiteY29" fmla="*/ 10065928 h 10994526"/>
              <a:gd name="connsiteX30" fmla="*/ 3651756 w 10994526"/>
              <a:gd name="connsiteY30" fmla="*/ 10065928 h 10994526"/>
              <a:gd name="connsiteX31" fmla="*/ 3651756 w 10994526"/>
              <a:gd name="connsiteY31" fmla="*/ 9174992 h 10994526"/>
              <a:gd name="connsiteX32" fmla="*/ 1844646 w 10994526"/>
              <a:gd name="connsiteY32" fmla="*/ 9174992 h 10994526"/>
              <a:gd name="connsiteX33" fmla="*/ 1844646 w 10994526"/>
              <a:gd name="connsiteY33" fmla="*/ 10065928 h 10994526"/>
              <a:gd name="connsiteX34" fmla="*/ 2735723 w 10994526"/>
              <a:gd name="connsiteY34" fmla="*/ 10065928 h 10994526"/>
              <a:gd name="connsiteX35" fmla="*/ 2735723 w 10994526"/>
              <a:gd name="connsiteY35" fmla="*/ 9174992 h 10994526"/>
              <a:gd name="connsiteX36" fmla="*/ 928615 w 10994526"/>
              <a:gd name="connsiteY36" fmla="*/ 9174992 h 10994526"/>
              <a:gd name="connsiteX37" fmla="*/ 928615 w 10994526"/>
              <a:gd name="connsiteY37" fmla="*/ 10065928 h 10994526"/>
              <a:gd name="connsiteX38" fmla="*/ 1819533 w 10994526"/>
              <a:gd name="connsiteY38" fmla="*/ 10065928 h 10994526"/>
              <a:gd name="connsiteX39" fmla="*/ 1819533 w 10994526"/>
              <a:gd name="connsiteY39" fmla="*/ 9174992 h 10994526"/>
              <a:gd name="connsiteX40" fmla="*/ 9174866 w 10994526"/>
              <a:gd name="connsiteY40" fmla="*/ 8258818 h 10994526"/>
              <a:gd name="connsiteX41" fmla="*/ 9174866 w 10994526"/>
              <a:gd name="connsiteY41" fmla="*/ 9149880 h 10994526"/>
              <a:gd name="connsiteX42" fmla="*/ 10065912 w 10994526"/>
              <a:gd name="connsiteY42" fmla="*/ 9149880 h 10994526"/>
              <a:gd name="connsiteX43" fmla="*/ 10065912 w 10994526"/>
              <a:gd name="connsiteY43" fmla="*/ 8258818 h 10994526"/>
              <a:gd name="connsiteX44" fmla="*/ 8258818 w 10994526"/>
              <a:gd name="connsiteY44" fmla="*/ 8258818 h 10994526"/>
              <a:gd name="connsiteX45" fmla="*/ 8258818 w 10994526"/>
              <a:gd name="connsiteY45" fmla="*/ 9149880 h 10994526"/>
              <a:gd name="connsiteX46" fmla="*/ 9149754 w 10994526"/>
              <a:gd name="connsiteY46" fmla="*/ 9149880 h 10994526"/>
              <a:gd name="connsiteX47" fmla="*/ 9149754 w 10994526"/>
              <a:gd name="connsiteY47" fmla="*/ 8258818 h 10994526"/>
              <a:gd name="connsiteX48" fmla="*/ 7342659 w 10994526"/>
              <a:gd name="connsiteY48" fmla="*/ 8258818 h 10994526"/>
              <a:gd name="connsiteX49" fmla="*/ 7342659 w 10994526"/>
              <a:gd name="connsiteY49" fmla="*/ 9149880 h 10994526"/>
              <a:gd name="connsiteX50" fmla="*/ 8233706 w 10994526"/>
              <a:gd name="connsiteY50" fmla="*/ 9149880 h 10994526"/>
              <a:gd name="connsiteX51" fmla="*/ 8233706 w 10994526"/>
              <a:gd name="connsiteY51" fmla="*/ 8258818 h 10994526"/>
              <a:gd name="connsiteX52" fmla="*/ 6426626 w 10994526"/>
              <a:gd name="connsiteY52" fmla="*/ 8258818 h 10994526"/>
              <a:gd name="connsiteX53" fmla="*/ 6426626 w 10994526"/>
              <a:gd name="connsiteY53" fmla="*/ 9149880 h 10994526"/>
              <a:gd name="connsiteX54" fmla="*/ 7317548 w 10994526"/>
              <a:gd name="connsiteY54" fmla="*/ 9149880 h 10994526"/>
              <a:gd name="connsiteX55" fmla="*/ 7317548 w 10994526"/>
              <a:gd name="connsiteY55" fmla="*/ 8258818 h 10994526"/>
              <a:gd name="connsiteX56" fmla="*/ 5510437 w 10994526"/>
              <a:gd name="connsiteY56" fmla="*/ 8258818 h 10994526"/>
              <a:gd name="connsiteX57" fmla="*/ 5510437 w 10994526"/>
              <a:gd name="connsiteY57" fmla="*/ 9149880 h 10994526"/>
              <a:gd name="connsiteX58" fmla="*/ 6401515 w 10994526"/>
              <a:gd name="connsiteY58" fmla="*/ 9149880 h 10994526"/>
              <a:gd name="connsiteX59" fmla="*/ 6401515 w 10994526"/>
              <a:gd name="connsiteY59" fmla="*/ 8258818 h 10994526"/>
              <a:gd name="connsiteX60" fmla="*/ 4594404 w 10994526"/>
              <a:gd name="connsiteY60" fmla="*/ 8258818 h 10994526"/>
              <a:gd name="connsiteX61" fmla="*/ 4594404 w 10994526"/>
              <a:gd name="connsiteY61" fmla="*/ 9149880 h 10994526"/>
              <a:gd name="connsiteX62" fmla="*/ 5485329 w 10994526"/>
              <a:gd name="connsiteY62" fmla="*/ 9149880 h 10994526"/>
              <a:gd name="connsiteX63" fmla="*/ 5485329 w 10994526"/>
              <a:gd name="connsiteY63" fmla="*/ 8258818 h 10994526"/>
              <a:gd name="connsiteX64" fmla="*/ 3676868 w 10994526"/>
              <a:gd name="connsiteY64" fmla="*/ 8258818 h 10994526"/>
              <a:gd name="connsiteX65" fmla="*/ 3676868 w 10994526"/>
              <a:gd name="connsiteY65" fmla="*/ 9149880 h 10994526"/>
              <a:gd name="connsiteX66" fmla="*/ 4569293 w 10994526"/>
              <a:gd name="connsiteY66" fmla="*/ 9149880 h 10994526"/>
              <a:gd name="connsiteX67" fmla="*/ 4569293 w 10994526"/>
              <a:gd name="connsiteY67" fmla="*/ 8258818 h 10994526"/>
              <a:gd name="connsiteX68" fmla="*/ 2760834 w 10994526"/>
              <a:gd name="connsiteY68" fmla="*/ 8258818 h 10994526"/>
              <a:gd name="connsiteX69" fmla="*/ 2760834 w 10994526"/>
              <a:gd name="connsiteY69" fmla="*/ 9149880 h 10994526"/>
              <a:gd name="connsiteX70" fmla="*/ 3651756 w 10994526"/>
              <a:gd name="connsiteY70" fmla="*/ 9149880 h 10994526"/>
              <a:gd name="connsiteX71" fmla="*/ 3651756 w 10994526"/>
              <a:gd name="connsiteY71" fmla="*/ 8258818 h 10994526"/>
              <a:gd name="connsiteX72" fmla="*/ 1844646 w 10994526"/>
              <a:gd name="connsiteY72" fmla="*/ 8258818 h 10994526"/>
              <a:gd name="connsiteX73" fmla="*/ 1844646 w 10994526"/>
              <a:gd name="connsiteY73" fmla="*/ 9149880 h 10994526"/>
              <a:gd name="connsiteX74" fmla="*/ 2735723 w 10994526"/>
              <a:gd name="connsiteY74" fmla="*/ 9149880 h 10994526"/>
              <a:gd name="connsiteX75" fmla="*/ 2735723 w 10994526"/>
              <a:gd name="connsiteY75" fmla="*/ 8258818 h 10994526"/>
              <a:gd name="connsiteX76" fmla="*/ 928615 w 10994526"/>
              <a:gd name="connsiteY76" fmla="*/ 8258818 h 10994526"/>
              <a:gd name="connsiteX77" fmla="*/ 928615 w 10994526"/>
              <a:gd name="connsiteY77" fmla="*/ 9149880 h 10994526"/>
              <a:gd name="connsiteX78" fmla="*/ 1819533 w 10994526"/>
              <a:gd name="connsiteY78" fmla="*/ 9149880 h 10994526"/>
              <a:gd name="connsiteX79" fmla="*/ 1819533 w 10994526"/>
              <a:gd name="connsiteY79" fmla="*/ 8258818 h 10994526"/>
              <a:gd name="connsiteX80" fmla="*/ 9174866 w 10994526"/>
              <a:gd name="connsiteY80" fmla="*/ 7342770 h 10994526"/>
              <a:gd name="connsiteX81" fmla="*/ 9174866 w 10994526"/>
              <a:gd name="connsiteY81" fmla="*/ 8233706 h 10994526"/>
              <a:gd name="connsiteX82" fmla="*/ 10065912 w 10994526"/>
              <a:gd name="connsiteY82" fmla="*/ 8233706 h 10994526"/>
              <a:gd name="connsiteX83" fmla="*/ 10065912 w 10994526"/>
              <a:gd name="connsiteY83" fmla="*/ 7342770 h 10994526"/>
              <a:gd name="connsiteX84" fmla="*/ 8258818 w 10994526"/>
              <a:gd name="connsiteY84" fmla="*/ 7342770 h 10994526"/>
              <a:gd name="connsiteX85" fmla="*/ 8258818 w 10994526"/>
              <a:gd name="connsiteY85" fmla="*/ 8233706 h 10994526"/>
              <a:gd name="connsiteX86" fmla="*/ 9149754 w 10994526"/>
              <a:gd name="connsiteY86" fmla="*/ 8233706 h 10994526"/>
              <a:gd name="connsiteX87" fmla="*/ 9149754 w 10994526"/>
              <a:gd name="connsiteY87" fmla="*/ 7342770 h 10994526"/>
              <a:gd name="connsiteX88" fmla="*/ 7342659 w 10994526"/>
              <a:gd name="connsiteY88" fmla="*/ 7342770 h 10994526"/>
              <a:gd name="connsiteX89" fmla="*/ 7342659 w 10994526"/>
              <a:gd name="connsiteY89" fmla="*/ 8233706 h 10994526"/>
              <a:gd name="connsiteX90" fmla="*/ 8233706 w 10994526"/>
              <a:gd name="connsiteY90" fmla="*/ 8233706 h 10994526"/>
              <a:gd name="connsiteX91" fmla="*/ 8233706 w 10994526"/>
              <a:gd name="connsiteY91" fmla="*/ 7342770 h 10994526"/>
              <a:gd name="connsiteX92" fmla="*/ 6426626 w 10994526"/>
              <a:gd name="connsiteY92" fmla="*/ 7342770 h 10994526"/>
              <a:gd name="connsiteX93" fmla="*/ 6426626 w 10994526"/>
              <a:gd name="connsiteY93" fmla="*/ 8233706 h 10994526"/>
              <a:gd name="connsiteX94" fmla="*/ 7317548 w 10994526"/>
              <a:gd name="connsiteY94" fmla="*/ 8233706 h 10994526"/>
              <a:gd name="connsiteX95" fmla="*/ 7317548 w 10994526"/>
              <a:gd name="connsiteY95" fmla="*/ 7342770 h 10994526"/>
              <a:gd name="connsiteX96" fmla="*/ 5510437 w 10994526"/>
              <a:gd name="connsiteY96" fmla="*/ 7342770 h 10994526"/>
              <a:gd name="connsiteX97" fmla="*/ 5510437 w 10994526"/>
              <a:gd name="connsiteY97" fmla="*/ 8233706 h 10994526"/>
              <a:gd name="connsiteX98" fmla="*/ 6401515 w 10994526"/>
              <a:gd name="connsiteY98" fmla="*/ 8233706 h 10994526"/>
              <a:gd name="connsiteX99" fmla="*/ 6401515 w 10994526"/>
              <a:gd name="connsiteY99" fmla="*/ 7342770 h 10994526"/>
              <a:gd name="connsiteX100" fmla="*/ 4594404 w 10994526"/>
              <a:gd name="connsiteY100" fmla="*/ 7342770 h 10994526"/>
              <a:gd name="connsiteX101" fmla="*/ 4594404 w 10994526"/>
              <a:gd name="connsiteY101" fmla="*/ 8233706 h 10994526"/>
              <a:gd name="connsiteX102" fmla="*/ 5485329 w 10994526"/>
              <a:gd name="connsiteY102" fmla="*/ 8233706 h 10994526"/>
              <a:gd name="connsiteX103" fmla="*/ 5485329 w 10994526"/>
              <a:gd name="connsiteY103" fmla="*/ 7342770 h 10994526"/>
              <a:gd name="connsiteX104" fmla="*/ 3676868 w 10994526"/>
              <a:gd name="connsiteY104" fmla="*/ 7342770 h 10994526"/>
              <a:gd name="connsiteX105" fmla="*/ 3676868 w 10994526"/>
              <a:gd name="connsiteY105" fmla="*/ 8233706 h 10994526"/>
              <a:gd name="connsiteX106" fmla="*/ 4569293 w 10994526"/>
              <a:gd name="connsiteY106" fmla="*/ 8233706 h 10994526"/>
              <a:gd name="connsiteX107" fmla="*/ 4569293 w 10994526"/>
              <a:gd name="connsiteY107" fmla="*/ 7342770 h 10994526"/>
              <a:gd name="connsiteX108" fmla="*/ 2760834 w 10994526"/>
              <a:gd name="connsiteY108" fmla="*/ 7342770 h 10994526"/>
              <a:gd name="connsiteX109" fmla="*/ 2760834 w 10994526"/>
              <a:gd name="connsiteY109" fmla="*/ 8233706 h 10994526"/>
              <a:gd name="connsiteX110" fmla="*/ 3651756 w 10994526"/>
              <a:gd name="connsiteY110" fmla="*/ 8233706 h 10994526"/>
              <a:gd name="connsiteX111" fmla="*/ 3651756 w 10994526"/>
              <a:gd name="connsiteY111" fmla="*/ 7342770 h 10994526"/>
              <a:gd name="connsiteX112" fmla="*/ 1844646 w 10994526"/>
              <a:gd name="connsiteY112" fmla="*/ 7342770 h 10994526"/>
              <a:gd name="connsiteX113" fmla="*/ 1844646 w 10994526"/>
              <a:gd name="connsiteY113" fmla="*/ 8233706 h 10994526"/>
              <a:gd name="connsiteX114" fmla="*/ 2735723 w 10994526"/>
              <a:gd name="connsiteY114" fmla="*/ 8233706 h 10994526"/>
              <a:gd name="connsiteX115" fmla="*/ 2735723 w 10994526"/>
              <a:gd name="connsiteY115" fmla="*/ 7342770 h 10994526"/>
              <a:gd name="connsiteX116" fmla="*/ 928615 w 10994526"/>
              <a:gd name="connsiteY116" fmla="*/ 7342770 h 10994526"/>
              <a:gd name="connsiteX117" fmla="*/ 928615 w 10994526"/>
              <a:gd name="connsiteY117" fmla="*/ 8233706 h 10994526"/>
              <a:gd name="connsiteX118" fmla="*/ 1819533 w 10994526"/>
              <a:gd name="connsiteY118" fmla="*/ 8233706 h 10994526"/>
              <a:gd name="connsiteX119" fmla="*/ 1819533 w 10994526"/>
              <a:gd name="connsiteY119" fmla="*/ 7342770 h 10994526"/>
              <a:gd name="connsiteX120" fmla="*/ 9174866 w 10994526"/>
              <a:gd name="connsiteY120" fmla="*/ 6425229 h 10994526"/>
              <a:gd name="connsiteX121" fmla="*/ 9174866 w 10994526"/>
              <a:gd name="connsiteY121" fmla="*/ 7317658 h 10994526"/>
              <a:gd name="connsiteX122" fmla="*/ 10065912 w 10994526"/>
              <a:gd name="connsiteY122" fmla="*/ 7317658 h 10994526"/>
              <a:gd name="connsiteX123" fmla="*/ 10065912 w 10994526"/>
              <a:gd name="connsiteY123" fmla="*/ 6425229 h 10994526"/>
              <a:gd name="connsiteX124" fmla="*/ 8258818 w 10994526"/>
              <a:gd name="connsiteY124" fmla="*/ 6425229 h 10994526"/>
              <a:gd name="connsiteX125" fmla="*/ 8258818 w 10994526"/>
              <a:gd name="connsiteY125" fmla="*/ 7317658 h 10994526"/>
              <a:gd name="connsiteX126" fmla="*/ 9149754 w 10994526"/>
              <a:gd name="connsiteY126" fmla="*/ 7317658 h 10994526"/>
              <a:gd name="connsiteX127" fmla="*/ 9149754 w 10994526"/>
              <a:gd name="connsiteY127" fmla="*/ 6425229 h 10994526"/>
              <a:gd name="connsiteX128" fmla="*/ 7342659 w 10994526"/>
              <a:gd name="connsiteY128" fmla="*/ 6425229 h 10994526"/>
              <a:gd name="connsiteX129" fmla="*/ 7342659 w 10994526"/>
              <a:gd name="connsiteY129" fmla="*/ 7317658 h 10994526"/>
              <a:gd name="connsiteX130" fmla="*/ 8233706 w 10994526"/>
              <a:gd name="connsiteY130" fmla="*/ 7317658 h 10994526"/>
              <a:gd name="connsiteX131" fmla="*/ 8233706 w 10994526"/>
              <a:gd name="connsiteY131" fmla="*/ 6425229 h 10994526"/>
              <a:gd name="connsiteX132" fmla="*/ 6426626 w 10994526"/>
              <a:gd name="connsiteY132" fmla="*/ 6425229 h 10994526"/>
              <a:gd name="connsiteX133" fmla="*/ 6426626 w 10994526"/>
              <a:gd name="connsiteY133" fmla="*/ 7317658 h 10994526"/>
              <a:gd name="connsiteX134" fmla="*/ 7317548 w 10994526"/>
              <a:gd name="connsiteY134" fmla="*/ 7317658 h 10994526"/>
              <a:gd name="connsiteX135" fmla="*/ 7317548 w 10994526"/>
              <a:gd name="connsiteY135" fmla="*/ 6425229 h 10994526"/>
              <a:gd name="connsiteX136" fmla="*/ 5510437 w 10994526"/>
              <a:gd name="connsiteY136" fmla="*/ 6425229 h 10994526"/>
              <a:gd name="connsiteX137" fmla="*/ 5510437 w 10994526"/>
              <a:gd name="connsiteY137" fmla="*/ 7317658 h 10994526"/>
              <a:gd name="connsiteX138" fmla="*/ 6401515 w 10994526"/>
              <a:gd name="connsiteY138" fmla="*/ 7317658 h 10994526"/>
              <a:gd name="connsiteX139" fmla="*/ 6401515 w 10994526"/>
              <a:gd name="connsiteY139" fmla="*/ 6425229 h 10994526"/>
              <a:gd name="connsiteX140" fmla="*/ 4594404 w 10994526"/>
              <a:gd name="connsiteY140" fmla="*/ 6425229 h 10994526"/>
              <a:gd name="connsiteX141" fmla="*/ 4594404 w 10994526"/>
              <a:gd name="connsiteY141" fmla="*/ 7317658 h 10994526"/>
              <a:gd name="connsiteX142" fmla="*/ 5485329 w 10994526"/>
              <a:gd name="connsiteY142" fmla="*/ 7317658 h 10994526"/>
              <a:gd name="connsiteX143" fmla="*/ 5485329 w 10994526"/>
              <a:gd name="connsiteY143" fmla="*/ 6425229 h 10994526"/>
              <a:gd name="connsiteX144" fmla="*/ 3676868 w 10994526"/>
              <a:gd name="connsiteY144" fmla="*/ 6425229 h 10994526"/>
              <a:gd name="connsiteX145" fmla="*/ 3676868 w 10994526"/>
              <a:gd name="connsiteY145" fmla="*/ 7317658 h 10994526"/>
              <a:gd name="connsiteX146" fmla="*/ 4569293 w 10994526"/>
              <a:gd name="connsiteY146" fmla="*/ 7317658 h 10994526"/>
              <a:gd name="connsiteX147" fmla="*/ 4569293 w 10994526"/>
              <a:gd name="connsiteY147" fmla="*/ 6425229 h 10994526"/>
              <a:gd name="connsiteX148" fmla="*/ 2760834 w 10994526"/>
              <a:gd name="connsiteY148" fmla="*/ 6425229 h 10994526"/>
              <a:gd name="connsiteX149" fmla="*/ 2760834 w 10994526"/>
              <a:gd name="connsiteY149" fmla="*/ 7317658 h 10994526"/>
              <a:gd name="connsiteX150" fmla="*/ 3651756 w 10994526"/>
              <a:gd name="connsiteY150" fmla="*/ 7317658 h 10994526"/>
              <a:gd name="connsiteX151" fmla="*/ 3651756 w 10994526"/>
              <a:gd name="connsiteY151" fmla="*/ 6425229 h 10994526"/>
              <a:gd name="connsiteX152" fmla="*/ 1844646 w 10994526"/>
              <a:gd name="connsiteY152" fmla="*/ 6425229 h 10994526"/>
              <a:gd name="connsiteX153" fmla="*/ 1844646 w 10994526"/>
              <a:gd name="connsiteY153" fmla="*/ 7317658 h 10994526"/>
              <a:gd name="connsiteX154" fmla="*/ 2735723 w 10994526"/>
              <a:gd name="connsiteY154" fmla="*/ 7317658 h 10994526"/>
              <a:gd name="connsiteX155" fmla="*/ 2735723 w 10994526"/>
              <a:gd name="connsiteY155" fmla="*/ 6425229 h 10994526"/>
              <a:gd name="connsiteX156" fmla="*/ 928615 w 10994526"/>
              <a:gd name="connsiteY156" fmla="*/ 6425229 h 10994526"/>
              <a:gd name="connsiteX157" fmla="*/ 928615 w 10994526"/>
              <a:gd name="connsiteY157" fmla="*/ 7317658 h 10994526"/>
              <a:gd name="connsiteX158" fmla="*/ 1819533 w 10994526"/>
              <a:gd name="connsiteY158" fmla="*/ 7317658 h 10994526"/>
              <a:gd name="connsiteX159" fmla="*/ 1819533 w 10994526"/>
              <a:gd name="connsiteY159" fmla="*/ 6425229 h 10994526"/>
              <a:gd name="connsiteX160" fmla="*/ 9174866 w 10994526"/>
              <a:gd name="connsiteY160" fmla="*/ 5509197 h 10994526"/>
              <a:gd name="connsiteX161" fmla="*/ 9174866 w 10994526"/>
              <a:gd name="connsiteY161" fmla="*/ 6400117 h 10994526"/>
              <a:gd name="connsiteX162" fmla="*/ 10065912 w 10994526"/>
              <a:gd name="connsiteY162" fmla="*/ 6400117 h 10994526"/>
              <a:gd name="connsiteX163" fmla="*/ 10065912 w 10994526"/>
              <a:gd name="connsiteY163" fmla="*/ 5509197 h 10994526"/>
              <a:gd name="connsiteX164" fmla="*/ 8258818 w 10994526"/>
              <a:gd name="connsiteY164" fmla="*/ 5509197 h 10994526"/>
              <a:gd name="connsiteX165" fmla="*/ 8258818 w 10994526"/>
              <a:gd name="connsiteY165" fmla="*/ 6400117 h 10994526"/>
              <a:gd name="connsiteX166" fmla="*/ 9149754 w 10994526"/>
              <a:gd name="connsiteY166" fmla="*/ 6400117 h 10994526"/>
              <a:gd name="connsiteX167" fmla="*/ 9149754 w 10994526"/>
              <a:gd name="connsiteY167" fmla="*/ 5509197 h 10994526"/>
              <a:gd name="connsiteX168" fmla="*/ 7342659 w 10994526"/>
              <a:gd name="connsiteY168" fmla="*/ 5509197 h 10994526"/>
              <a:gd name="connsiteX169" fmla="*/ 7342659 w 10994526"/>
              <a:gd name="connsiteY169" fmla="*/ 6400117 h 10994526"/>
              <a:gd name="connsiteX170" fmla="*/ 8233706 w 10994526"/>
              <a:gd name="connsiteY170" fmla="*/ 6400117 h 10994526"/>
              <a:gd name="connsiteX171" fmla="*/ 8233706 w 10994526"/>
              <a:gd name="connsiteY171" fmla="*/ 5509197 h 10994526"/>
              <a:gd name="connsiteX172" fmla="*/ 6426626 w 10994526"/>
              <a:gd name="connsiteY172" fmla="*/ 5509197 h 10994526"/>
              <a:gd name="connsiteX173" fmla="*/ 6426626 w 10994526"/>
              <a:gd name="connsiteY173" fmla="*/ 6400117 h 10994526"/>
              <a:gd name="connsiteX174" fmla="*/ 7317548 w 10994526"/>
              <a:gd name="connsiteY174" fmla="*/ 6400117 h 10994526"/>
              <a:gd name="connsiteX175" fmla="*/ 7317548 w 10994526"/>
              <a:gd name="connsiteY175" fmla="*/ 5509197 h 10994526"/>
              <a:gd name="connsiteX176" fmla="*/ 5510437 w 10994526"/>
              <a:gd name="connsiteY176" fmla="*/ 5509197 h 10994526"/>
              <a:gd name="connsiteX177" fmla="*/ 5510437 w 10994526"/>
              <a:gd name="connsiteY177" fmla="*/ 6400117 h 10994526"/>
              <a:gd name="connsiteX178" fmla="*/ 6401515 w 10994526"/>
              <a:gd name="connsiteY178" fmla="*/ 6400117 h 10994526"/>
              <a:gd name="connsiteX179" fmla="*/ 6401515 w 10994526"/>
              <a:gd name="connsiteY179" fmla="*/ 5509197 h 10994526"/>
              <a:gd name="connsiteX180" fmla="*/ 4594404 w 10994526"/>
              <a:gd name="connsiteY180" fmla="*/ 5509197 h 10994526"/>
              <a:gd name="connsiteX181" fmla="*/ 4594404 w 10994526"/>
              <a:gd name="connsiteY181" fmla="*/ 6400117 h 10994526"/>
              <a:gd name="connsiteX182" fmla="*/ 5485329 w 10994526"/>
              <a:gd name="connsiteY182" fmla="*/ 6400117 h 10994526"/>
              <a:gd name="connsiteX183" fmla="*/ 5485329 w 10994526"/>
              <a:gd name="connsiteY183" fmla="*/ 5509197 h 10994526"/>
              <a:gd name="connsiteX184" fmla="*/ 3676868 w 10994526"/>
              <a:gd name="connsiteY184" fmla="*/ 5509197 h 10994526"/>
              <a:gd name="connsiteX185" fmla="*/ 3676868 w 10994526"/>
              <a:gd name="connsiteY185" fmla="*/ 6400117 h 10994526"/>
              <a:gd name="connsiteX186" fmla="*/ 4569293 w 10994526"/>
              <a:gd name="connsiteY186" fmla="*/ 6400117 h 10994526"/>
              <a:gd name="connsiteX187" fmla="*/ 4569293 w 10994526"/>
              <a:gd name="connsiteY187" fmla="*/ 5509197 h 10994526"/>
              <a:gd name="connsiteX188" fmla="*/ 2760834 w 10994526"/>
              <a:gd name="connsiteY188" fmla="*/ 5509197 h 10994526"/>
              <a:gd name="connsiteX189" fmla="*/ 2760834 w 10994526"/>
              <a:gd name="connsiteY189" fmla="*/ 6400117 h 10994526"/>
              <a:gd name="connsiteX190" fmla="*/ 3651756 w 10994526"/>
              <a:gd name="connsiteY190" fmla="*/ 6400117 h 10994526"/>
              <a:gd name="connsiteX191" fmla="*/ 3651756 w 10994526"/>
              <a:gd name="connsiteY191" fmla="*/ 5509197 h 10994526"/>
              <a:gd name="connsiteX192" fmla="*/ 1844646 w 10994526"/>
              <a:gd name="connsiteY192" fmla="*/ 5509197 h 10994526"/>
              <a:gd name="connsiteX193" fmla="*/ 1844646 w 10994526"/>
              <a:gd name="connsiteY193" fmla="*/ 6400117 h 10994526"/>
              <a:gd name="connsiteX194" fmla="*/ 2735723 w 10994526"/>
              <a:gd name="connsiteY194" fmla="*/ 6400117 h 10994526"/>
              <a:gd name="connsiteX195" fmla="*/ 2735723 w 10994526"/>
              <a:gd name="connsiteY195" fmla="*/ 5509197 h 10994526"/>
              <a:gd name="connsiteX196" fmla="*/ 928615 w 10994526"/>
              <a:gd name="connsiteY196" fmla="*/ 5509197 h 10994526"/>
              <a:gd name="connsiteX197" fmla="*/ 928615 w 10994526"/>
              <a:gd name="connsiteY197" fmla="*/ 6400117 h 10994526"/>
              <a:gd name="connsiteX198" fmla="*/ 1819533 w 10994526"/>
              <a:gd name="connsiteY198" fmla="*/ 6400117 h 10994526"/>
              <a:gd name="connsiteX199" fmla="*/ 1819533 w 10994526"/>
              <a:gd name="connsiteY199" fmla="*/ 5509197 h 10994526"/>
              <a:gd name="connsiteX200" fmla="*/ 9174866 w 10994526"/>
              <a:gd name="connsiteY200" fmla="*/ 4593023 h 10994526"/>
              <a:gd name="connsiteX201" fmla="*/ 9174866 w 10994526"/>
              <a:gd name="connsiteY201" fmla="*/ 5484087 h 10994526"/>
              <a:gd name="connsiteX202" fmla="*/ 10065912 w 10994526"/>
              <a:gd name="connsiteY202" fmla="*/ 5484087 h 10994526"/>
              <a:gd name="connsiteX203" fmla="*/ 10065912 w 10994526"/>
              <a:gd name="connsiteY203" fmla="*/ 4593023 h 10994526"/>
              <a:gd name="connsiteX204" fmla="*/ 8258818 w 10994526"/>
              <a:gd name="connsiteY204" fmla="*/ 4593023 h 10994526"/>
              <a:gd name="connsiteX205" fmla="*/ 8258818 w 10994526"/>
              <a:gd name="connsiteY205" fmla="*/ 5484087 h 10994526"/>
              <a:gd name="connsiteX206" fmla="*/ 9149754 w 10994526"/>
              <a:gd name="connsiteY206" fmla="*/ 5484087 h 10994526"/>
              <a:gd name="connsiteX207" fmla="*/ 9149754 w 10994526"/>
              <a:gd name="connsiteY207" fmla="*/ 4593023 h 10994526"/>
              <a:gd name="connsiteX208" fmla="*/ 7342659 w 10994526"/>
              <a:gd name="connsiteY208" fmla="*/ 4593023 h 10994526"/>
              <a:gd name="connsiteX209" fmla="*/ 7342659 w 10994526"/>
              <a:gd name="connsiteY209" fmla="*/ 5484087 h 10994526"/>
              <a:gd name="connsiteX210" fmla="*/ 8233706 w 10994526"/>
              <a:gd name="connsiteY210" fmla="*/ 5484087 h 10994526"/>
              <a:gd name="connsiteX211" fmla="*/ 8233706 w 10994526"/>
              <a:gd name="connsiteY211" fmla="*/ 4593023 h 10994526"/>
              <a:gd name="connsiteX212" fmla="*/ 6426626 w 10994526"/>
              <a:gd name="connsiteY212" fmla="*/ 4593023 h 10994526"/>
              <a:gd name="connsiteX213" fmla="*/ 6426626 w 10994526"/>
              <a:gd name="connsiteY213" fmla="*/ 5484087 h 10994526"/>
              <a:gd name="connsiteX214" fmla="*/ 7317548 w 10994526"/>
              <a:gd name="connsiteY214" fmla="*/ 5484087 h 10994526"/>
              <a:gd name="connsiteX215" fmla="*/ 7317548 w 10994526"/>
              <a:gd name="connsiteY215" fmla="*/ 4593023 h 10994526"/>
              <a:gd name="connsiteX216" fmla="*/ 5510437 w 10994526"/>
              <a:gd name="connsiteY216" fmla="*/ 4593023 h 10994526"/>
              <a:gd name="connsiteX217" fmla="*/ 5510437 w 10994526"/>
              <a:gd name="connsiteY217" fmla="*/ 5484087 h 10994526"/>
              <a:gd name="connsiteX218" fmla="*/ 6401515 w 10994526"/>
              <a:gd name="connsiteY218" fmla="*/ 5484087 h 10994526"/>
              <a:gd name="connsiteX219" fmla="*/ 6401515 w 10994526"/>
              <a:gd name="connsiteY219" fmla="*/ 4593023 h 10994526"/>
              <a:gd name="connsiteX220" fmla="*/ 4594404 w 10994526"/>
              <a:gd name="connsiteY220" fmla="*/ 4593023 h 10994526"/>
              <a:gd name="connsiteX221" fmla="*/ 4594404 w 10994526"/>
              <a:gd name="connsiteY221" fmla="*/ 5484087 h 10994526"/>
              <a:gd name="connsiteX222" fmla="*/ 5485329 w 10994526"/>
              <a:gd name="connsiteY222" fmla="*/ 5484087 h 10994526"/>
              <a:gd name="connsiteX223" fmla="*/ 5485329 w 10994526"/>
              <a:gd name="connsiteY223" fmla="*/ 4593023 h 10994526"/>
              <a:gd name="connsiteX224" fmla="*/ 3676868 w 10994526"/>
              <a:gd name="connsiteY224" fmla="*/ 4593023 h 10994526"/>
              <a:gd name="connsiteX225" fmla="*/ 3676868 w 10994526"/>
              <a:gd name="connsiteY225" fmla="*/ 5484087 h 10994526"/>
              <a:gd name="connsiteX226" fmla="*/ 4569293 w 10994526"/>
              <a:gd name="connsiteY226" fmla="*/ 5484087 h 10994526"/>
              <a:gd name="connsiteX227" fmla="*/ 4569293 w 10994526"/>
              <a:gd name="connsiteY227" fmla="*/ 4593023 h 10994526"/>
              <a:gd name="connsiteX228" fmla="*/ 2760834 w 10994526"/>
              <a:gd name="connsiteY228" fmla="*/ 4593023 h 10994526"/>
              <a:gd name="connsiteX229" fmla="*/ 2760834 w 10994526"/>
              <a:gd name="connsiteY229" fmla="*/ 5484087 h 10994526"/>
              <a:gd name="connsiteX230" fmla="*/ 3651756 w 10994526"/>
              <a:gd name="connsiteY230" fmla="*/ 5484087 h 10994526"/>
              <a:gd name="connsiteX231" fmla="*/ 3651756 w 10994526"/>
              <a:gd name="connsiteY231" fmla="*/ 4593023 h 10994526"/>
              <a:gd name="connsiteX232" fmla="*/ 1844646 w 10994526"/>
              <a:gd name="connsiteY232" fmla="*/ 4593023 h 10994526"/>
              <a:gd name="connsiteX233" fmla="*/ 1844646 w 10994526"/>
              <a:gd name="connsiteY233" fmla="*/ 5484087 h 10994526"/>
              <a:gd name="connsiteX234" fmla="*/ 2735723 w 10994526"/>
              <a:gd name="connsiteY234" fmla="*/ 5484087 h 10994526"/>
              <a:gd name="connsiteX235" fmla="*/ 2735723 w 10994526"/>
              <a:gd name="connsiteY235" fmla="*/ 4593023 h 10994526"/>
              <a:gd name="connsiteX236" fmla="*/ 928615 w 10994526"/>
              <a:gd name="connsiteY236" fmla="*/ 4593023 h 10994526"/>
              <a:gd name="connsiteX237" fmla="*/ 928615 w 10994526"/>
              <a:gd name="connsiteY237" fmla="*/ 5484087 h 10994526"/>
              <a:gd name="connsiteX238" fmla="*/ 1819533 w 10994526"/>
              <a:gd name="connsiteY238" fmla="*/ 5484087 h 10994526"/>
              <a:gd name="connsiteX239" fmla="*/ 1819533 w 10994526"/>
              <a:gd name="connsiteY239" fmla="*/ 4593023 h 10994526"/>
              <a:gd name="connsiteX240" fmla="*/ 9174866 w 10994526"/>
              <a:gd name="connsiteY240" fmla="*/ 3676975 h 10994526"/>
              <a:gd name="connsiteX241" fmla="*/ 9174866 w 10994526"/>
              <a:gd name="connsiteY241" fmla="*/ 4567913 h 10994526"/>
              <a:gd name="connsiteX242" fmla="*/ 10065912 w 10994526"/>
              <a:gd name="connsiteY242" fmla="*/ 4567913 h 10994526"/>
              <a:gd name="connsiteX243" fmla="*/ 10065912 w 10994526"/>
              <a:gd name="connsiteY243" fmla="*/ 3676975 h 10994526"/>
              <a:gd name="connsiteX244" fmla="*/ 8258818 w 10994526"/>
              <a:gd name="connsiteY244" fmla="*/ 3676975 h 10994526"/>
              <a:gd name="connsiteX245" fmla="*/ 8258818 w 10994526"/>
              <a:gd name="connsiteY245" fmla="*/ 4567913 h 10994526"/>
              <a:gd name="connsiteX246" fmla="*/ 9149754 w 10994526"/>
              <a:gd name="connsiteY246" fmla="*/ 4567913 h 10994526"/>
              <a:gd name="connsiteX247" fmla="*/ 9149754 w 10994526"/>
              <a:gd name="connsiteY247" fmla="*/ 3676975 h 10994526"/>
              <a:gd name="connsiteX248" fmla="*/ 7342659 w 10994526"/>
              <a:gd name="connsiteY248" fmla="*/ 3676975 h 10994526"/>
              <a:gd name="connsiteX249" fmla="*/ 7342659 w 10994526"/>
              <a:gd name="connsiteY249" fmla="*/ 4567913 h 10994526"/>
              <a:gd name="connsiteX250" fmla="*/ 8233706 w 10994526"/>
              <a:gd name="connsiteY250" fmla="*/ 4567913 h 10994526"/>
              <a:gd name="connsiteX251" fmla="*/ 8233706 w 10994526"/>
              <a:gd name="connsiteY251" fmla="*/ 3676975 h 10994526"/>
              <a:gd name="connsiteX252" fmla="*/ 6426626 w 10994526"/>
              <a:gd name="connsiteY252" fmla="*/ 3676975 h 10994526"/>
              <a:gd name="connsiteX253" fmla="*/ 6426626 w 10994526"/>
              <a:gd name="connsiteY253" fmla="*/ 4567913 h 10994526"/>
              <a:gd name="connsiteX254" fmla="*/ 7317548 w 10994526"/>
              <a:gd name="connsiteY254" fmla="*/ 4567913 h 10994526"/>
              <a:gd name="connsiteX255" fmla="*/ 7317548 w 10994526"/>
              <a:gd name="connsiteY255" fmla="*/ 3676975 h 10994526"/>
              <a:gd name="connsiteX256" fmla="*/ 5510437 w 10994526"/>
              <a:gd name="connsiteY256" fmla="*/ 3676975 h 10994526"/>
              <a:gd name="connsiteX257" fmla="*/ 5510437 w 10994526"/>
              <a:gd name="connsiteY257" fmla="*/ 4567913 h 10994526"/>
              <a:gd name="connsiteX258" fmla="*/ 6401515 w 10994526"/>
              <a:gd name="connsiteY258" fmla="*/ 4567913 h 10994526"/>
              <a:gd name="connsiteX259" fmla="*/ 6401515 w 10994526"/>
              <a:gd name="connsiteY259" fmla="*/ 3676975 h 10994526"/>
              <a:gd name="connsiteX260" fmla="*/ 4594404 w 10994526"/>
              <a:gd name="connsiteY260" fmla="*/ 3676975 h 10994526"/>
              <a:gd name="connsiteX261" fmla="*/ 4594404 w 10994526"/>
              <a:gd name="connsiteY261" fmla="*/ 4567913 h 10994526"/>
              <a:gd name="connsiteX262" fmla="*/ 5485329 w 10994526"/>
              <a:gd name="connsiteY262" fmla="*/ 4567913 h 10994526"/>
              <a:gd name="connsiteX263" fmla="*/ 5485329 w 10994526"/>
              <a:gd name="connsiteY263" fmla="*/ 3676975 h 10994526"/>
              <a:gd name="connsiteX264" fmla="*/ 3676868 w 10994526"/>
              <a:gd name="connsiteY264" fmla="*/ 3676975 h 10994526"/>
              <a:gd name="connsiteX265" fmla="*/ 3676868 w 10994526"/>
              <a:gd name="connsiteY265" fmla="*/ 4567913 h 10994526"/>
              <a:gd name="connsiteX266" fmla="*/ 4569293 w 10994526"/>
              <a:gd name="connsiteY266" fmla="*/ 4567913 h 10994526"/>
              <a:gd name="connsiteX267" fmla="*/ 4569293 w 10994526"/>
              <a:gd name="connsiteY267" fmla="*/ 3676975 h 10994526"/>
              <a:gd name="connsiteX268" fmla="*/ 2760834 w 10994526"/>
              <a:gd name="connsiteY268" fmla="*/ 3676975 h 10994526"/>
              <a:gd name="connsiteX269" fmla="*/ 2760834 w 10994526"/>
              <a:gd name="connsiteY269" fmla="*/ 4567913 h 10994526"/>
              <a:gd name="connsiteX270" fmla="*/ 3651756 w 10994526"/>
              <a:gd name="connsiteY270" fmla="*/ 4567913 h 10994526"/>
              <a:gd name="connsiteX271" fmla="*/ 3651756 w 10994526"/>
              <a:gd name="connsiteY271" fmla="*/ 3676975 h 10994526"/>
              <a:gd name="connsiteX272" fmla="*/ 1844646 w 10994526"/>
              <a:gd name="connsiteY272" fmla="*/ 3676975 h 10994526"/>
              <a:gd name="connsiteX273" fmla="*/ 1844646 w 10994526"/>
              <a:gd name="connsiteY273" fmla="*/ 4567913 h 10994526"/>
              <a:gd name="connsiteX274" fmla="*/ 2735723 w 10994526"/>
              <a:gd name="connsiteY274" fmla="*/ 4567913 h 10994526"/>
              <a:gd name="connsiteX275" fmla="*/ 2735723 w 10994526"/>
              <a:gd name="connsiteY275" fmla="*/ 3676975 h 10994526"/>
              <a:gd name="connsiteX276" fmla="*/ 928615 w 10994526"/>
              <a:gd name="connsiteY276" fmla="*/ 3676975 h 10994526"/>
              <a:gd name="connsiteX277" fmla="*/ 928615 w 10994526"/>
              <a:gd name="connsiteY277" fmla="*/ 4567913 h 10994526"/>
              <a:gd name="connsiteX278" fmla="*/ 1819533 w 10994526"/>
              <a:gd name="connsiteY278" fmla="*/ 4567913 h 10994526"/>
              <a:gd name="connsiteX279" fmla="*/ 1819533 w 10994526"/>
              <a:gd name="connsiteY279" fmla="*/ 3676975 h 10994526"/>
              <a:gd name="connsiteX280" fmla="*/ 9174866 w 10994526"/>
              <a:gd name="connsiteY280" fmla="*/ 2760802 h 10994526"/>
              <a:gd name="connsiteX281" fmla="*/ 9174866 w 10994526"/>
              <a:gd name="connsiteY281" fmla="*/ 3651863 h 10994526"/>
              <a:gd name="connsiteX282" fmla="*/ 10065912 w 10994526"/>
              <a:gd name="connsiteY282" fmla="*/ 3651863 h 10994526"/>
              <a:gd name="connsiteX283" fmla="*/ 10065912 w 10994526"/>
              <a:gd name="connsiteY283" fmla="*/ 2760802 h 10994526"/>
              <a:gd name="connsiteX284" fmla="*/ 8258818 w 10994526"/>
              <a:gd name="connsiteY284" fmla="*/ 2760802 h 10994526"/>
              <a:gd name="connsiteX285" fmla="*/ 8258818 w 10994526"/>
              <a:gd name="connsiteY285" fmla="*/ 3651863 h 10994526"/>
              <a:gd name="connsiteX286" fmla="*/ 9149754 w 10994526"/>
              <a:gd name="connsiteY286" fmla="*/ 3651863 h 10994526"/>
              <a:gd name="connsiteX287" fmla="*/ 9149754 w 10994526"/>
              <a:gd name="connsiteY287" fmla="*/ 2760802 h 10994526"/>
              <a:gd name="connsiteX288" fmla="*/ 7342659 w 10994526"/>
              <a:gd name="connsiteY288" fmla="*/ 2760802 h 10994526"/>
              <a:gd name="connsiteX289" fmla="*/ 7342659 w 10994526"/>
              <a:gd name="connsiteY289" fmla="*/ 3651863 h 10994526"/>
              <a:gd name="connsiteX290" fmla="*/ 8233706 w 10994526"/>
              <a:gd name="connsiteY290" fmla="*/ 3651863 h 10994526"/>
              <a:gd name="connsiteX291" fmla="*/ 8233706 w 10994526"/>
              <a:gd name="connsiteY291" fmla="*/ 2760802 h 10994526"/>
              <a:gd name="connsiteX292" fmla="*/ 6426626 w 10994526"/>
              <a:gd name="connsiteY292" fmla="*/ 2760802 h 10994526"/>
              <a:gd name="connsiteX293" fmla="*/ 6426626 w 10994526"/>
              <a:gd name="connsiteY293" fmla="*/ 3651863 h 10994526"/>
              <a:gd name="connsiteX294" fmla="*/ 7317548 w 10994526"/>
              <a:gd name="connsiteY294" fmla="*/ 3651863 h 10994526"/>
              <a:gd name="connsiteX295" fmla="*/ 7317548 w 10994526"/>
              <a:gd name="connsiteY295" fmla="*/ 2760802 h 10994526"/>
              <a:gd name="connsiteX296" fmla="*/ 5510437 w 10994526"/>
              <a:gd name="connsiteY296" fmla="*/ 2760802 h 10994526"/>
              <a:gd name="connsiteX297" fmla="*/ 5510437 w 10994526"/>
              <a:gd name="connsiteY297" fmla="*/ 3651863 h 10994526"/>
              <a:gd name="connsiteX298" fmla="*/ 6401515 w 10994526"/>
              <a:gd name="connsiteY298" fmla="*/ 3651863 h 10994526"/>
              <a:gd name="connsiteX299" fmla="*/ 6401515 w 10994526"/>
              <a:gd name="connsiteY299" fmla="*/ 2760802 h 10994526"/>
              <a:gd name="connsiteX300" fmla="*/ 4594404 w 10994526"/>
              <a:gd name="connsiteY300" fmla="*/ 2760802 h 10994526"/>
              <a:gd name="connsiteX301" fmla="*/ 4594404 w 10994526"/>
              <a:gd name="connsiteY301" fmla="*/ 3651863 h 10994526"/>
              <a:gd name="connsiteX302" fmla="*/ 5485329 w 10994526"/>
              <a:gd name="connsiteY302" fmla="*/ 3651863 h 10994526"/>
              <a:gd name="connsiteX303" fmla="*/ 5485329 w 10994526"/>
              <a:gd name="connsiteY303" fmla="*/ 2760802 h 10994526"/>
              <a:gd name="connsiteX304" fmla="*/ 3676868 w 10994526"/>
              <a:gd name="connsiteY304" fmla="*/ 2760802 h 10994526"/>
              <a:gd name="connsiteX305" fmla="*/ 3676868 w 10994526"/>
              <a:gd name="connsiteY305" fmla="*/ 3651863 h 10994526"/>
              <a:gd name="connsiteX306" fmla="*/ 4569293 w 10994526"/>
              <a:gd name="connsiteY306" fmla="*/ 3651863 h 10994526"/>
              <a:gd name="connsiteX307" fmla="*/ 4569293 w 10994526"/>
              <a:gd name="connsiteY307" fmla="*/ 2760802 h 10994526"/>
              <a:gd name="connsiteX308" fmla="*/ 2760834 w 10994526"/>
              <a:gd name="connsiteY308" fmla="*/ 2760802 h 10994526"/>
              <a:gd name="connsiteX309" fmla="*/ 2760834 w 10994526"/>
              <a:gd name="connsiteY309" fmla="*/ 3651863 h 10994526"/>
              <a:gd name="connsiteX310" fmla="*/ 3651756 w 10994526"/>
              <a:gd name="connsiteY310" fmla="*/ 3651863 h 10994526"/>
              <a:gd name="connsiteX311" fmla="*/ 3651756 w 10994526"/>
              <a:gd name="connsiteY311" fmla="*/ 2760802 h 10994526"/>
              <a:gd name="connsiteX312" fmla="*/ 1844646 w 10994526"/>
              <a:gd name="connsiteY312" fmla="*/ 2760802 h 10994526"/>
              <a:gd name="connsiteX313" fmla="*/ 1844646 w 10994526"/>
              <a:gd name="connsiteY313" fmla="*/ 3651863 h 10994526"/>
              <a:gd name="connsiteX314" fmla="*/ 2735723 w 10994526"/>
              <a:gd name="connsiteY314" fmla="*/ 3651863 h 10994526"/>
              <a:gd name="connsiteX315" fmla="*/ 2735723 w 10994526"/>
              <a:gd name="connsiteY315" fmla="*/ 2760802 h 10994526"/>
              <a:gd name="connsiteX316" fmla="*/ 928615 w 10994526"/>
              <a:gd name="connsiteY316" fmla="*/ 2760802 h 10994526"/>
              <a:gd name="connsiteX317" fmla="*/ 928615 w 10994526"/>
              <a:gd name="connsiteY317" fmla="*/ 3651863 h 10994526"/>
              <a:gd name="connsiteX318" fmla="*/ 1819533 w 10994526"/>
              <a:gd name="connsiteY318" fmla="*/ 3651863 h 10994526"/>
              <a:gd name="connsiteX319" fmla="*/ 1819533 w 10994526"/>
              <a:gd name="connsiteY319" fmla="*/ 2760802 h 10994526"/>
              <a:gd name="connsiteX320" fmla="*/ 9174866 w 10994526"/>
              <a:gd name="connsiteY320" fmla="*/ 1844770 h 10994526"/>
              <a:gd name="connsiteX321" fmla="*/ 9174866 w 10994526"/>
              <a:gd name="connsiteY321" fmla="*/ 2735690 h 10994526"/>
              <a:gd name="connsiteX322" fmla="*/ 10065912 w 10994526"/>
              <a:gd name="connsiteY322" fmla="*/ 2735690 h 10994526"/>
              <a:gd name="connsiteX323" fmla="*/ 10065912 w 10994526"/>
              <a:gd name="connsiteY323" fmla="*/ 1844770 h 10994526"/>
              <a:gd name="connsiteX324" fmla="*/ 8258818 w 10994526"/>
              <a:gd name="connsiteY324" fmla="*/ 1844770 h 10994526"/>
              <a:gd name="connsiteX325" fmla="*/ 8258818 w 10994526"/>
              <a:gd name="connsiteY325" fmla="*/ 2735690 h 10994526"/>
              <a:gd name="connsiteX326" fmla="*/ 9149754 w 10994526"/>
              <a:gd name="connsiteY326" fmla="*/ 2735690 h 10994526"/>
              <a:gd name="connsiteX327" fmla="*/ 9149754 w 10994526"/>
              <a:gd name="connsiteY327" fmla="*/ 1844770 h 10994526"/>
              <a:gd name="connsiteX328" fmla="*/ 7342659 w 10994526"/>
              <a:gd name="connsiteY328" fmla="*/ 1844770 h 10994526"/>
              <a:gd name="connsiteX329" fmla="*/ 7342659 w 10994526"/>
              <a:gd name="connsiteY329" fmla="*/ 2735690 h 10994526"/>
              <a:gd name="connsiteX330" fmla="*/ 8233706 w 10994526"/>
              <a:gd name="connsiteY330" fmla="*/ 2735690 h 10994526"/>
              <a:gd name="connsiteX331" fmla="*/ 8233706 w 10994526"/>
              <a:gd name="connsiteY331" fmla="*/ 1844770 h 10994526"/>
              <a:gd name="connsiteX332" fmla="*/ 6426626 w 10994526"/>
              <a:gd name="connsiteY332" fmla="*/ 1844770 h 10994526"/>
              <a:gd name="connsiteX333" fmla="*/ 6426626 w 10994526"/>
              <a:gd name="connsiteY333" fmla="*/ 2735690 h 10994526"/>
              <a:gd name="connsiteX334" fmla="*/ 7317548 w 10994526"/>
              <a:gd name="connsiteY334" fmla="*/ 2735690 h 10994526"/>
              <a:gd name="connsiteX335" fmla="*/ 7317548 w 10994526"/>
              <a:gd name="connsiteY335" fmla="*/ 1844770 h 10994526"/>
              <a:gd name="connsiteX336" fmla="*/ 5510437 w 10994526"/>
              <a:gd name="connsiteY336" fmla="*/ 1844770 h 10994526"/>
              <a:gd name="connsiteX337" fmla="*/ 5510437 w 10994526"/>
              <a:gd name="connsiteY337" fmla="*/ 2735690 h 10994526"/>
              <a:gd name="connsiteX338" fmla="*/ 6401515 w 10994526"/>
              <a:gd name="connsiteY338" fmla="*/ 2735690 h 10994526"/>
              <a:gd name="connsiteX339" fmla="*/ 6401515 w 10994526"/>
              <a:gd name="connsiteY339" fmla="*/ 1844770 h 10994526"/>
              <a:gd name="connsiteX340" fmla="*/ 4594404 w 10994526"/>
              <a:gd name="connsiteY340" fmla="*/ 1844770 h 10994526"/>
              <a:gd name="connsiteX341" fmla="*/ 4594404 w 10994526"/>
              <a:gd name="connsiteY341" fmla="*/ 2735690 h 10994526"/>
              <a:gd name="connsiteX342" fmla="*/ 5485329 w 10994526"/>
              <a:gd name="connsiteY342" fmla="*/ 2735690 h 10994526"/>
              <a:gd name="connsiteX343" fmla="*/ 5485329 w 10994526"/>
              <a:gd name="connsiteY343" fmla="*/ 1844770 h 10994526"/>
              <a:gd name="connsiteX344" fmla="*/ 3676868 w 10994526"/>
              <a:gd name="connsiteY344" fmla="*/ 1844770 h 10994526"/>
              <a:gd name="connsiteX345" fmla="*/ 3676868 w 10994526"/>
              <a:gd name="connsiteY345" fmla="*/ 2735690 h 10994526"/>
              <a:gd name="connsiteX346" fmla="*/ 4569293 w 10994526"/>
              <a:gd name="connsiteY346" fmla="*/ 2735690 h 10994526"/>
              <a:gd name="connsiteX347" fmla="*/ 4569293 w 10994526"/>
              <a:gd name="connsiteY347" fmla="*/ 1844770 h 10994526"/>
              <a:gd name="connsiteX348" fmla="*/ 2760834 w 10994526"/>
              <a:gd name="connsiteY348" fmla="*/ 1844770 h 10994526"/>
              <a:gd name="connsiteX349" fmla="*/ 2760834 w 10994526"/>
              <a:gd name="connsiteY349" fmla="*/ 2735690 h 10994526"/>
              <a:gd name="connsiteX350" fmla="*/ 3651756 w 10994526"/>
              <a:gd name="connsiteY350" fmla="*/ 2735690 h 10994526"/>
              <a:gd name="connsiteX351" fmla="*/ 3651756 w 10994526"/>
              <a:gd name="connsiteY351" fmla="*/ 1844770 h 10994526"/>
              <a:gd name="connsiteX352" fmla="*/ 1844646 w 10994526"/>
              <a:gd name="connsiteY352" fmla="*/ 1844770 h 10994526"/>
              <a:gd name="connsiteX353" fmla="*/ 1844646 w 10994526"/>
              <a:gd name="connsiteY353" fmla="*/ 2735690 h 10994526"/>
              <a:gd name="connsiteX354" fmla="*/ 2735723 w 10994526"/>
              <a:gd name="connsiteY354" fmla="*/ 2735690 h 10994526"/>
              <a:gd name="connsiteX355" fmla="*/ 2735723 w 10994526"/>
              <a:gd name="connsiteY355" fmla="*/ 1844770 h 10994526"/>
              <a:gd name="connsiteX356" fmla="*/ 928615 w 10994526"/>
              <a:gd name="connsiteY356" fmla="*/ 1844770 h 10994526"/>
              <a:gd name="connsiteX357" fmla="*/ 928615 w 10994526"/>
              <a:gd name="connsiteY357" fmla="*/ 2735690 h 10994526"/>
              <a:gd name="connsiteX358" fmla="*/ 1819533 w 10994526"/>
              <a:gd name="connsiteY358" fmla="*/ 2735690 h 10994526"/>
              <a:gd name="connsiteX359" fmla="*/ 1819533 w 10994526"/>
              <a:gd name="connsiteY359" fmla="*/ 1844770 h 10994526"/>
              <a:gd name="connsiteX360" fmla="*/ 9174866 w 10994526"/>
              <a:gd name="connsiteY360" fmla="*/ 928600 h 10994526"/>
              <a:gd name="connsiteX361" fmla="*/ 9174866 w 10994526"/>
              <a:gd name="connsiteY361" fmla="*/ 1819658 h 10994526"/>
              <a:gd name="connsiteX362" fmla="*/ 10065912 w 10994526"/>
              <a:gd name="connsiteY362" fmla="*/ 1819658 h 10994526"/>
              <a:gd name="connsiteX363" fmla="*/ 10065912 w 10994526"/>
              <a:gd name="connsiteY363" fmla="*/ 928600 h 10994526"/>
              <a:gd name="connsiteX364" fmla="*/ 8258818 w 10994526"/>
              <a:gd name="connsiteY364" fmla="*/ 928600 h 10994526"/>
              <a:gd name="connsiteX365" fmla="*/ 8258818 w 10994526"/>
              <a:gd name="connsiteY365" fmla="*/ 1819658 h 10994526"/>
              <a:gd name="connsiteX366" fmla="*/ 9149754 w 10994526"/>
              <a:gd name="connsiteY366" fmla="*/ 1819658 h 10994526"/>
              <a:gd name="connsiteX367" fmla="*/ 9149754 w 10994526"/>
              <a:gd name="connsiteY367" fmla="*/ 928600 h 10994526"/>
              <a:gd name="connsiteX368" fmla="*/ 7342659 w 10994526"/>
              <a:gd name="connsiteY368" fmla="*/ 928600 h 10994526"/>
              <a:gd name="connsiteX369" fmla="*/ 7342659 w 10994526"/>
              <a:gd name="connsiteY369" fmla="*/ 1819658 h 10994526"/>
              <a:gd name="connsiteX370" fmla="*/ 8233706 w 10994526"/>
              <a:gd name="connsiteY370" fmla="*/ 1819658 h 10994526"/>
              <a:gd name="connsiteX371" fmla="*/ 8233706 w 10994526"/>
              <a:gd name="connsiteY371" fmla="*/ 928600 h 10994526"/>
              <a:gd name="connsiteX372" fmla="*/ 6426626 w 10994526"/>
              <a:gd name="connsiteY372" fmla="*/ 928600 h 10994526"/>
              <a:gd name="connsiteX373" fmla="*/ 6426626 w 10994526"/>
              <a:gd name="connsiteY373" fmla="*/ 1819658 h 10994526"/>
              <a:gd name="connsiteX374" fmla="*/ 7317548 w 10994526"/>
              <a:gd name="connsiteY374" fmla="*/ 1819658 h 10994526"/>
              <a:gd name="connsiteX375" fmla="*/ 7317548 w 10994526"/>
              <a:gd name="connsiteY375" fmla="*/ 928600 h 10994526"/>
              <a:gd name="connsiteX376" fmla="*/ 5510437 w 10994526"/>
              <a:gd name="connsiteY376" fmla="*/ 928600 h 10994526"/>
              <a:gd name="connsiteX377" fmla="*/ 5510437 w 10994526"/>
              <a:gd name="connsiteY377" fmla="*/ 1819658 h 10994526"/>
              <a:gd name="connsiteX378" fmla="*/ 6401515 w 10994526"/>
              <a:gd name="connsiteY378" fmla="*/ 1819658 h 10994526"/>
              <a:gd name="connsiteX379" fmla="*/ 6401515 w 10994526"/>
              <a:gd name="connsiteY379" fmla="*/ 928600 h 10994526"/>
              <a:gd name="connsiteX380" fmla="*/ 4594404 w 10994526"/>
              <a:gd name="connsiteY380" fmla="*/ 928600 h 10994526"/>
              <a:gd name="connsiteX381" fmla="*/ 4594404 w 10994526"/>
              <a:gd name="connsiteY381" fmla="*/ 1819658 h 10994526"/>
              <a:gd name="connsiteX382" fmla="*/ 5485329 w 10994526"/>
              <a:gd name="connsiteY382" fmla="*/ 1819658 h 10994526"/>
              <a:gd name="connsiteX383" fmla="*/ 5485329 w 10994526"/>
              <a:gd name="connsiteY383" fmla="*/ 928600 h 10994526"/>
              <a:gd name="connsiteX384" fmla="*/ 3676868 w 10994526"/>
              <a:gd name="connsiteY384" fmla="*/ 928600 h 10994526"/>
              <a:gd name="connsiteX385" fmla="*/ 3676868 w 10994526"/>
              <a:gd name="connsiteY385" fmla="*/ 1819658 h 10994526"/>
              <a:gd name="connsiteX386" fmla="*/ 4569293 w 10994526"/>
              <a:gd name="connsiteY386" fmla="*/ 1819658 h 10994526"/>
              <a:gd name="connsiteX387" fmla="*/ 4569293 w 10994526"/>
              <a:gd name="connsiteY387" fmla="*/ 928600 h 10994526"/>
              <a:gd name="connsiteX388" fmla="*/ 2760834 w 10994526"/>
              <a:gd name="connsiteY388" fmla="*/ 928600 h 10994526"/>
              <a:gd name="connsiteX389" fmla="*/ 2760834 w 10994526"/>
              <a:gd name="connsiteY389" fmla="*/ 1819658 h 10994526"/>
              <a:gd name="connsiteX390" fmla="*/ 3651756 w 10994526"/>
              <a:gd name="connsiteY390" fmla="*/ 1819658 h 10994526"/>
              <a:gd name="connsiteX391" fmla="*/ 3651756 w 10994526"/>
              <a:gd name="connsiteY391" fmla="*/ 928600 h 10994526"/>
              <a:gd name="connsiteX392" fmla="*/ 1844646 w 10994526"/>
              <a:gd name="connsiteY392" fmla="*/ 928600 h 10994526"/>
              <a:gd name="connsiteX393" fmla="*/ 1844646 w 10994526"/>
              <a:gd name="connsiteY393" fmla="*/ 1819658 h 10994526"/>
              <a:gd name="connsiteX394" fmla="*/ 2735723 w 10994526"/>
              <a:gd name="connsiteY394" fmla="*/ 1819658 h 10994526"/>
              <a:gd name="connsiteX395" fmla="*/ 2735723 w 10994526"/>
              <a:gd name="connsiteY395" fmla="*/ 928600 h 10994526"/>
              <a:gd name="connsiteX396" fmla="*/ 928615 w 10994526"/>
              <a:gd name="connsiteY396" fmla="*/ 928600 h 10994526"/>
              <a:gd name="connsiteX397" fmla="*/ 928615 w 10994526"/>
              <a:gd name="connsiteY397" fmla="*/ 1819658 h 10994526"/>
              <a:gd name="connsiteX398" fmla="*/ 1819533 w 10994526"/>
              <a:gd name="connsiteY398" fmla="*/ 1819658 h 10994526"/>
              <a:gd name="connsiteX399" fmla="*/ 1819533 w 10994526"/>
              <a:gd name="connsiteY399" fmla="*/ 928600 h 10994526"/>
              <a:gd name="connsiteX400" fmla="*/ 903503 w 10994526"/>
              <a:gd name="connsiteY400" fmla="*/ 0 h 10994526"/>
              <a:gd name="connsiteX401" fmla="*/ 928615 w 10994526"/>
              <a:gd name="connsiteY401" fmla="*/ 0 h 10994526"/>
              <a:gd name="connsiteX402" fmla="*/ 928615 w 10994526"/>
              <a:gd name="connsiteY402" fmla="*/ 903488 h 10994526"/>
              <a:gd name="connsiteX403" fmla="*/ 1819533 w 10994526"/>
              <a:gd name="connsiteY403" fmla="*/ 903488 h 10994526"/>
              <a:gd name="connsiteX404" fmla="*/ 1819533 w 10994526"/>
              <a:gd name="connsiteY404" fmla="*/ 0 h 10994526"/>
              <a:gd name="connsiteX405" fmla="*/ 1844646 w 10994526"/>
              <a:gd name="connsiteY405" fmla="*/ 0 h 10994526"/>
              <a:gd name="connsiteX406" fmla="*/ 1844646 w 10994526"/>
              <a:gd name="connsiteY406" fmla="*/ 903488 h 10994526"/>
              <a:gd name="connsiteX407" fmla="*/ 2735723 w 10994526"/>
              <a:gd name="connsiteY407" fmla="*/ 903488 h 10994526"/>
              <a:gd name="connsiteX408" fmla="*/ 2735723 w 10994526"/>
              <a:gd name="connsiteY408" fmla="*/ 0 h 10994526"/>
              <a:gd name="connsiteX409" fmla="*/ 2760834 w 10994526"/>
              <a:gd name="connsiteY409" fmla="*/ 0 h 10994526"/>
              <a:gd name="connsiteX410" fmla="*/ 2760834 w 10994526"/>
              <a:gd name="connsiteY410" fmla="*/ 903488 h 10994526"/>
              <a:gd name="connsiteX411" fmla="*/ 3651756 w 10994526"/>
              <a:gd name="connsiteY411" fmla="*/ 903488 h 10994526"/>
              <a:gd name="connsiteX412" fmla="*/ 3651756 w 10994526"/>
              <a:gd name="connsiteY412" fmla="*/ 0 h 10994526"/>
              <a:gd name="connsiteX413" fmla="*/ 3676868 w 10994526"/>
              <a:gd name="connsiteY413" fmla="*/ 0 h 10994526"/>
              <a:gd name="connsiteX414" fmla="*/ 3676868 w 10994526"/>
              <a:gd name="connsiteY414" fmla="*/ 903488 h 10994526"/>
              <a:gd name="connsiteX415" fmla="*/ 4569293 w 10994526"/>
              <a:gd name="connsiteY415" fmla="*/ 903488 h 10994526"/>
              <a:gd name="connsiteX416" fmla="*/ 4569293 w 10994526"/>
              <a:gd name="connsiteY416" fmla="*/ 0 h 10994526"/>
              <a:gd name="connsiteX417" fmla="*/ 4594404 w 10994526"/>
              <a:gd name="connsiteY417" fmla="*/ 0 h 10994526"/>
              <a:gd name="connsiteX418" fmla="*/ 4594404 w 10994526"/>
              <a:gd name="connsiteY418" fmla="*/ 903488 h 10994526"/>
              <a:gd name="connsiteX419" fmla="*/ 5485329 w 10994526"/>
              <a:gd name="connsiteY419" fmla="*/ 903488 h 10994526"/>
              <a:gd name="connsiteX420" fmla="*/ 5485329 w 10994526"/>
              <a:gd name="connsiteY420" fmla="*/ 0 h 10994526"/>
              <a:gd name="connsiteX421" fmla="*/ 5510437 w 10994526"/>
              <a:gd name="connsiteY421" fmla="*/ 0 h 10994526"/>
              <a:gd name="connsiteX422" fmla="*/ 5510437 w 10994526"/>
              <a:gd name="connsiteY422" fmla="*/ 903488 h 10994526"/>
              <a:gd name="connsiteX423" fmla="*/ 6401515 w 10994526"/>
              <a:gd name="connsiteY423" fmla="*/ 903488 h 10994526"/>
              <a:gd name="connsiteX424" fmla="*/ 6401515 w 10994526"/>
              <a:gd name="connsiteY424" fmla="*/ 0 h 10994526"/>
              <a:gd name="connsiteX425" fmla="*/ 6426626 w 10994526"/>
              <a:gd name="connsiteY425" fmla="*/ 0 h 10994526"/>
              <a:gd name="connsiteX426" fmla="*/ 6426626 w 10994526"/>
              <a:gd name="connsiteY426" fmla="*/ 903488 h 10994526"/>
              <a:gd name="connsiteX427" fmla="*/ 7317548 w 10994526"/>
              <a:gd name="connsiteY427" fmla="*/ 903488 h 10994526"/>
              <a:gd name="connsiteX428" fmla="*/ 7317548 w 10994526"/>
              <a:gd name="connsiteY428" fmla="*/ 0 h 10994526"/>
              <a:gd name="connsiteX429" fmla="*/ 7342659 w 10994526"/>
              <a:gd name="connsiteY429" fmla="*/ 0 h 10994526"/>
              <a:gd name="connsiteX430" fmla="*/ 7342659 w 10994526"/>
              <a:gd name="connsiteY430" fmla="*/ 903488 h 10994526"/>
              <a:gd name="connsiteX431" fmla="*/ 8233706 w 10994526"/>
              <a:gd name="connsiteY431" fmla="*/ 903488 h 10994526"/>
              <a:gd name="connsiteX432" fmla="*/ 8233706 w 10994526"/>
              <a:gd name="connsiteY432" fmla="*/ 0 h 10994526"/>
              <a:gd name="connsiteX433" fmla="*/ 8258818 w 10994526"/>
              <a:gd name="connsiteY433" fmla="*/ 0 h 10994526"/>
              <a:gd name="connsiteX434" fmla="*/ 8258818 w 10994526"/>
              <a:gd name="connsiteY434" fmla="*/ 903488 h 10994526"/>
              <a:gd name="connsiteX435" fmla="*/ 9149754 w 10994526"/>
              <a:gd name="connsiteY435" fmla="*/ 903488 h 10994526"/>
              <a:gd name="connsiteX436" fmla="*/ 9149754 w 10994526"/>
              <a:gd name="connsiteY436" fmla="*/ 0 h 10994526"/>
              <a:gd name="connsiteX437" fmla="*/ 9174866 w 10994526"/>
              <a:gd name="connsiteY437" fmla="*/ 0 h 10994526"/>
              <a:gd name="connsiteX438" fmla="*/ 9174866 w 10994526"/>
              <a:gd name="connsiteY438" fmla="*/ 903488 h 10994526"/>
              <a:gd name="connsiteX439" fmla="*/ 10065912 w 10994526"/>
              <a:gd name="connsiteY439" fmla="*/ 903488 h 10994526"/>
              <a:gd name="connsiteX440" fmla="*/ 10065912 w 10994526"/>
              <a:gd name="connsiteY440" fmla="*/ 0 h 10994526"/>
              <a:gd name="connsiteX441" fmla="*/ 10091024 w 10994526"/>
              <a:gd name="connsiteY441" fmla="*/ 0 h 10994526"/>
              <a:gd name="connsiteX442" fmla="*/ 10091024 w 10994526"/>
              <a:gd name="connsiteY442" fmla="*/ 903488 h 10994526"/>
              <a:gd name="connsiteX443" fmla="*/ 10994526 w 10994526"/>
              <a:gd name="connsiteY443" fmla="*/ 903488 h 10994526"/>
              <a:gd name="connsiteX444" fmla="*/ 10994526 w 10994526"/>
              <a:gd name="connsiteY444" fmla="*/ 928600 h 10994526"/>
              <a:gd name="connsiteX445" fmla="*/ 10091024 w 10994526"/>
              <a:gd name="connsiteY445" fmla="*/ 928600 h 10994526"/>
              <a:gd name="connsiteX446" fmla="*/ 10091024 w 10994526"/>
              <a:gd name="connsiteY446" fmla="*/ 1819658 h 10994526"/>
              <a:gd name="connsiteX447" fmla="*/ 10994526 w 10994526"/>
              <a:gd name="connsiteY447" fmla="*/ 1819658 h 10994526"/>
              <a:gd name="connsiteX448" fmla="*/ 10994526 w 10994526"/>
              <a:gd name="connsiteY448" fmla="*/ 1844770 h 10994526"/>
              <a:gd name="connsiteX449" fmla="*/ 10091024 w 10994526"/>
              <a:gd name="connsiteY449" fmla="*/ 1844770 h 10994526"/>
              <a:gd name="connsiteX450" fmla="*/ 10091024 w 10994526"/>
              <a:gd name="connsiteY450" fmla="*/ 2735690 h 10994526"/>
              <a:gd name="connsiteX451" fmla="*/ 10994526 w 10994526"/>
              <a:gd name="connsiteY451" fmla="*/ 2735690 h 10994526"/>
              <a:gd name="connsiteX452" fmla="*/ 10994526 w 10994526"/>
              <a:gd name="connsiteY452" fmla="*/ 2760802 h 10994526"/>
              <a:gd name="connsiteX453" fmla="*/ 10091024 w 10994526"/>
              <a:gd name="connsiteY453" fmla="*/ 2760802 h 10994526"/>
              <a:gd name="connsiteX454" fmla="*/ 10091024 w 10994526"/>
              <a:gd name="connsiteY454" fmla="*/ 3651863 h 10994526"/>
              <a:gd name="connsiteX455" fmla="*/ 10994526 w 10994526"/>
              <a:gd name="connsiteY455" fmla="*/ 3651863 h 10994526"/>
              <a:gd name="connsiteX456" fmla="*/ 10994526 w 10994526"/>
              <a:gd name="connsiteY456" fmla="*/ 3676975 h 10994526"/>
              <a:gd name="connsiteX457" fmla="*/ 10091024 w 10994526"/>
              <a:gd name="connsiteY457" fmla="*/ 3676975 h 10994526"/>
              <a:gd name="connsiteX458" fmla="*/ 10091024 w 10994526"/>
              <a:gd name="connsiteY458" fmla="*/ 4567913 h 10994526"/>
              <a:gd name="connsiteX459" fmla="*/ 10994526 w 10994526"/>
              <a:gd name="connsiteY459" fmla="*/ 4567913 h 10994526"/>
              <a:gd name="connsiteX460" fmla="*/ 10994526 w 10994526"/>
              <a:gd name="connsiteY460" fmla="*/ 4593023 h 10994526"/>
              <a:gd name="connsiteX461" fmla="*/ 10091024 w 10994526"/>
              <a:gd name="connsiteY461" fmla="*/ 4593023 h 10994526"/>
              <a:gd name="connsiteX462" fmla="*/ 10091024 w 10994526"/>
              <a:gd name="connsiteY462" fmla="*/ 5484087 h 10994526"/>
              <a:gd name="connsiteX463" fmla="*/ 10994526 w 10994526"/>
              <a:gd name="connsiteY463" fmla="*/ 5484087 h 10994526"/>
              <a:gd name="connsiteX464" fmla="*/ 10994526 w 10994526"/>
              <a:gd name="connsiteY464" fmla="*/ 5509197 h 10994526"/>
              <a:gd name="connsiteX465" fmla="*/ 10091024 w 10994526"/>
              <a:gd name="connsiteY465" fmla="*/ 5509197 h 10994526"/>
              <a:gd name="connsiteX466" fmla="*/ 10091024 w 10994526"/>
              <a:gd name="connsiteY466" fmla="*/ 6400117 h 10994526"/>
              <a:gd name="connsiteX467" fmla="*/ 10994526 w 10994526"/>
              <a:gd name="connsiteY467" fmla="*/ 6400117 h 10994526"/>
              <a:gd name="connsiteX468" fmla="*/ 10994526 w 10994526"/>
              <a:gd name="connsiteY468" fmla="*/ 6425229 h 10994526"/>
              <a:gd name="connsiteX469" fmla="*/ 10091024 w 10994526"/>
              <a:gd name="connsiteY469" fmla="*/ 6425229 h 10994526"/>
              <a:gd name="connsiteX470" fmla="*/ 10091024 w 10994526"/>
              <a:gd name="connsiteY470" fmla="*/ 7317658 h 10994526"/>
              <a:gd name="connsiteX471" fmla="*/ 10994526 w 10994526"/>
              <a:gd name="connsiteY471" fmla="*/ 7317658 h 10994526"/>
              <a:gd name="connsiteX472" fmla="*/ 10994526 w 10994526"/>
              <a:gd name="connsiteY472" fmla="*/ 7342770 h 10994526"/>
              <a:gd name="connsiteX473" fmla="*/ 10091024 w 10994526"/>
              <a:gd name="connsiteY473" fmla="*/ 7342770 h 10994526"/>
              <a:gd name="connsiteX474" fmla="*/ 10091024 w 10994526"/>
              <a:gd name="connsiteY474" fmla="*/ 8233706 h 10994526"/>
              <a:gd name="connsiteX475" fmla="*/ 10994526 w 10994526"/>
              <a:gd name="connsiteY475" fmla="*/ 8233706 h 10994526"/>
              <a:gd name="connsiteX476" fmla="*/ 10994526 w 10994526"/>
              <a:gd name="connsiteY476" fmla="*/ 8258818 h 10994526"/>
              <a:gd name="connsiteX477" fmla="*/ 10091024 w 10994526"/>
              <a:gd name="connsiteY477" fmla="*/ 8258818 h 10994526"/>
              <a:gd name="connsiteX478" fmla="*/ 10091024 w 10994526"/>
              <a:gd name="connsiteY478" fmla="*/ 9149880 h 10994526"/>
              <a:gd name="connsiteX479" fmla="*/ 10994526 w 10994526"/>
              <a:gd name="connsiteY479" fmla="*/ 9149880 h 10994526"/>
              <a:gd name="connsiteX480" fmla="*/ 10994526 w 10994526"/>
              <a:gd name="connsiteY480" fmla="*/ 9174992 h 10994526"/>
              <a:gd name="connsiteX481" fmla="*/ 10091024 w 10994526"/>
              <a:gd name="connsiteY481" fmla="*/ 9174992 h 10994526"/>
              <a:gd name="connsiteX482" fmla="*/ 10091024 w 10994526"/>
              <a:gd name="connsiteY482" fmla="*/ 10065928 h 10994526"/>
              <a:gd name="connsiteX483" fmla="*/ 10994526 w 10994526"/>
              <a:gd name="connsiteY483" fmla="*/ 10065928 h 10994526"/>
              <a:gd name="connsiteX484" fmla="*/ 10994526 w 10994526"/>
              <a:gd name="connsiteY484" fmla="*/ 10091040 h 10994526"/>
              <a:gd name="connsiteX485" fmla="*/ 10091024 w 10994526"/>
              <a:gd name="connsiteY485" fmla="*/ 10091040 h 10994526"/>
              <a:gd name="connsiteX486" fmla="*/ 10091024 w 10994526"/>
              <a:gd name="connsiteY486" fmla="*/ 10994526 h 10994526"/>
              <a:gd name="connsiteX487" fmla="*/ 10065912 w 10994526"/>
              <a:gd name="connsiteY487" fmla="*/ 10994526 h 10994526"/>
              <a:gd name="connsiteX488" fmla="*/ 10065912 w 10994526"/>
              <a:gd name="connsiteY488" fmla="*/ 10091040 h 10994526"/>
              <a:gd name="connsiteX489" fmla="*/ 9174866 w 10994526"/>
              <a:gd name="connsiteY489" fmla="*/ 10091040 h 10994526"/>
              <a:gd name="connsiteX490" fmla="*/ 9174866 w 10994526"/>
              <a:gd name="connsiteY490" fmla="*/ 10994526 h 10994526"/>
              <a:gd name="connsiteX491" fmla="*/ 9149754 w 10994526"/>
              <a:gd name="connsiteY491" fmla="*/ 10994526 h 10994526"/>
              <a:gd name="connsiteX492" fmla="*/ 9149754 w 10994526"/>
              <a:gd name="connsiteY492" fmla="*/ 10091040 h 10994526"/>
              <a:gd name="connsiteX493" fmla="*/ 8258818 w 10994526"/>
              <a:gd name="connsiteY493" fmla="*/ 10091040 h 10994526"/>
              <a:gd name="connsiteX494" fmla="*/ 8258818 w 10994526"/>
              <a:gd name="connsiteY494" fmla="*/ 10994526 h 10994526"/>
              <a:gd name="connsiteX495" fmla="*/ 8233706 w 10994526"/>
              <a:gd name="connsiteY495" fmla="*/ 10994526 h 10994526"/>
              <a:gd name="connsiteX496" fmla="*/ 8233706 w 10994526"/>
              <a:gd name="connsiteY496" fmla="*/ 10091040 h 10994526"/>
              <a:gd name="connsiteX497" fmla="*/ 7342659 w 10994526"/>
              <a:gd name="connsiteY497" fmla="*/ 10091040 h 10994526"/>
              <a:gd name="connsiteX498" fmla="*/ 7342659 w 10994526"/>
              <a:gd name="connsiteY498" fmla="*/ 10994526 h 10994526"/>
              <a:gd name="connsiteX499" fmla="*/ 7317548 w 10994526"/>
              <a:gd name="connsiteY499" fmla="*/ 10994526 h 10994526"/>
              <a:gd name="connsiteX500" fmla="*/ 7317548 w 10994526"/>
              <a:gd name="connsiteY500" fmla="*/ 10091040 h 10994526"/>
              <a:gd name="connsiteX501" fmla="*/ 6426626 w 10994526"/>
              <a:gd name="connsiteY501" fmla="*/ 10091040 h 10994526"/>
              <a:gd name="connsiteX502" fmla="*/ 6426626 w 10994526"/>
              <a:gd name="connsiteY502" fmla="*/ 10994526 h 10994526"/>
              <a:gd name="connsiteX503" fmla="*/ 6401515 w 10994526"/>
              <a:gd name="connsiteY503" fmla="*/ 10994526 h 10994526"/>
              <a:gd name="connsiteX504" fmla="*/ 6401515 w 10994526"/>
              <a:gd name="connsiteY504" fmla="*/ 10091040 h 10994526"/>
              <a:gd name="connsiteX505" fmla="*/ 5510437 w 10994526"/>
              <a:gd name="connsiteY505" fmla="*/ 10091040 h 10994526"/>
              <a:gd name="connsiteX506" fmla="*/ 5510437 w 10994526"/>
              <a:gd name="connsiteY506" fmla="*/ 10994526 h 10994526"/>
              <a:gd name="connsiteX507" fmla="*/ 5485329 w 10994526"/>
              <a:gd name="connsiteY507" fmla="*/ 10994526 h 10994526"/>
              <a:gd name="connsiteX508" fmla="*/ 5485329 w 10994526"/>
              <a:gd name="connsiteY508" fmla="*/ 10091040 h 10994526"/>
              <a:gd name="connsiteX509" fmla="*/ 4594404 w 10994526"/>
              <a:gd name="connsiteY509" fmla="*/ 10091040 h 10994526"/>
              <a:gd name="connsiteX510" fmla="*/ 4594404 w 10994526"/>
              <a:gd name="connsiteY510" fmla="*/ 10994526 h 10994526"/>
              <a:gd name="connsiteX511" fmla="*/ 4569293 w 10994526"/>
              <a:gd name="connsiteY511" fmla="*/ 10994526 h 10994526"/>
              <a:gd name="connsiteX512" fmla="*/ 4569293 w 10994526"/>
              <a:gd name="connsiteY512" fmla="*/ 10091040 h 10994526"/>
              <a:gd name="connsiteX513" fmla="*/ 3676868 w 10994526"/>
              <a:gd name="connsiteY513" fmla="*/ 10091040 h 10994526"/>
              <a:gd name="connsiteX514" fmla="*/ 3676868 w 10994526"/>
              <a:gd name="connsiteY514" fmla="*/ 10994526 h 10994526"/>
              <a:gd name="connsiteX515" fmla="*/ 3651756 w 10994526"/>
              <a:gd name="connsiteY515" fmla="*/ 10994526 h 10994526"/>
              <a:gd name="connsiteX516" fmla="*/ 3651756 w 10994526"/>
              <a:gd name="connsiteY516" fmla="*/ 10091040 h 10994526"/>
              <a:gd name="connsiteX517" fmla="*/ 2760834 w 10994526"/>
              <a:gd name="connsiteY517" fmla="*/ 10091040 h 10994526"/>
              <a:gd name="connsiteX518" fmla="*/ 2760834 w 10994526"/>
              <a:gd name="connsiteY518" fmla="*/ 10994526 h 10994526"/>
              <a:gd name="connsiteX519" fmla="*/ 2735723 w 10994526"/>
              <a:gd name="connsiteY519" fmla="*/ 10994526 h 10994526"/>
              <a:gd name="connsiteX520" fmla="*/ 2735723 w 10994526"/>
              <a:gd name="connsiteY520" fmla="*/ 10091040 h 10994526"/>
              <a:gd name="connsiteX521" fmla="*/ 1844646 w 10994526"/>
              <a:gd name="connsiteY521" fmla="*/ 10091040 h 10994526"/>
              <a:gd name="connsiteX522" fmla="*/ 1844646 w 10994526"/>
              <a:gd name="connsiteY522" fmla="*/ 10994526 h 10994526"/>
              <a:gd name="connsiteX523" fmla="*/ 1819533 w 10994526"/>
              <a:gd name="connsiteY523" fmla="*/ 10994526 h 10994526"/>
              <a:gd name="connsiteX524" fmla="*/ 1819533 w 10994526"/>
              <a:gd name="connsiteY524" fmla="*/ 10091040 h 10994526"/>
              <a:gd name="connsiteX525" fmla="*/ 928615 w 10994526"/>
              <a:gd name="connsiteY525" fmla="*/ 10091040 h 10994526"/>
              <a:gd name="connsiteX526" fmla="*/ 928615 w 10994526"/>
              <a:gd name="connsiteY526" fmla="*/ 10994526 h 10994526"/>
              <a:gd name="connsiteX527" fmla="*/ 903503 w 10994526"/>
              <a:gd name="connsiteY527" fmla="*/ 10994526 h 10994526"/>
              <a:gd name="connsiteX528" fmla="*/ 903503 w 10994526"/>
              <a:gd name="connsiteY528" fmla="*/ 10091040 h 10994526"/>
              <a:gd name="connsiteX529" fmla="*/ 4 w 10994526"/>
              <a:gd name="connsiteY529" fmla="*/ 10091040 h 10994526"/>
              <a:gd name="connsiteX530" fmla="*/ 4 w 10994526"/>
              <a:gd name="connsiteY530" fmla="*/ 10065928 h 10994526"/>
              <a:gd name="connsiteX531" fmla="*/ 903503 w 10994526"/>
              <a:gd name="connsiteY531" fmla="*/ 10065928 h 10994526"/>
              <a:gd name="connsiteX532" fmla="*/ 903503 w 10994526"/>
              <a:gd name="connsiteY532" fmla="*/ 9174992 h 10994526"/>
              <a:gd name="connsiteX533" fmla="*/ 0 w 10994526"/>
              <a:gd name="connsiteY533" fmla="*/ 9174992 h 10994526"/>
              <a:gd name="connsiteX534" fmla="*/ 0 w 10994526"/>
              <a:gd name="connsiteY534" fmla="*/ 9149880 h 10994526"/>
              <a:gd name="connsiteX535" fmla="*/ 903503 w 10994526"/>
              <a:gd name="connsiteY535" fmla="*/ 9149880 h 10994526"/>
              <a:gd name="connsiteX536" fmla="*/ 903503 w 10994526"/>
              <a:gd name="connsiteY536" fmla="*/ 8258818 h 10994526"/>
              <a:gd name="connsiteX537" fmla="*/ 1 w 10994526"/>
              <a:gd name="connsiteY537" fmla="*/ 8258818 h 10994526"/>
              <a:gd name="connsiteX538" fmla="*/ 1 w 10994526"/>
              <a:gd name="connsiteY538" fmla="*/ 8233706 h 10994526"/>
              <a:gd name="connsiteX539" fmla="*/ 903503 w 10994526"/>
              <a:gd name="connsiteY539" fmla="*/ 8233706 h 10994526"/>
              <a:gd name="connsiteX540" fmla="*/ 903503 w 10994526"/>
              <a:gd name="connsiteY540" fmla="*/ 7342770 h 10994526"/>
              <a:gd name="connsiteX541" fmla="*/ 1 w 10994526"/>
              <a:gd name="connsiteY541" fmla="*/ 7342770 h 10994526"/>
              <a:gd name="connsiteX542" fmla="*/ 1 w 10994526"/>
              <a:gd name="connsiteY542" fmla="*/ 7317658 h 10994526"/>
              <a:gd name="connsiteX543" fmla="*/ 903503 w 10994526"/>
              <a:gd name="connsiteY543" fmla="*/ 7317658 h 10994526"/>
              <a:gd name="connsiteX544" fmla="*/ 903503 w 10994526"/>
              <a:gd name="connsiteY544" fmla="*/ 6425229 h 10994526"/>
              <a:gd name="connsiteX545" fmla="*/ 3 w 10994526"/>
              <a:gd name="connsiteY545" fmla="*/ 6425229 h 10994526"/>
              <a:gd name="connsiteX546" fmla="*/ 3 w 10994526"/>
              <a:gd name="connsiteY546" fmla="*/ 6400117 h 10994526"/>
              <a:gd name="connsiteX547" fmla="*/ 903503 w 10994526"/>
              <a:gd name="connsiteY547" fmla="*/ 6400117 h 10994526"/>
              <a:gd name="connsiteX548" fmla="*/ 903503 w 10994526"/>
              <a:gd name="connsiteY548" fmla="*/ 5509197 h 10994526"/>
              <a:gd name="connsiteX549" fmla="*/ 3 w 10994526"/>
              <a:gd name="connsiteY549" fmla="*/ 5509197 h 10994526"/>
              <a:gd name="connsiteX550" fmla="*/ 3 w 10994526"/>
              <a:gd name="connsiteY550" fmla="*/ 5484087 h 10994526"/>
              <a:gd name="connsiteX551" fmla="*/ 903503 w 10994526"/>
              <a:gd name="connsiteY551" fmla="*/ 5484087 h 10994526"/>
              <a:gd name="connsiteX552" fmla="*/ 903503 w 10994526"/>
              <a:gd name="connsiteY552" fmla="*/ 4593023 h 10994526"/>
              <a:gd name="connsiteX553" fmla="*/ 3 w 10994526"/>
              <a:gd name="connsiteY553" fmla="*/ 4593023 h 10994526"/>
              <a:gd name="connsiteX554" fmla="*/ 3 w 10994526"/>
              <a:gd name="connsiteY554" fmla="*/ 4567913 h 10994526"/>
              <a:gd name="connsiteX555" fmla="*/ 903503 w 10994526"/>
              <a:gd name="connsiteY555" fmla="*/ 4567913 h 10994526"/>
              <a:gd name="connsiteX556" fmla="*/ 903503 w 10994526"/>
              <a:gd name="connsiteY556" fmla="*/ 3676975 h 10994526"/>
              <a:gd name="connsiteX557" fmla="*/ 1 w 10994526"/>
              <a:gd name="connsiteY557" fmla="*/ 3676975 h 10994526"/>
              <a:gd name="connsiteX558" fmla="*/ 1 w 10994526"/>
              <a:gd name="connsiteY558" fmla="*/ 3651863 h 10994526"/>
              <a:gd name="connsiteX559" fmla="*/ 903503 w 10994526"/>
              <a:gd name="connsiteY559" fmla="*/ 3651863 h 10994526"/>
              <a:gd name="connsiteX560" fmla="*/ 903503 w 10994526"/>
              <a:gd name="connsiteY560" fmla="*/ 2760802 h 10994526"/>
              <a:gd name="connsiteX561" fmla="*/ 1 w 10994526"/>
              <a:gd name="connsiteY561" fmla="*/ 2760802 h 10994526"/>
              <a:gd name="connsiteX562" fmla="*/ 1 w 10994526"/>
              <a:gd name="connsiteY562" fmla="*/ 2735690 h 10994526"/>
              <a:gd name="connsiteX563" fmla="*/ 903503 w 10994526"/>
              <a:gd name="connsiteY563" fmla="*/ 2735690 h 10994526"/>
              <a:gd name="connsiteX564" fmla="*/ 903503 w 10994526"/>
              <a:gd name="connsiteY564" fmla="*/ 1844770 h 10994526"/>
              <a:gd name="connsiteX565" fmla="*/ 1 w 10994526"/>
              <a:gd name="connsiteY565" fmla="*/ 1844770 h 10994526"/>
              <a:gd name="connsiteX566" fmla="*/ 1 w 10994526"/>
              <a:gd name="connsiteY566" fmla="*/ 1819658 h 10994526"/>
              <a:gd name="connsiteX567" fmla="*/ 903503 w 10994526"/>
              <a:gd name="connsiteY567" fmla="*/ 1819658 h 10994526"/>
              <a:gd name="connsiteX568" fmla="*/ 903503 w 10994526"/>
              <a:gd name="connsiteY568" fmla="*/ 928600 h 10994526"/>
              <a:gd name="connsiteX569" fmla="*/ 3 w 10994526"/>
              <a:gd name="connsiteY569" fmla="*/ 928600 h 10994526"/>
              <a:gd name="connsiteX570" fmla="*/ 3 w 10994526"/>
              <a:gd name="connsiteY570" fmla="*/ 903488 h 10994526"/>
              <a:gd name="connsiteX571" fmla="*/ 903503 w 10994526"/>
              <a:gd name="connsiteY571" fmla="*/ 903488 h 1099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10994526" h="10994526">
                <a:moveTo>
                  <a:pt x="9174866" y="9174992"/>
                </a:moveTo>
                <a:lnTo>
                  <a:pt x="9174866" y="10065928"/>
                </a:lnTo>
                <a:lnTo>
                  <a:pt x="10065912" y="10065928"/>
                </a:lnTo>
                <a:lnTo>
                  <a:pt x="10065912" y="9174992"/>
                </a:lnTo>
                <a:close/>
                <a:moveTo>
                  <a:pt x="8258818" y="9174992"/>
                </a:moveTo>
                <a:lnTo>
                  <a:pt x="8258818" y="10065928"/>
                </a:lnTo>
                <a:lnTo>
                  <a:pt x="9149754" y="10065928"/>
                </a:lnTo>
                <a:lnTo>
                  <a:pt x="9149754" y="9174992"/>
                </a:lnTo>
                <a:close/>
                <a:moveTo>
                  <a:pt x="7342659" y="9174992"/>
                </a:moveTo>
                <a:lnTo>
                  <a:pt x="7342659" y="10065928"/>
                </a:lnTo>
                <a:lnTo>
                  <a:pt x="8233706" y="10065928"/>
                </a:lnTo>
                <a:lnTo>
                  <a:pt x="8233706" y="9174992"/>
                </a:lnTo>
                <a:close/>
                <a:moveTo>
                  <a:pt x="6426626" y="9174992"/>
                </a:moveTo>
                <a:lnTo>
                  <a:pt x="6426626" y="10065928"/>
                </a:lnTo>
                <a:lnTo>
                  <a:pt x="7317548" y="10065928"/>
                </a:lnTo>
                <a:lnTo>
                  <a:pt x="7317548" y="9174992"/>
                </a:lnTo>
                <a:close/>
                <a:moveTo>
                  <a:pt x="5510437" y="9174992"/>
                </a:moveTo>
                <a:lnTo>
                  <a:pt x="5510437" y="10065928"/>
                </a:lnTo>
                <a:lnTo>
                  <a:pt x="6401515" y="10065928"/>
                </a:lnTo>
                <a:lnTo>
                  <a:pt x="6401515" y="9174992"/>
                </a:lnTo>
                <a:close/>
                <a:moveTo>
                  <a:pt x="4594404" y="9174992"/>
                </a:moveTo>
                <a:lnTo>
                  <a:pt x="4594404" y="10065928"/>
                </a:lnTo>
                <a:lnTo>
                  <a:pt x="5485329" y="10065928"/>
                </a:lnTo>
                <a:lnTo>
                  <a:pt x="5485329" y="9174992"/>
                </a:lnTo>
                <a:close/>
                <a:moveTo>
                  <a:pt x="3676868" y="9174992"/>
                </a:moveTo>
                <a:lnTo>
                  <a:pt x="3676868" y="10065928"/>
                </a:lnTo>
                <a:lnTo>
                  <a:pt x="4569293" y="10065928"/>
                </a:lnTo>
                <a:lnTo>
                  <a:pt x="4569293" y="9174992"/>
                </a:lnTo>
                <a:close/>
                <a:moveTo>
                  <a:pt x="2760834" y="9174992"/>
                </a:moveTo>
                <a:lnTo>
                  <a:pt x="2760834" y="10065928"/>
                </a:lnTo>
                <a:lnTo>
                  <a:pt x="3651756" y="10065928"/>
                </a:lnTo>
                <a:lnTo>
                  <a:pt x="3651756" y="9174992"/>
                </a:lnTo>
                <a:close/>
                <a:moveTo>
                  <a:pt x="1844646" y="9174992"/>
                </a:moveTo>
                <a:lnTo>
                  <a:pt x="1844646" y="10065928"/>
                </a:lnTo>
                <a:lnTo>
                  <a:pt x="2735723" y="10065928"/>
                </a:lnTo>
                <a:lnTo>
                  <a:pt x="2735723" y="9174992"/>
                </a:lnTo>
                <a:close/>
                <a:moveTo>
                  <a:pt x="928615" y="9174992"/>
                </a:moveTo>
                <a:lnTo>
                  <a:pt x="928615" y="10065928"/>
                </a:lnTo>
                <a:lnTo>
                  <a:pt x="1819533" y="10065928"/>
                </a:lnTo>
                <a:lnTo>
                  <a:pt x="1819533" y="9174992"/>
                </a:lnTo>
                <a:close/>
                <a:moveTo>
                  <a:pt x="9174866" y="8258818"/>
                </a:moveTo>
                <a:lnTo>
                  <a:pt x="9174866" y="9149880"/>
                </a:lnTo>
                <a:lnTo>
                  <a:pt x="10065912" y="9149880"/>
                </a:lnTo>
                <a:lnTo>
                  <a:pt x="10065912" y="8258818"/>
                </a:lnTo>
                <a:close/>
                <a:moveTo>
                  <a:pt x="8258818" y="8258818"/>
                </a:moveTo>
                <a:lnTo>
                  <a:pt x="8258818" y="9149880"/>
                </a:lnTo>
                <a:lnTo>
                  <a:pt x="9149754" y="9149880"/>
                </a:lnTo>
                <a:lnTo>
                  <a:pt x="9149754" y="8258818"/>
                </a:lnTo>
                <a:close/>
                <a:moveTo>
                  <a:pt x="7342659" y="8258818"/>
                </a:moveTo>
                <a:lnTo>
                  <a:pt x="7342659" y="9149880"/>
                </a:lnTo>
                <a:lnTo>
                  <a:pt x="8233706" y="9149880"/>
                </a:lnTo>
                <a:lnTo>
                  <a:pt x="8233706" y="8258818"/>
                </a:lnTo>
                <a:close/>
                <a:moveTo>
                  <a:pt x="6426626" y="8258818"/>
                </a:moveTo>
                <a:lnTo>
                  <a:pt x="6426626" y="9149880"/>
                </a:lnTo>
                <a:lnTo>
                  <a:pt x="7317548" y="9149880"/>
                </a:lnTo>
                <a:lnTo>
                  <a:pt x="7317548" y="8258818"/>
                </a:lnTo>
                <a:close/>
                <a:moveTo>
                  <a:pt x="5510437" y="8258818"/>
                </a:moveTo>
                <a:lnTo>
                  <a:pt x="5510437" y="9149880"/>
                </a:lnTo>
                <a:lnTo>
                  <a:pt x="6401515" y="9149880"/>
                </a:lnTo>
                <a:lnTo>
                  <a:pt x="6401515" y="8258818"/>
                </a:lnTo>
                <a:close/>
                <a:moveTo>
                  <a:pt x="4594404" y="8258818"/>
                </a:moveTo>
                <a:lnTo>
                  <a:pt x="4594404" y="9149880"/>
                </a:lnTo>
                <a:lnTo>
                  <a:pt x="5485329" y="9149880"/>
                </a:lnTo>
                <a:lnTo>
                  <a:pt x="5485329" y="8258818"/>
                </a:lnTo>
                <a:close/>
                <a:moveTo>
                  <a:pt x="3676868" y="8258818"/>
                </a:moveTo>
                <a:lnTo>
                  <a:pt x="3676868" y="9149880"/>
                </a:lnTo>
                <a:lnTo>
                  <a:pt x="4569293" y="9149880"/>
                </a:lnTo>
                <a:lnTo>
                  <a:pt x="4569293" y="8258818"/>
                </a:lnTo>
                <a:close/>
                <a:moveTo>
                  <a:pt x="2760834" y="8258818"/>
                </a:moveTo>
                <a:lnTo>
                  <a:pt x="2760834" y="9149880"/>
                </a:lnTo>
                <a:lnTo>
                  <a:pt x="3651756" y="9149880"/>
                </a:lnTo>
                <a:lnTo>
                  <a:pt x="3651756" y="8258818"/>
                </a:lnTo>
                <a:close/>
                <a:moveTo>
                  <a:pt x="1844646" y="8258818"/>
                </a:moveTo>
                <a:lnTo>
                  <a:pt x="1844646" y="9149880"/>
                </a:lnTo>
                <a:lnTo>
                  <a:pt x="2735723" y="9149880"/>
                </a:lnTo>
                <a:lnTo>
                  <a:pt x="2735723" y="8258818"/>
                </a:lnTo>
                <a:close/>
                <a:moveTo>
                  <a:pt x="928615" y="8258818"/>
                </a:moveTo>
                <a:lnTo>
                  <a:pt x="928615" y="9149880"/>
                </a:lnTo>
                <a:lnTo>
                  <a:pt x="1819533" y="9149880"/>
                </a:lnTo>
                <a:lnTo>
                  <a:pt x="1819533" y="8258818"/>
                </a:lnTo>
                <a:close/>
                <a:moveTo>
                  <a:pt x="9174866" y="7342770"/>
                </a:moveTo>
                <a:lnTo>
                  <a:pt x="9174866" y="8233706"/>
                </a:lnTo>
                <a:lnTo>
                  <a:pt x="10065912" y="8233706"/>
                </a:lnTo>
                <a:lnTo>
                  <a:pt x="10065912" y="7342770"/>
                </a:lnTo>
                <a:close/>
                <a:moveTo>
                  <a:pt x="8258818" y="7342770"/>
                </a:moveTo>
                <a:lnTo>
                  <a:pt x="8258818" y="8233706"/>
                </a:lnTo>
                <a:lnTo>
                  <a:pt x="9149754" y="8233706"/>
                </a:lnTo>
                <a:lnTo>
                  <a:pt x="9149754" y="7342770"/>
                </a:lnTo>
                <a:close/>
                <a:moveTo>
                  <a:pt x="7342659" y="7342770"/>
                </a:moveTo>
                <a:lnTo>
                  <a:pt x="7342659" y="8233706"/>
                </a:lnTo>
                <a:lnTo>
                  <a:pt x="8233706" y="8233706"/>
                </a:lnTo>
                <a:lnTo>
                  <a:pt x="8233706" y="7342770"/>
                </a:lnTo>
                <a:close/>
                <a:moveTo>
                  <a:pt x="6426626" y="7342770"/>
                </a:moveTo>
                <a:lnTo>
                  <a:pt x="6426626" y="8233706"/>
                </a:lnTo>
                <a:lnTo>
                  <a:pt x="7317548" y="8233706"/>
                </a:lnTo>
                <a:lnTo>
                  <a:pt x="7317548" y="7342770"/>
                </a:lnTo>
                <a:close/>
                <a:moveTo>
                  <a:pt x="5510437" y="7342770"/>
                </a:moveTo>
                <a:lnTo>
                  <a:pt x="5510437" y="8233706"/>
                </a:lnTo>
                <a:lnTo>
                  <a:pt x="6401515" y="8233706"/>
                </a:lnTo>
                <a:lnTo>
                  <a:pt x="6401515" y="7342770"/>
                </a:lnTo>
                <a:close/>
                <a:moveTo>
                  <a:pt x="4594404" y="7342770"/>
                </a:moveTo>
                <a:lnTo>
                  <a:pt x="4594404" y="8233706"/>
                </a:lnTo>
                <a:lnTo>
                  <a:pt x="5485329" y="8233706"/>
                </a:lnTo>
                <a:lnTo>
                  <a:pt x="5485329" y="7342770"/>
                </a:lnTo>
                <a:close/>
                <a:moveTo>
                  <a:pt x="3676868" y="7342770"/>
                </a:moveTo>
                <a:lnTo>
                  <a:pt x="3676868" y="8233706"/>
                </a:lnTo>
                <a:lnTo>
                  <a:pt x="4569293" y="8233706"/>
                </a:lnTo>
                <a:lnTo>
                  <a:pt x="4569293" y="7342770"/>
                </a:lnTo>
                <a:close/>
                <a:moveTo>
                  <a:pt x="2760834" y="7342770"/>
                </a:moveTo>
                <a:lnTo>
                  <a:pt x="2760834" y="8233706"/>
                </a:lnTo>
                <a:lnTo>
                  <a:pt x="3651756" y="8233706"/>
                </a:lnTo>
                <a:lnTo>
                  <a:pt x="3651756" y="7342770"/>
                </a:lnTo>
                <a:close/>
                <a:moveTo>
                  <a:pt x="1844646" y="7342770"/>
                </a:moveTo>
                <a:lnTo>
                  <a:pt x="1844646" y="8233706"/>
                </a:lnTo>
                <a:lnTo>
                  <a:pt x="2735723" y="8233706"/>
                </a:lnTo>
                <a:lnTo>
                  <a:pt x="2735723" y="7342770"/>
                </a:lnTo>
                <a:close/>
                <a:moveTo>
                  <a:pt x="928615" y="7342770"/>
                </a:moveTo>
                <a:lnTo>
                  <a:pt x="928615" y="8233706"/>
                </a:lnTo>
                <a:lnTo>
                  <a:pt x="1819533" y="8233706"/>
                </a:lnTo>
                <a:lnTo>
                  <a:pt x="1819533" y="7342770"/>
                </a:lnTo>
                <a:close/>
                <a:moveTo>
                  <a:pt x="9174866" y="6425229"/>
                </a:moveTo>
                <a:lnTo>
                  <a:pt x="9174866" y="7317658"/>
                </a:lnTo>
                <a:lnTo>
                  <a:pt x="10065912" y="7317658"/>
                </a:lnTo>
                <a:lnTo>
                  <a:pt x="10065912" y="6425229"/>
                </a:lnTo>
                <a:close/>
                <a:moveTo>
                  <a:pt x="8258818" y="6425229"/>
                </a:moveTo>
                <a:lnTo>
                  <a:pt x="8258818" y="7317658"/>
                </a:lnTo>
                <a:lnTo>
                  <a:pt x="9149754" y="7317658"/>
                </a:lnTo>
                <a:lnTo>
                  <a:pt x="9149754" y="6425229"/>
                </a:lnTo>
                <a:close/>
                <a:moveTo>
                  <a:pt x="7342659" y="6425229"/>
                </a:moveTo>
                <a:lnTo>
                  <a:pt x="7342659" y="7317658"/>
                </a:lnTo>
                <a:lnTo>
                  <a:pt x="8233706" y="7317658"/>
                </a:lnTo>
                <a:lnTo>
                  <a:pt x="8233706" y="6425229"/>
                </a:lnTo>
                <a:close/>
                <a:moveTo>
                  <a:pt x="6426626" y="6425229"/>
                </a:moveTo>
                <a:lnTo>
                  <a:pt x="6426626" y="7317658"/>
                </a:lnTo>
                <a:lnTo>
                  <a:pt x="7317548" y="7317658"/>
                </a:lnTo>
                <a:lnTo>
                  <a:pt x="7317548" y="6425229"/>
                </a:lnTo>
                <a:close/>
                <a:moveTo>
                  <a:pt x="5510437" y="6425229"/>
                </a:moveTo>
                <a:lnTo>
                  <a:pt x="5510437" y="7317658"/>
                </a:lnTo>
                <a:lnTo>
                  <a:pt x="6401515" y="7317658"/>
                </a:lnTo>
                <a:lnTo>
                  <a:pt x="6401515" y="6425229"/>
                </a:lnTo>
                <a:close/>
                <a:moveTo>
                  <a:pt x="4594404" y="6425229"/>
                </a:moveTo>
                <a:lnTo>
                  <a:pt x="4594404" y="7317658"/>
                </a:lnTo>
                <a:lnTo>
                  <a:pt x="5485329" y="7317658"/>
                </a:lnTo>
                <a:lnTo>
                  <a:pt x="5485329" y="6425229"/>
                </a:lnTo>
                <a:close/>
                <a:moveTo>
                  <a:pt x="3676868" y="6425229"/>
                </a:moveTo>
                <a:lnTo>
                  <a:pt x="3676868" y="7317658"/>
                </a:lnTo>
                <a:lnTo>
                  <a:pt x="4569293" y="7317658"/>
                </a:lnTo>
                <a:lnTo>
                  <a:pt x="4569293" y="6425229"/>
                </a:lnTo>
                <a:close/>
                <a:moveTo>
                  <a:pt x="2760834" y="6425229"/>
                </a:moveTo>
                <a:lnTo>
                  <a:pt x="2760834" y="7317658"/>
                </a:lnTo>
                <a:lnTo>
                  <a:pt x="3651756" y="7317658"/>
                </a:lnTo>
                <a:lnTo>
                  <a:pt x="3651756" y="6425229"/>
                </a:lnTo>
                <a:close/>
                <a:moveTo>
                  <a:pt x="1844646" y="6425229"/>
                </a:moveTo>
                <a:lnTo>
                  <a:pt x="1844646" y="7317658"/>
                </a:lnTo>
                <a:lnTo>
                  <a:pt x="2735723" y="7317658"/>
                </a:lnTo>
                <a:lnTo>
                  <a:pt x="2735723" y="6425229"/>
                </a:lnTo>
                <a:close/>
                <a:moveTo>
                  <a:pt x="928615" y="6425229"/>
                </a:moveTo>
                <a:lnTo>
                  <a:pt x="928615" y="7317658"/>
                </a:lnTo>
                <a:lnTo>
                  <a:pt x="1819533" y="7317658"/>
                </a:lnTo>
                <a:lnTo>
                  <a:pt x="1819533" y="6425229"/>
                </a:lnTo>
                <a:close/>
                <a:moveTo>
                  <a:pt x="9174866" y="5509197"/>
                </a:moveTo>
                <a:lnTo>
                  <a:pt x="9174866" y="6400117"/>
                </a:lnTo>
                <a:lnTo>
                  <a:pt x="10065912" y="6400117"/>
                </a:lnTo>
                <a:lnTo>
                  <a:pt x="10065912" y="5509197"/>
                </a:lnTo>
                <a:close/>
                <a:moveTo>
                  <a:pt x="8258818" y="5509197"/>
                </a:moveTo>
                <a:lnTo>
                  <a:pt x="8258818" y="6400117"/>
                </a:lnTo>
                <a:lnTo>
                  <a:pt x="9149754" y="6400117"/>
                </a:lnTo>
                <a:lnTo>
                  <a:pt x="9149754" y="5509197"/>
                </a:lnTo>
                <a:close/>
                <a:moveTo>
                  <a:pt x="7342659" y="5509197"/>
                </a:moveTo>
                <a:lnTo>
                  <a:pt x="7342659" y="6400117"/>
                </a:lnTo>
                <a:lnTo>
                  <a:pt x="8233706" y="6400117"/>
                </a:lnTo>
                <a:lnTo>
                  <a:pt x="8233706" y="5509197"/>
                </a:lnTo>
                <a:close/>
                <a:moveTo>
                  <a:pt x="6426626" y="5509197"/>
                </a:moveTo>
                <a:lnTo>
                  <a:pt x="6426626" y="6400117"/>
                </a:lnTo>
                <a:lnTo>
                  <a:pt x="7317548" y="6400117"/>
                </a:lnTo>
                <a:lnTo>
                  <a:pt x="7317548" y="5509197"/>
                </a:lnTo>
                <a:close/>
                <a:moveTo>
                  <a:pt x="5510437" y="5509197"/>
                </a:moveTo>
                <a:lnTo>
                  <a:pt x="5510437" y="6400117"/>
                </a:lnTo>
                <a:lnTo>
                  <a:pt x="6401515" y="6400117"/>
                </a:lnTo>
                <a:lnTo>
                  <a:pt x="6401515" y="5509197"/>
                </a:lnTo>
                <a:close/>
                <a:moveTo>
                  <a:pt x="4594404" y="5509197"/>
                </a:moveTo>
                <a:lnTo>
                  <a:pt x="4594404" y="6400117"/>
                </a:lnTo>
                <a:lnTo>
                  <a:pt x="5485329" y="6400117"/>
                </a:lnTo>
                <a:lnTo>
                  <a:pt x="5485329" y="5509197"/>
                </a:lnTo>
                <a:close/>
                <a:moveTo>
                  <a:pt x="3676868" y="5509197"/>
                </a:moveTo>
                <a:lnTo>
                  <a:pt x="3676868" y="6400117"/>
                </a:lnTo>
                <a:lnTo>
                  <a:pt x="4569293" y="6400117"/>
                </a:lnTo>
                <a:lnTo>
                  <a:pt x="4569293" y="5509197"/>
                </a:lnTo>
                <a:close/>
                <a:moveTo>
                  <a:pt x="2760834" y="5509197"/>
                </a:moveTo>
                <a:lnTo>
                  <a:pt x="2760834" y="6400117"/>
                </a:lnTo>
                <a:lnTo>
                  <a:pt x="3651756" y="6400117"/>
                </a:lnTo>
                <a:lnTo>
                  <a:pt x="3651756" y="5509197"/>
                </a:lnTo>
                <a:close/>
                <a:moveTo>
                  <a:pt x="1844646" y="5509197"/>
                </a:moveTo>
                <a:lnTo>
                  <a:pt x="1844646" y="6400117"/>
                </a:lnTo>
                <a:lnTo>
                  <a:pt x="2735723" y="6400117"/>
                </a:lnTo>
                <a:lnTo>
                  <a:pt x="2735723" y="5509197"/>
                </a:lnTo>
                <a:close/>
                <a:moveTo>
                  <a:pt x="928615" y="5509197"/>
                </a:moveTo>
                <a:lnTo>
                  <a:pt x="928615" y="6400117"/>
                </a:lnTo>
                <a:lnTo>
                  <a:pt x="1819533" y="6400117"/>
                </a:lnTo>
                <a:lnTo>
                  <a:pt x="1819533" y="5509197"/>
                </a:lnTo>
                <a:close/>
                <a:moveTo>
                  <a:pt x="9174866" y="4593023"/>
                </a:moveTo>
                <a:lnTo>
                  <a:pt x="9174866" y="5484087"/>
                </a:lnTo>
                <a:lnTo>
                  <a:pt x="10065912" y="5484087"/>
                </a:lnTo>
                <a:lnTo>
                  <a:pt x="10065912" y="4593023"/>
                </a:lnTo>
                <a:close/>
                <a:moveTo>
                  <a:pt x="8258818" y="4593023"/>
                </a:moveTo>
                <a:lnTo>
                  <a:pt x="8258818" y="5484087"/>
                </a:lnTo>
                <a:lnTo>
                  <a:pt x="9149754" y="5484087"/>
                </a:lnTo>
                <a:lnTo>
                  <a:pt x="9149754" y="4593023"/>
                </a:lnTo>
                <a:close/>
                <a:moveTo>
                  <a:pt x="7342659" y="4593023"/>
                </a:moveTo>
                <a:lnTo>
                  <a:pt x="7342659" y="5484087"/>
                </a:lnTo>
                <a:lnTo>
                  <a:pt x="8233706" y="5484087"/>
                </a:lnTo>
                <a:lnTo>
                  <a:pt x="8233706" y="4593023"/>
                </a:lnTo>
                <a:close/>
                <a:moveTo>
                  <a:pt x="6426626" y="4593023"/>
                </a:moveTo>
                <a:lnTo>
                  <a:pt x="6426626" y="5484087"/>
                </a:lnTo>
                <a:lnTo>
                  <a:pt x="7317548" y="5484087"/>
                </a:lnTo>
                <a:lnTo>
                  <a:pt x="7317548" y="4593023"/>
                </a:lnTo>
                <a:close/>
                <a:moveTo>
                  <a:pt x="5510437" y="4593023"/>
                </a:moveTo>
                <a:lnTo>
                  <a:pt x="5510437" y="5484087"/>
                </a:lnTo>
                <a:lnTo>
                  <a:pt x="6401515" y="5484087"/>
                </a:lnTo>
                <a:lnTo>
                  <a:pt x="6401515" y="4593023"/>
                </a:lnTo>
                <a:close/>
                <a:moveTo>
                  <a:pt x="4594404" y="4593023"/>
                </a:moveTo>
                <a:lnTo>
                  <a:pt x="4594404" y="5484087"/>
                </a:lnTo>
                <a:lnTo>
                  <a:pt x="5485329" y="5484087"/>
                </a:lnTo>
                <a:lnTo>
                  <a:pt x="5485329" y="4593023"/>
                </a:lnTo>
                <a:close/>
                <a:moveTo>
                  <a:pt x="3676868" y="4593023"/>
                </a:moveTo>
                <a:lnTo>
                  <a:pt x="3676868" y="5484087"/>
                </a:lnTo>
                <a:lnTo>
                  <a:pt x="4569293" y="5484087"/>
                </a:lnTo>
                <a:lnTo>
                  <a:pt x="4569293" y="4593023"/>
                </a:lnTo>
                <a:close/>
                <a:moveTo>
                  <a:pt x="2760834" y="4593023"/>
                </a:moveTo>
                <a:lnTo>
                  <a:pt x="2760834" y="5484087"/>
                </a:lnTo>
                <a:lnTo>
                  <a:pt x="3651756" y="5484087"/>
                </a:lnTo>
                <a:lnTo>
                  <a:pt x="3651756" y="4593023"/>
                </a:lnTo>
                <a:close/>
                <a:moveTo>
                  <a:pt x="1844646" y="4593023"/>
                </a:moveTo>
                <a:lnTo>
                  <a:pt x="1844646" y="5484087"/>
                </a:lnTo>
                <a:lnTo>
                  <a:pt x="2735723" y="5484087"/>
                </a:lnTo>
                <a:lnTo>
                  <a:pt x="2735723" y="4593023"/>
                </a:lnTo>
                <a:close/>
                <a:moveTo>
                  <a:pt x="928615" y="4593023"/>
                </a:moveTo>
                <a:lnTo>
                  <a:pt x="928615" y="5484087"/>
                </a:lnTo>
                <a:lnTo>
                  <a:pt x="1819533" y="5484087"/>
                </a:lnTo>
                <a:lnTo>
                  <a:pt x="1819533" y="4593023"/>
                </a:lnTo>
                <a:close/>
                <a:moveTo>
                  <a:pt x="9174866" y="3676975"/>
                </a:moveTo>
                <a:lnTo>
                  <a:pt x="9174866" y="4567913"/>
                </a:lnTo>
                <a:lnTo>
                  <a:pt x="10065912" y="4567913"/>
                </a:lnTo>
                <a:lnTo>
                  <a:pt x="10065912" y="3676975"/>
                </a:lnTo>
                <a:close/>
                <a:moveTo>
                  <a:pt x="8258818" y="3676975"/>
                </a:moveTo>
                <a:lnTo>
                  <a:pt x="8258818" y="4567913"/>
                </a:lnTo>
                <a:lnTo>
                  <a:pt x="9149754" y="4567913"/>
                </a:lnTo>
                <a:lnTo>
                  <a:pt x="9149754" y="3676975"/>
                </a:lnTo>
                <a:close/>
                <a:moveTo>
                  <a:pt x="7342659" y="3676975"/>
                </a:moveTo>
                <a:lnTo>
                  <a:pt x="7342659" y="4567913"/>
                </a:lnTo>
                <a:lnTo>
                  <a:pt x="8233706" y="4567913"/>
                </a:lnTo>
                <a:lnTo>
                  <a:pt x="8233706" y="3676975"/>
                </a:lnTo>
                <a:close/>
                <a:moveTo>
                  <a:pt x="6426626" y="3676975"/>
                </a:moveTo>
                <a:lnTo>
                  <a:pt x="6426626" y="4567913"/>
                </a:lnTo>
                <a:lnTo>
                  <a:pt x="7317548" y="4567913"/>
                </a:lnTo>
                <a:lnTo>
                  <a:pt x="7317548" y="3676975"/>
                </a:lnTo>
                <a:close/>
                <a:moveTo>
                  <a:pt x="5510437" y="3676975"/>
                </a:moveTo>
                <a:lnTo>
                  <a:pt x="5510437" y="4567913"/>
                </a:lnTo>
                <a:lnTo>
                  <a:pt x="6401515" y="4567913"/>
                </a:lnTo>
                <a:lnTo>
                  <a:pt x="6401515" y="3676975"/>
                </a:lnTo>
                <a:close/>
                <a:moveTo>
                  <a:pt x="4594404" y="3676975"/>
                </a:moveTo>
                <a:lnTo>
                  <a:pt x="4594404" y="4567913"/>
                </a:lnTo>
                <a:lnTo>
                  <a:pt x="5485329" y="4567913"/>
                </a:lnTo>
                <a:lnTo>
                  <a:pt x="5485329" y="3676975"/>
                </a:lnTo>
                <a:close/>
                <a:moveTo>
                  <a:pt x="3676868" y="3676975"/>
                </a:moveTo>
                <a:lnTo>
                  <a:pt x="3676868" y="4567913"/>
                </a:lnTo>
                <a:lnTo>
                  <a:pt x="4569293" y="4567913"/>
                </a:lnTo>
                <a:lnTo>
                  <a:pt x="4569293" y="3676975"/>
                </a:lnTo>
                <a:close/>
                <a:moveTo>
                  <a:pt x="2760834" y="3676975"/>
                </a:moveTo>
                <a:lnTo>
                  <a:pt x="2760834" y="4567913"/>
                </a:lnTo>
                <a:lnTo>
                  <a:pt x="3651756" y="4567913"/>
                </a:lnTo>
                <a:lnTo>
                  <a:pt x="3651756" y="3676975"/>
                </a:lnTo>
                <a:close/>
                <a:moveTo>
                  <a:pt x="1844646" y="3676975"/>
                </a:moveTo>
                <a:lnTo>
                  <a:pt x="1844646" y="4567913"/>
                </a:lnTo>
                <a:lnTo>
                  <a:pt x="2735723" y="4567913"/>
                </a:lnTo>
                <a:lnTo>
                  <a:pt x="2735723" y="3676975"/>
                </a:lnTo>
                <a:close/>
                <a:moveTo>
                  <a:pt x="928615" y="3676975"/>
                </a:moveTo>
                <a:lnTo>
                  <a:pt x="928615" y="4567913"/>
                </a:lnTo>
                <a:lnTo>
                  <a:pt x="1819533" y="4567913"/>
                </a:lnTo>
                <a:lnTo>
                  <a:pt x="1819533" y="3676975"/>
                </a:lnTo>
                <a:close/>
                <a:moveTo>
                  <a:pt x="9174866" y="2760802"/>
                </a:moveTo>
                <a:lnTo>
                  <a:pt x="9174866" y="3651863"/>
                </a:lnTo>
                <a:lnTo>
                  <a:pt x="10065912" y="3651863"/>
                </a:lnTo>
                <a:lnTo>
                  <a:pt x="10065912" y="2760802"/>
                </a:lnTo>
                <a:close/>
                <a:moveTo>
                  <a:pt x="8258818" y="2760802"/>
                </a:moveTo>
                <a:lnTo>
                  <a:pt x="8258818" y="3651863"/>
                </a:lnTo>
                <a:lnTo>
                  <a:pt x="9149754" y="3651863"/>
                </a:lnTo>
                <a:lnTo>
                  <a:pt x="9149754" y="2760802"/>
                </a:lnTo>
                <a:close/>
                <a:moveTo>
                  <a:pt x="7342659" y="2760802"/>
                </a:moveTo>
                <a:lnTo>
                  <a:pt x="7342659" y="3651863"/>
                </a:lnTo>
                <a:lnTo>
                  <a:pt x="8233706" y="3651863"/>
                </a:lnTo>
                <a:lnTo>
                  <a:pt x="8233706" y="2760802"/>
                </a:lnTo>
                <a:close/>
                <a:moveTo>
                  <a:pt x="6426626" y="2760802"/>
                </a:moveTo>
                <a:lnTo>
                  <a:pt x="6426626" y="3651863"/>
                </a:lnTo>
                <a:lnTo>
                  <a:pt x="7317548" y="3651863"/>
                </a:lnTo>
                <a:lnTo>
                  <a:pt x="7317548" y="2760802"/>
                </a:lnTo>
                <a:close/>
                <a:moveTo>
                  <a:pt x="5510437" y="2760802"/>
                </a:moveTo>
                <a:lnTo>
                  <a:pt x="5510437" y="3651863"/>
                </a:lnTo>
                <a:lnTo>
                  <a:pt x="6401515" y="3651863"/>
                </a:lnTo>
                <a:lnTo>
                  <a:pt x="6401515" y="2760802"/>
                </a:lnTo>
                <a:close/>
                <a:moveTo>
                  <a:pt x="4594404" y="2760802"/>
                </a:moveTo>
                <a:lnTo>
                  <a:pt x="4594404" y="3651863"/>
                </a:lnTo>
                <a:lnTo>
                  <a:pt x="5485329" y="3651863"/>
                </a:lnTo>
                <a:lnTo>
                  <a:pt x="5485329" y="2760802"/>
                </a:lnTo>
                <a:close/>
                <a:moveTo>
                  <a:pt x="3676868" y="2760802"/>
                </a:moveTo>
                <a:lnTo>
                  <a:pt x="3676868" y="3651863"/>
                </a:lnTo>
                <a:lnTo>
                  <a:pt x="4569293" y="3651863"/>
                </a:lnTo>
                <a:lnTo>
                  <a:pt x="4569293" y="2760802"/>
                </a:lnTo>
                <a:close/>
                <a:moveTo>
                  <a:pt x="2760834" y="2760802"/>
                </a:moveTo>
                <a:lnTo>
                  <a:pt x="2760834" y="3651863"/>
                </a:lnTo>
                <a:lnTo>
                  <a:pt x="3651756" y="3651863"/>
                </a:lnTo>
                <a:lnTo>
                  <a:pt x="3651756" y="2760802"/>
                </a:lnTo>
                <a:close/>
                <a:moveTo>
                  <a:pt x="1844646" y="2760802"/>
                </a:moveTo>
                <a:lnTo>
                  <a:pt x="1844646" y="3651863"/>
                </a:lnTo>
                <a:lnTo>
                  <a:pt x="2735723" y="3651863"/>
                </a:lnTo>
                <a:lnTo>
                  <a:pt x="2735723" y="2760802"/>
                </a:lnTo>
                <a:close/>
                <a:moveTo>
                  <a:pt x="928615" y="2760802"/>
                </a:moveTo>
                <a:lnTo>
                  <a:pt x="928615" y="3651863"/>
                </a:lnTo>
                <a:lnTo>
                  <a:pt x="1819533" y="3651863"/>
                </a:lnTo>
                <a:lnTo>
                  <a:pt x="1819533" y="2760802"/>
                </a:lnTo>
                <a:close/>
                <a:moveTo>
                  <a:pt x="9174866" y="1844770"/>
                </a:moveTo>
                <a:lnTo>
                  <a:pt x="9174866" y="2735690"/>
                </a:lnTo>
                <a:lnTo>
                  <a:pt x="10065912" y="2735690"/>
                </a:lnTo>
                <a:lnTo>
                  <a:pt x="10065912" y="1844770"/>
                </a:lnTo>
                <a:close/>
                <a:moveTo>
                  <a:pt x="8258818" y="1844770"/>
                </a:moveTo>
                <a:lnTo>
                  <a:pt x="8258818" y="2735690"/>
                </a:lnTo>
                <a:lnTo>
                  <a:pt x="9149754" y="2735690"/>
                </a:lnTo>
                <a:lnTo>
                  <a:pt x="9149754" y="1844770"/>
                </a:lnTo>
                <a:close/>
                <a:moveTo>
                  <a:pt x="7342659" y="1844770"/>
                </a:moveTo>
                <a:lnTo>
                  <a:pt x="7342659" y="2735690"/>
                </a:lnTo>
                <a:lnTo>
                  <a:pt x="8233706" y="2735690"/>
                </a:lnTo>
                <a:lnTo>
                  <a:pt x="8233706" y="1844770"/>
                </a:lnTo>
                <a:close/>
                <a:moveTo>
                  <a:pt x="6426626" y="1844770"/>
                </a:moveTo>
                <a:lnTo>
                  <a:pt x="6426626" y="2735690"/>
                </a:lnTo>
                <a:lnTo>
                  <a:pt x="7317548" y="2735690"/>
                </a:lnTo>
                <a:lnTo>
                  <a:pt x="7317548" y="1844770"/>
                </a:lnTo>
                <a:close/>
                <a:moveTo>
                  <a:pt x="5510437" y="1844770"/>
                </a:moveTo>
                <a:lnTo>
                  <a:pt x="5510437" y="2735690"/>
                </a:lnTo>
                <a:lnTo>
                  <a:pt x="6401515" y="2735690"/>
                </a:lnTo>
                <a:lnTo>
                  <a:pt x="6401515" y="1844770"/>
                </a:lnTo>
                <a:close/>
                <a:moveTo>
                  <a:pt x="4594404" y="1844770"/>
                </a:moveTo>
                <a:lnTo>
                  <a:pt x="4594404" y="2735690"/>
                </a:lnTo>
                <a:lnTo>
                  <a:pt x="5485329" y="2735690"/>
                </a:lnTo>
                <a:lnTo>
                  <a:pt x="5485329" y="1844770"/>
                </a:lnTo>
                <a:close/>
                <a:moveTo>
                  <a:pt x="3676868" y="1844770"/>
                </a:moveTo>
                <a:lnTo>
                  <a:pt x="3676868" y="2735690"/>
                </a:lnTo>
                <a:lnTo>
                  <a:pt x="4569293" y="2735690"/>
                </a:lnTo>
                <a:lnTo>
                  <a:pt x="4569293" y="1844770"/>
                </a:lnTo>
                <a:close/>
                <a:moveTo>
                  <a:pt x="2760834" y="1844770"/>
                </a:moveTo>
                <a:lnTo>
                  <a:pt x="2760834" y="2735690"/>
                </a:lnTo>
                <a:lnTo>
                  <a:pt x="3651756" y="2735690"/>
                </a:lnTo>
                <a:lnTo>
                  <a:pt x="3651756" y="1844770"/>
                </a:lnTo>
                <a:close/>
                <a:moveTo>
                  <a:pt x="1844646" y="1844770"/>
                </a:moveTo>
                <a:lnTo>
                  <a:pt x="1844646" y="2735690"/>
                </a:lnTo>
                <a:lnTo>
                  <a:pt x="2735723" y="2735690"/>
                </a:lnTo>
                <a:lnTo>
                  <a:pt x="2735723" y="1844770"/>
                </a:lnTo>
                <a:close/>
                <a:moveTo>
                  <a:pt x="928615" y="1844770"/>
                </a:moveTo>
                <a:lnTo>
                  <a:pt x="928615" y="2735690"/>
                </a:lnTo>
                <a:lnTo>
                  <a:pt x="1819533" y="2735690"/>
                </a:lnTo>
                <a:lnTo>
                  <a:pt x="1819533" y="1844770"/>
                </a:lnTo>
                <a:close/>
                <a:moveTo>
                  <a:pt x="9174866" y="928600"/>
                </a:moveTo>
                <a:lnTo>
                  <a:pt x="9174866" y="1819658"/>
                </a:lnTo>
                <a:lnTo>
                  <a:pt x="10065912" y="1819658"/>
                </a:lnTo>
                <a:lnTo>
                  <a:pt x="10065912" y="928600"/>
                </a:lnTo>
                <a:close/>
                <a:moveTo>
                  <a:pt x="8258818" y="928600"/>
                </a:moveTo>
                <a:lnTo>
                  <a:pt x="8258818" y="1819658"/>
                </a:lnTo>
                <a:lnTo>
                  <a:pt x="9149754" y="1819658"/>
                </a:lnTo>
                <a:lnTo>
                  <a:pt x="9149754" y="928600"/>
                </a:lnTo>
                <a:close/>
                <a:moveTo>
                  <a:pt x="7342659" y="928600"/>
                </a:moveTo>
                <a:lnTo>
                  <a:pt x="7342659" y="1819658"/>
                </a:lnTo>
                <a:lnTo>
                  <a:pt x="8233706" y="1819658"/>
                </a:lnTo>
                <a:lnTo>
                  <a:pt x="8233706" y="928600"/>
                </a:lnTo>
                <a:close/>
                <a:moveTo>
                  <a:pt x="6426626" y="928600"/>
                </a:moveTo>
                <a:lnTo>
                  <a:pt x="6426626" y="1819658"/>
                </a:lnTo>
                <a:lnTo>
                  <a:pt x="7317548" y="1819658"/>
                </a:lnTo>
                <a:lnTo>
                  <a:pt x="7317548" y="928600"/>
                </a:lnTo>
                <a:close/>
                <a:moveTo>
                  <a:pt x="5510437" y="928600"/>
                </a:moveTo>
                <a:lnTo>
                  <a:pt x="5510437" y="1819658"/>
                </a:lnTo>
                <a:lnTo>
                  <a:pt x="6401515" y="1819658"/>
                </a:lnTo>
                <a:lnTo>
                  <a:pt x="6401515" y="928600"/>
                </a:lnTo>
                <a:close/>
                <a:moveTo>
                  <a:pt x="4594404" y="928600"/>
                </a:moveTo>
                <a:lnTo>
                  <a:pt x="4594404" y="1819658"/>
                </a:lnTo>
                <a:lnTo>
                  <a:pt x="5485329" y="1819658"/>
                </a:lnTo>
                <a:lnTo>
                  <a:pt x="5485329" y="928600"/>
                </a:lnTo>
                <a:close/>
                <a:moveTo>
                  <a:pt x="3676868" y="928600"/>
                </a:moveTo>
                <a:lnTo>
                  <a:pt x="3676868" y="1819658"/>
                </a:lnTo>
                <a:lnTo>
                  <a:pt x="4569293" y="1819658"/>
                </a:lnTo>
                <a:lnTo>
                  <a:pt x="4569293" y="928600"/>
                </a:lnTo>
                <a:close/>
                <a:moveTo>
                  <a:pt x="2760834" y="928600"/>
                </a:moveTo>
                <a:lnTo>
                  <a:pt x="2760834" y="1819658"/>
                </a:lnTo>
                <a:lnTo>
                  <a:pt x="3651756" y="1819658"/>
                </a:lnTo>
                <a:lnTo>
                  <a:pt x="3651756" y="928600"/>
                </a:lnTo>
                <a:close/>
                <a:moveTo>
                  <a:pt x="1844646" y="928600"/>
                </a:moveTo>
                <a:lnTo>
                  <a:pt x="1844646" y="1819658"/>
                </a:lnTo>
                <a:lnTo>
                  <a:pt x="2735723" y="1819658"/>
                </a:lnTo>
                <a:lnTo>
                  <a:pt x="2735723" y="928600"/>
                </a:lnTo>
                <a:close/>
                <a:moveTo>
                  <a:pt x="928615" y="928600"/>
                </a:moveTo>
                <a:lnTo>
                  <a:pt x="928615" y="1819658"/>
                </a:lnTo>
                <a:lnTo>
                  <a:pt x="1819533" y="1819658"/>
                </a:lnTo>
                <a:lnTo>
                  <a:pt x="1819533" y="928600"/>
                </a:lnTo>
                <a:close/>
                <a:moveTo>
                  <a:pt x="903503" y="0"/>
                </a:moveTo>
                <a:lnTo>
                  <a:pt x="928615" y="0"/>
                </a:lnTo>
                <a:lnTo>
                  <a:pt x="928615" y="903488"/>
                </a:lnTo>
                <a:lnTo>
                  <a:pt x="1819533" y="903488"/>
                </a:lnTo>
                <a:lnTo>
                  <a:pt x="1819533" y="0"/>
                </a:lnTo>
                <a:lnTo>
                  <a:pt x="1844646" y="0"/>
                </a:lnTo>
                <a:lnTo>
                  <a:pt x="1844646" y="903488"/>
                </a:lnTo>
                <a:lnTo>
                  <a:pt x="2735723" y="903488"/>
                </a:lnTo>
                <a:lnTo>
                  <a:pt x="2735723" y="0"/>
                </a:lnTo>
                <a:lnTo>
                  <a:pt x="2760834" y="0"/>
                </a:lnTo>
                <a:lnTo>
                  <a:pt x="2760834" y="903488"/>
                </a:lnTo>
                <a:lnTo>
                  <a:pt x="3651756" y="903488"/>
                </a:lnTo>
                <a:lnTo>
                  <a:pt x="3651756" y="0"/>
                </a:lnTo>
                <a:lnTo>
                  <a:pt x="3676868" y="0"/>
                </a:lnTo>
                <a:lnTo>
                  <a:pt x="3676868" y="903488"/>
                </a:lnTo>
                <a:lnTo>
                  <a:pt x="4569293" y="903488"/>
                </a:lnTo>
                <a:lnTo>
                  <a:pt x="4569293" y="0"/>
                </a:lnTo>
                <a:lnTo>
                  <a:pt x="4594404" y="0"/>
                </a:lnTo>
                <a:lnTo>
                  <a:pt x="4594404" y="903488"/>
                </a:lnTo>
                <a:lnTo>
                  <a:pt x="5485329" y="903488"/>
                </a:lnTo>
                <a:lnTo>
                  <a:pt x="5485329" y="0"/>
                </a:lnTo>
                <a:lnTo>
                  <a:pt x="5510437" y="0"/>
                </a:lnTo>
                <a:lnTo>
                  <a:pt x="5510437" y="903488"/>
                </a:lnTo>
                <a:lnTo>
                  <a:pt x="6401515" y="903488"/>
                </a:lnTo>
                <a:lnTo>
                  <a:pt x="6401515" y="0"/>
                </a:lnTo>
                <a:lnTo>
                  <a:pt x="6426626" y="0"/>
                </a:lnTo>
                <a:lnTo>
                  <a:pt x="6426626" y="903488"/>
                </a:lnTo>
                <a:lnTo>
                  <a:pt x="7317548" y="903488"/>
                </a:lnTo>
                <a:lnTo>
                  <a:pt x="7317548" y="0"/>
                </a:lnTo>
                <a:lnTo>
                  <a:pt x="7342659" y="0"/>
                </a:lnTo>
                <a:lnTo>
                  <a:pt x="7342659" y="903488"/>
                </a:lnTo>
                <a:lnTo>
                  <a:pt x="8233706" y="903488"/>
                </a:lnTo>
                <a:lnTo>
                  <a:pt x="8233706" y="0"/>
                </a:lnTo>
                <a:lnTo>
                  <a:pt x="8258818" y="0"/>
                </a:lnTo>
                <a:lnTo>
                  <a:pt x="8258818" y="903488"/>
                </a:lnTo>
                <a:lnTo>
                  <a:pt x="9149754" y="903488"/>
                </a:lnTo>
                <a:lnTo>
                  <a:pt x="9149754" y="0"/>
                </a:lnTo>
                <a:lnTo>
                  <a:pt x="9174866" y="0"/>
                </a:lnTo>
                <a:lnTo>
                  <a:pt x="9174866" y="903488"/>
                </a:lnTo>
                <a:lnTo>
                  <a:pt x="10065912" y="903488"/>
                </a:lnTo>
                <a:lnTo>
                  <a:pt x="10065912" y="0"/>
                </a:lnTo>
                <a:lnTo>
                  <a:pt x="10091024" y="0"/>
                </a:lnTo>
                <a:lnTo>
                  <a:pt x="10091024" y="903488"/>
                </a:lnTo>
                <a:lnTo>
                  <a:pt x="10994526" y="903488"/>
                </a:lnTo>
                <a:lnTo>
                  <a:pt x="10994526" y="928600"/>
                </a:lnTo>
                <a:lnTo>
                  <a:pt x="10091024" y="928600"/>
                </a:lnTo>
                <a:lnTo>
                  <a:pt x="10091024" y="1819658"/>
                </a:lnTo>
                <a:lnTo>
                  <a:pt x="10994526" y="1819658"/>
                </a:lnTo>
                <a:lnTo>
                  <a:pt x="10994526" y="1844770"/>
                </a:lnTo>
                <a:lnTo>
                  <a:pt x="10091024" y="1844770"/>
                </a:lnTo>
                <a:lnTo>
                  <a:pt x="10091024" y="2735690"/>
                </a:lnTo>
                <a:lnTo>
                  <a:pt x="10994526" y="2735690"/>
                </a:lnTo>
                <a:lnTo>
                  <a:pt x="10994526" y="2760802"/>
                </a:lnTo>
                <a:lnTo>
                  <a:pt x="10091024" y="2760802"/>
                </a:lnTo>
                <a:lnTo>
                  <a:pt x="10091024" y="3651863"/>
                </a:lnTo>
                <a:lnTo>
                  <a:pt x="10994526" y="3651863"/>
                </a:lnTo>
                <a:lnTo>
                  <a:pt x="10994526" y="3676975"/>
                </a:lnTo>
                <a:lnTo>
                  <a:pt x="10091024" y="3676975"/>
                </a:lnTo>
                <a:lnTo>
                  <a:pt x="10091024" y="4567913"/>
                </a:lnTo>
                <a:lnTo>
                  <a:pt x="10994526" y="4567913"/>
                </a:lnTo>
                <a:lnTo>
                  <a:pt x="10994526" y="4593023"/>
                </a:lnTo>
                <a:lnTo>
                  <a:pt x="10091024" y="4593023"/>
                </a:lnTo>
                <a:lnTo>
                  <a:pt x="10091024" y="5484087"/>
                </a:lnTo>
                <a:lnTo>
                  <a:pt x="10994526" y="5484087"/>
                </a:lnTo>
                <a:lnTo>
                  <a:pt x="10994526" y="5509197"/>
                </a:lnTo>
                <a:lnTo>
                  <a:pt x="10091024" y="5509197"/>
                </a:lnTo>
                <a:lnTo>
                  <a:pt x="10091024" y="6400117"/>
                </a:lnTo>
                <a:lnTo>
                  <a:pt x="10994526" y="6400117"/>
                </a:lnTo>
                <a:lnTo>
                  <a:pt x="10994526" y="6425229"/>
                </a:lnTo>
                <a:lnTo>
                  <a:pt x="10091024" y="6425229"/>
                </a:lnTo>
                <a:lnTo>
                  <a:pt x="10091024" y="7317658"/>
                </a:lnTo>
                <a:lnTo>
                  <a:pt x="10994526" y="7317658"/>
                </a:lnTo>
                <a:lnTo>
                  <a:pt x="10994526" y="7342770"/>
                </a:lnTo>
                <a:lnTo>
                  <a:pt x="10091024" y="7342770"/>
                </a:lnTo>
                <a:lnTo>
                  <a:pt x="10091024" y="8233706"/>
                </a:lnTo>
                <a:lnTo>
                  <a:pt x="10994526" y="8233706"/>
                </a:lnTo>
                <a:lnTo>
                  <a:pt x="10994526" y="8258818"/>
                </a:lnTo>
                <a:lnTo>
                  <a:pt x="10091024" y="8258818"/>
                </a:lnTo>
                <a:lnTo>
                  <a:pt x="10091024" y="9149880"/>
                </a:lnTo>
                <a:lnTo>
                  <a:pt x="10994526" y="9149880"/>
                </a:lnTo>
                <a:lnTo>
                  <a:pt x="10994526" y="9174992"/>
                </a:lnTo>
                <a:lnTo>
                  <a:pt x="10091024" y="9174992"/>
                </a:lnTo>
                <a:lnTo>
                  <a:pt x="10091024" y="10065928"/>
                </a:lnTo>
                <a:lnTo>
                  <a:pt x="10994526" y="10065928"/>
                </a:lnTo>
                <a:lnTo>
                  <a:pt x="10994526" y="10091040"/>
                </a:lnTo>
                <a:lnTo>
                  <a:pt x="10091024" y="10091040"/>
                </a:lnTo>
                <a:lnTo>
                  <a:pt x="10091024" y="10994526"/>
                </a:lnTo>
                <a:lnTo>
                  <a:pt x="10065912" y="10994526"/>
                </a:lnTo>
                <a:lnTo>
                  <a:pt x="10065912" y="10091040"/>
                </a:lnTo>
                <a:lnTo>
                  <a:pt x="9174866" y="10091040"/>
                </a:lnTo>
                <a:lnTo>
                  <a:pt x="9174866" y="10994526"/>
                </a:lnTo>
                <a:lnTo>
                  <a:pt x="9149754" y="10994526"/>
                </a:lnTo>
                <a:lnTo>
                  <a:pt x="9149754" y="10091040"/>
                </a:lnTo>
                <a:lnTo>
                  <a:pt x="8258818" y="10091040"/>
                </a:lnTo>
                <a:lnTo>
                  <a:pt x="8258818" y="10994526"/>
                </a:lnTo>
                <a:lnTo>
                  <a:pt x="8233706" y="10994526"/>
                </a:lnTo>
                <a:lnTo>
                  <a:pt x="8233706" y="10091040"/>
                </a:lnTo>
                <a:lnTo>
                  <a:pt x="7342659" y="10091040"/>
                </a:lnTo>
                <a:lnTo>
                  <a:pt x="7342659" y="10994526"/>
                </a:lnTo>
                <a:lnTo>
                  <a:pt x="7317548" y="10994526"/>
                </a:lnTo>
                <a:lnTo>
                  <a:pt x="7317548" y="10091040"/>
                </a:lnTo>
                <a:lnTo>
                  <a:pt x="6426626" y="10091040"/>
                </a:lnTo>
                <a:lnTo>
                  <a:pt x="6426626" y="10994526"/>
                </a:lnTo>
                <a:lnTo>
                  <a:pt x="6401515" y="10994526"/>
                </a:lnTo>
                <a:lnTo>
                  <a:pt x="6401515" y="10091040"/>
                </a:lnTo>
                <a:lnTo>
                  <a:pt x="5510437" y="10091040"/>
                </a:lnTo>
                <a:lnTo>
                  <a:pt x="5510437" y="10994526"/>
                </a:lnTo>
                <a:lnTo>
                  <a:pt x="5485329" y="10994526"/>
                </a:lnTo>
                <a:lnTo>
                  <a:pt x="5485329" y="10091040"/>
                </a:lnTo>
                <a:lnTo>
                  <a:pt x="4594404" y="10091040"/>
                </a:lnTo>
                <a:lnTo>
                  <a:pt x="4594404" y="10994526"/>
                </a:lnTo>
                <a:lnTo>
                  <a:pt x="4569293" y="10994526"/>
                </a:lnTo>
                <a:lnTo>
                  <a:pt x="4569293" y="10091040"/>
                </a:lnTo>
                <a:lnTo>
                  <a:pt x="3676868" y="10091040"/>
                </a:lnTo>
                <a:lnTo>
                  <a:pt x="3676868" y="10994526"/>
                </a:lnTo>
                <a:lnTo>
                  <a:pt x="3651756" y="10994526"/>
                </a:lnTo>
                <a:lnTo>
                  <a:pt x="3651756" y="10091040"/>
                </a:lnTo>
                <a:lnTo>
                  <a:pt x="2760834" y="10091040"/>
                </a:lnTo>
                <a:lnTo>
                  <a:pt x="2760834" y="10994526"/>
                </a:lnTo>
                <a:lnTo>
                  <a:pt x="2735723" y="10994526"/>
                </a:lnTo>
                <a:lnTo>
                  <a:pt x="2735723" y="10091040"/>
                </a:lnTo>
                <a:lnTo>
                  <a:pt x="1844646" y="10091040"/>
                </a:lnTo>
                <a:lnTo>
                  <a:pt x="1844646" y="10994526"/>
                </a:lnTo>
                <a:lnTo>
                  <a:pt x="1819533" y="10994526"/>
                </a:lnTo>
                <a:lnTo>
                  <a:pt x="1819533" y="10091040"/>
                </a:lnTo>
                <a:lnTo>
                  <a:pt x="928615" y="10091040"/>
                </a:lnTo>
                <a:lnTo>
                  <a:pt x="928615" y="10994526"/>
                </a:lnTo>
                <a:lnTo>
                  <a:pt x="903503" y="10994526"/>
                </a:lnTo>
                <a:lnTo>
                  <a:pt x="903503" y="10091040"/>
                </a:lnTo>
                <a:lnTo>
                  <a:pt x="4" y="10091040"/>
                </a:lnTo>
                <a:lnTo>
                  <a:pt x="4" y="10065928"/>
                </a:lnTo>
                <a:lnTo>
                  <a:pt x="903503" y="10065928"/>
                </a:lnTo>
                <a:lnTo>
                  <a:pt x="903503" y="9174992"/>
                </a:lnTo>
                <a:lnTo>
                  <a:pt x="0" y="9174992"/>
                </a:lnTo>
                <a:lnTo>
                  <a:pt x="0" y="9149880"/>
                </a:lnTo>
                <a:lnTo>
                  <a:pt x="903503" y="9149880"/>
                </a:lnTo>
                <a:lnTo>
                  <a:pt x="903503" y="8258818"/>
                </a:lnTo>
                <a:lnTo>
                  <a:pt x="1" y="8258818"/>
                </a:lnTo>
                <a:lnTo>
                  <a:pt x="1" y="8233706"/>
                </a:lnTo>
                <a:lnTo>
                  <a:pt x="903503" y="8233706"/>
                </a:lnTo>
                <a:lnTo>
                  <a:pt x="903503" y="7342770"/>
                </a:lnTo>
                <a:lnTo>
                  <a:pt x="1" y="7342770"/>
                </a:lnTo>
                <a:lnTo>
                  <a:pt x="1" y="7317658"/>
                </a:lnTo>
                <a:lnTo>
                  <a:pt x="903503" y="7317658"/>
                </a:lnTo>
                <a:lnTo>
                  <a:pt x="903503" y="6425229"/>
                </a:lnTo>
                <a:lnTo>
                  <a:pt x="3" y="6425229"/>
                </a:lnTo>
                <a:lnTo>
                  <a:pt x="3" y="6400117"/>
                </a:lnTo>
                <a:lnTo>
                  <a:pt x="903503" y="6400117"/>
                </a:lnTo>
                <a:lnTo>
                  <a:pt x="903503" y="5509197"/>
                </a:lnTo>
                <a:lnTo>
                  <a:pt x="3" y="5509197"/>
                </a:lnTo>
                <a:lnTo>
                  <a:pt x="3" y="5484087"/>
                </a:lnTo>
                <a:lnTo>
                  <a:pt x="903503" y="5484087"/>
                </a:lnTo>
                <a:lnTo>
                  <a:pt x="903503" y="4593023"/>
                </a:lnTo>
                <a:lnTo>
                  <a:pt x="3" y="4593023"/>
                </a:lnTo>
                <a:lnTo>
                  <a:pt x="3" y="4567913"/>
                </a:lnTo>
                <a:lnTo>
                  <a:pt x="903503" y="4567913"/>
                </a:lnTo>
                <a:lnTo>
                  <a:pt x="903503" y="3676975"/>
                </a:lnTo>
                <a:lnTo>
                  <a:pt x="1" y="3676975"/>
                </a:lnTo>
                <a:lnTo>
                  <a:pt x="1" y="3651863"/>
                </a:lnTo>
                <a:lnTo>
                  <a:pt x="903503" y="3651863"/>
                </a:lnTo>
                <a:lnTo>
                  <a:pt x="903503" y="2760802"/>
                </a:lnTo>
                <a:lnTo>
                  <a:pt x="1" y="2760802"/>
                </a:lnTo>
                <a:lnTo>
                  <a:pt x="1" y="2735690"/>
                </a:lnTo>
                <a:lnTo>
                  <a:pt x="903503" y="2735690"/>
                </a:lnTo>
                <a:lnTo>
                  <a:pt x="903503" y="1844770"/>
                </a:lnTo>
                <a:lnTo>
                  <a:pt x="1" y="1844770"/>
                </a:lnTo>
                <a:lnTo>
                  <a:pt x="1" y="1819658"/>
                </a:lnTo>
                <a:lnTo>
                  <a:pt x="903503" y="1819658"/>
                </a:lnTo>
                <a:lnTo>
                  <a:pt x="903503" y="928600"/>
                </a:lnTo>
                <a:lnTo>
                  <a:pt x="3" y="928600"/>
                </a:lnTo>
                <a:lnTo>
                  <a:pt x="3" y="903488"/>
                </a:lnTo>
                <a:lnTo>
                  <a:pt x="903503" y="903488"/>
                </a:lnTo>
                <a:close/>
              </a:path>
            </a:pathLst>
          </a:custGeom>
          <a:solidFill>
            <a:schemeClr val="bg1"/>
          </a:solidFill>
          <a:ln w="157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aleway" pitchFamily="2" charset="0"/>
            </a:endParaRPr>
          </a:p>
        </p:txBody>
      </p:sp>
      <p:grpSp>
        <p:nvGrpSpPr>
          <p:cNvPr id="18" name="Graphic 2">
            <a:extLst>
              <a:ext uri="{FF2B5EF4-FFF2-40B4-BE49-F238E27FC236}">
                <a16:creationId xmlns:a16="http://schemas.microsoft.com/office/drawing/2014/main" id="{143D8C0D-DF5C-DEEA-E817-9894AA56F7AA}"/>
              </a:ext>
            </a:extLst>
          </p:cNvPr>
          <p:cNvGrpSpPr/>
          <p:nvPr/>
        </p:nvGrpSpPr>
        <p:grpSpPr>
          <a:xfrm>
            <a:off x="6269339" y="1172106"/>
            <a:ext cx="11683333" cy="11363805"/>
            <a:chOff x="6624266" y="1172106"/>
            <a:chExt cx="11683333" cy="11363805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A4E29A7B-7294-7436-7119-73F81FDEBD80}"/>
                </a:ext>
              </a:extLst>
            </p:cNvPr>
            <p:cNvSpPr/>
            <p:nvPr/>
          </p:nvSpPr>
          <p:spPr>
            <a:xfrm>
              <a:off x="6624266" y="1275357"/>
              <a:ext cx="11590610" cy="11260553"/>
            </a:xfrm>
            <a:custGeom>
              <a:avLst/>
              <a:gdLst>
                <a:gd name="connsiteX0" fmla="*/ 11390324 w 11590610"/>
                <a:gd name="connsiteY0" fmla="*/ 0 h 11260553"/>
                <a:gd name="connsiteX1" fmla="*/ 11590610 w 11590610"/>
                <a:gd name="connsiteY1" fmla="*/ 200090 h 11260553"/>
                <a:gd name="connsiteX2" fmla="*/ 11590610 w 11590610"/>
                <a:gd name="connsiteY2" fmla="*/ 11060463 h 11260553"/>
                <a:gd name="connsiteX3" fmla="*/ 11390324 w 11590610"/>
                <a:gd name="connsiteY3" fmla="*/ 11260553 h 11260553"/>
                <a:gd name="connsiteX4" fmla="*/ 200285 w 11590610"/>
                <a:gd name="connsiteY4" fmla="*/ 11260553 h 11260553"/>
                <a:gd name="connsiteX5" fmla="*/ -1 w 11590610"/>
                <a:gd name="connsiteY5" fmla="*/ 11060463 h 11260553"/>
                <a:gd name="connsiteX6" fmla="*/ -1 w 11590610"/>
                <a:gd name="connsiteY6" fmla="*/ 200090 h 11260553"/>
                <a:gd name="connsiteX7" fmla="*/ 200285 w 11590610"/>
                <a:gd name="connsiteY7" fmla="*/ 0 h 1126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90610" h="11260553">
                  <a:moveTo>
                    <a:pt x="11390324" y="0"/>
                  </a:moveTo>
                  <a:cubicBezTo>
                    <a:pt x="11500939" y="0"/>
                    <a:pt x="11590610" y="89583"/>
                    <a:pt x="11590610" y="200090"/>
                  </a:cubicBezTo>
                  <a:lnTo>
                    <a:pt x="11590610" y="11060463"/>
                  </a:lnTo>
                  <a:cubicBezTo>
                    <a:pt x="11590610" y="11170970"/>
                    <a:pt x="11500939" y="11260553"/>
                    <a:pt x="11390324" y="11260553"/>
                  </a:cubicBezTo>
                  <a:lnTo>
                    <a:pt x="200285" y="11260553"/>
                  </a:lnTo>
                  <a:cubicBezTo>
                    <a:pt x="89671" y="11260553"/>
                    <a:pt x="-1" y="11170970"/>
                    <a:pt x="-1" y="11060463"/>
                  </a:cubicBezTo>
                  <a:lnTo>
                    <a:pt x="-1" y="200090"/>
                  </a:lnTo>
                  <a:cubicBezTo>
                    <a:pt x="-1" y="89583"/>
                    <a:pt x="89671" y="0"/>
                    <a:pt x="200285" y="0"/>
                  </a:cubicBezTo>
                  <a:close/>
                </a:path>
              </a:pathLst>
            </a:custGeom>
            <a:solidFill>
              <a:schemeClr val="accent6"/>
            </a:solidFill>
            <a:ln w="166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7B06603-F771-74AE-4CD1-F28AC6F02523}"/>
                </a:ext>
              </a:extLst>
            </p:cNvPr>
            <p:cNvSpPr/>
            <p:nvPr/>
          </p:nvSpPr>
          <p:spPr>
            <a:xfrm>
              <a:off x="6716988" y="1172106"/>
              <a:ext cx="11590610" cy="11260553"/>
            </a:xfrm>
            <a:custGeom>
              <a:avLst/>
              <a:gdLst>
                <a:gd name="connsiteX0" fmla="*/ 11390324 w 11590610"/>
                <a:gd name="connsiteY0" fmla="*/ 0 h 11260553"/>
                <a:gd name="connsiteX1" fmla="*/ 11590610 w 11590610"/>
                <a:gd name="connsiteY1" fmla="*/ 200090 h 11260553"/>
                <a:gd name="connsiteX2" fmla="*/ 11590610 w 11590610"/>
                <a:gd name="connsiteY2" fmla="*/ 11060463 h 11260553"/>
                <a:gd name="connsiteX3" fmla="*/ 11390324 w 11590610"/>
                <a:gd name="connsiteY3" fmla="*/ 11260553 h 11260553"/>
                <a:gd name="connsiteX4" fmla="*/ 200286 w 11590610"/>
                <a:gd name="connsiteY4" fmla="*/ 11260553 h 11260553"/>
                <a:gd name="connsiteX5" fmla="*/ 0 w 11590610"/>
                <a:gd name="connsiteY5" fmla="*/ 11060463 h 11260553"/>
                <a:gd name="connsiteX6" fmla="*/ 0 w 11590610"/>
                <a:gd name="connsiteY6" fmla="*/ 200090 h 11260553"/>
                <a:gd name="connsiteX7" fmla="*/ 200286 w 11590610"/>
                <a:gd name="connsiteY7" fmla="*/ 0 h 1126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90610" h="11260553">
                  <a:moveTo>
                    <a:pt x="11390324" y="0"/>
                  </a:moveTo>
                  <a:cubicBezTo>
                    <a:pt x="11500940" y="0"/>
                    <a:pt x="11590610" y="89583"/>
                    <a:pt x="11590610" y="200090"/>
                  </a:cubicBezTo>
                  <a:lnTo>
                    <a:pt x="11590610" y="11060463"/>
                  </a:lnTo>
                  <a:cubicBezTo>
                    <a:pt x="11590610" y="11170970"/>
                    <a:pt x="11500940" y="11260553"/>
                    <a:pt x="11390324" y="11260553"/>
                  </a:cubicBezTo>
                  <a:lnTo>
                    <a:pt x="200286" y="11260553"/>
                  </a:lnTo>
                  <a:cubicBezTo>
                    <a:pt x="89671" y="11260553"/>
                    <a:pt x="0" y="11170970"/>
                    <a:pt x="0" y="11060463"/>
                  </a:cubicBezTo>
                  <a:lnTo>
                    <a:pt x="0" y="200090"/>
                  </a:lnTo>
                  <a:cubicBezTo>
                    <a:pt x="0" y="89583"/>
                    <a:pt x="89671" y="0"/>
                    <a:pt x="200286" y="0"/>
                  </a:cubicBezTo>
                  <a:close/>
                </a:path>
              </a:pathLst>
            </a:custGeom>
            <a:solidFill>
              <a:schemeClr val="bg2"/>
            </a:solidFill>
            <a:ln w="166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053514A6-C119-FBE3-3370-DFFA020AC541}"/>
                </a:ext>
              </a:extLst>
            </p:cNvPr>
            <p:cNvSpPr/>
            <p:nvPr/>
          </p:nvSpPr>
          <p:spPr>
            <a:xfrm>
              <a:off x="7194486" y="1649669"/>
              <a:ext cx="10635614" cy="10307974"/>
            </a:xfrm>
            <a:custGeom>
              <a:avLst/>
              <a:gdLst>
                <a:gd name="connsiteX0" fmla="*/ 10435328 w 10635614"/>
                <a:gd name="connsiteY0" fmla="*/ 0 h 10307974"/>
                <a:gd name="connsiteX1" fmla="*/ 10635614 w 10635614"/>
                <a:gd name="connsiteY1" fmla="*/ 200090 h 10307974"/>
                <a:gd name="connsiteX2" fmla="*/ 10635614 w 10635614"/>
                <a:gd name="connsiteY2" fmla="*/ 10107884 h 10307974"/>
                <a:gd name="connsiteX3" fmla="*/ 10435328 w 10635614"/>
                <a:gd name="connsiteY3" fmla="*/ 10307974 h 10307974"/>
                <a:gd name="connsiteX4" fmla="*/ 200286 w 10635614"/>
                <a:gd name="connsiteY4" fmla="*/ 10307974 h 10307974"/>
                <a:gd name="connsiteX5" fmla="*/ 0 w 10635614"/>
                <a:gd name="connsiteY5" fmla="*/ 10107884 h 10307974"/>
                <a:gd name="connsiteX6" fmla="*/ 0 w 10635614"/>
                <a:gd name="connsiteY6" fmla="*/ 200090 h 10307974"/>
                <a:gd name="connsiteX7" fmla="*/ 200286 w 10635614"/>
                <a:gd name="connsiteY7" fmla="*/ 0 h 1030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5614" h="10307974">
                  <a:moveTo>
                    <a:pt x="10435328" y="0"/>
                  </a:moveTo>
                  <a:cubicBezTo>
                    <a:pt x="10545943" y="0"/>
                    <a:pt x="10635614" y="89583"/>
                    <a:pt x="10635614" y="200090"/>
                  </a:cubicBezTo>
                  <a:lnTo>
                    <a:pt x="10635614" y="10107884"/>
                  </a:lnTo>
                  <a:cubicBezTo>
                    <a:pt x="10635614" y="10218391"/>
                    <a:pt x="10545943" y="10307974"/>
                    <a:pt x="10435328" y="10307974"/>
                  </a:cubicBezTo>
                  <a:lnTo>
                    <a:pt x="200286" y="10307974"/>
                  </a:lnTo>
                  <a:cubicBezTo>
                    <a:pt x="89671" y="10307974"/>
                    <a:pt x="0" y="10218391"/>
                    <a:pt x="0" y="10107884"/>
                  </a:cubicBezTo>
                  <a:lnTo>
                    <a:pt x="0" y="200090"/>
                  </a:lnTo>
                  <a:cubicBezTo>
                    <a:pt x="0" y="89583"/>
                    <a:pt x="89671" y="0"/>
                    <a:pt x="200286" y="0"/>
                  </a:cubicBezTo>
                  <a:close/>
                </a:path>
              </a:pathLst>
            </a:custGeom>
            <a:solidFill>
              <a:schemeClr val="accent2"/>
            </a:solidFill>
            <a:ln w="166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V">
                <a:latin typeface="Raleway" pitchFamily="2" charset="0"/>
              </a:endParaRPr>
            </a:p>
          </p:txBody>
        </p:sp>
        <p:grpSp>
          <p:nvGrpSpPr>
            <p:cNvPr id="22" name="Graphic 2">
              <a:extLst>
                <a:ext uri="{FF2B5EF4-FFF2-40B4-BE49-F238E27FC236}">
                  <a16:creationId xmlns:a16="http://schemas.microsoft.com/office/drawing/2014/main" id="{FCDCDE55-9EAD-DA12-26C7-F054DEC1D4D2}"/>
                </a:ext>
              </a:extLst>
            </p:cNvPr>
            <p:cNvGrpSpPr/>
            <p:nvPr/>
          </p:nvGrpSpPr>
          <p:grpSpPr>
            <a:xfrm>
              <a:off x="6716988" y="1172106"/>
              <a:ext cx="11590604" cy="959143"/>
              <a:chOff x="6716988" y="1172106"/>
              <a:chExt cx="11590604" cy="959143"/>
            </a:xfrm>
          </p:grpSpPr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D158F538-8D28-7FFF-1C1F-976506FA6999}"/>
                  </a:ext>
                </a:extLst>
              </p:cNvPr>
              <p:cNvSpPr/>
              <p:nvPr/>
            </p:nvSpPr>
            <p:spPr>
              <a:xfrm>
                <a:off x="6716988" y="1172106"/>
                <a:ext cx="11590604" cy="959143"/>
              </a:xfrm>
              <a:custGeom>
                <a:avLst/>
                <a:gdLst>
                  <a:gd name="connsiteX0" fmla="*/ 11590605 w 11590604"/>
                  <a:gd name="connsiteY0" fmla="*/ 200090 h 959143"/>
                  <a:gd name="connsiteX1" fmla="*/ 11390319 w 11590604"/>
                  <a:gd name="connsiteY1" fmla="*/ 0 h 959143"/>
                  <a:gd name="connsiteX2" fmla="*/ 200286 w 11590604"/>
                  <a:gd name="connsiteY2" fmla="*/ 0 h 959143"/>
                  <a:gd name="connsiteX3" fmla="*/ 0 w 11590604"/>
                  <a:gd name="connsiteY3" fmla="*/ 200090 h 959143"/>
                  <a:gd name="connsiteX4" fmla="*/ 0 w 11590604"/>
                  <a:gd name="connsiteY4" fmla="*/ 959144 h 959143"/>
                  <a:gd name="connsiteX5" fmla="*/ 11590605 w 11590604"/>
                  <a:gd name="connsiteY5" fmla="*/ 959144 h 959143"/>
                  <a:gd name="connsiteX6" fmla="*/ 11590605 w 11590604"/>
                  <a:gd name="connsiteY6" fmla="*/ 200090 h 959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90604" h="959143">
                    <a:moveTo>
                      <a:pt x="11590605" y="200090"/>
                    </a:moveTo>
                    <a:cubicBezTo>
                      <a:pt x="11590605" y="90041"/>
                      <a:pt x="11500475" y="0"/>
                      <a:pt x="11390319" y="0"/>
                    </a:cubicBezTo>
                    <a:lnTo>
                      <a:pt x="200286" y="0"/>
                    </a:lnTo>
                    <a:cubicBezTo>
                      <a:pt x="90127" y="0"/>
                      <a:pt x="0" y="90041"/>
                      <a:pt x="0" y="200090"/>
                    </a:cubicBezTo>
                    <a:lnTo>
                      <a:pt x="0" y="959144"/>
                    </a:lnTo>
                    <a:lnTo>
                      <a:pt x="11590605" y="959144"/>
                    </a:lnTo>
                    <a:lnTo>
                      <a:pt x="11590605" y="200090"/>
                    </a:lnTo>
                    <a:close/>
                  </a:path>
                </a:pathLst>
              </a:custGeom>
              <a:solidFill>
                <a:schemeClr val="accent4"/>
              </a:solidFill>
              <a:ln w="166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grpSp>
            <p:nvGrpSpPr>
              <p:cNvPr id="24" name="Graphic 2">
                <a:extLst>
                  <a:ext uri="{FF2B5EF4-FFF2-40B4-BE49-F238E27FC236}">
                    <a16:creationId xmlns:a16="http://schemas.microsoft.com/office/drawing/2014/main" id="{AFEDB05D-0ED7-0C8F-1BD4-D511859511C4}"/>
                  </a:ext>
                </a:extLst>
              </p:cNvPr>
              <p:cNvGrpSpPr/>
              <p:nvPr/>
            </p:nvGrpSpPr>
            <p:grpSpPr>
              <a:xfrm>
                <a:off x="7083015" y="1527562"/>
                <a:ext cx="10799770" cy="312920"/>
                <a:chOff x="7083015" y="1527562"/>
                <a:chExt cx="10799770" cy="312920"/>
              </a:xfrm>
            </p:grpSpPr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EF2A339D-C1AC-AC15-032D-EFA2E85D4412}"/>
                    </a:ext>
                  </a:extLst>
                </p:cNvPr>
                <p:cNvSpPr/>
                <p:nvPr/>
              </p:nvSpPr>
              <p:spPr>
                <a:xfrm>
                  <a:off x="16578257" y="1528094"/>
                  <a:ext cx="1304528" cy="311858"/>
                </a:xfrm>
                <a:custGeom>
                  <a:avLst/>
                  <a:gdLst>
                    <a:gd name="connsiteX0" fmla="*/ 1116326 w 1304528"/>
                    <a:gd name="connsiteY0" fmla="*/ 25 h 311858"/>
                    <a:gd name="connsiteX1" fmla="*/ 1116326 w 1304528"/>
                    <a:gd name="connsiteY1" fmla="*/ 0 h 311858"/>
                    <a:gd name="connsiteX2" fmla="*/ 188836 w 1304528"/>
                    <a:gd name="connsiteY2" fmla="*/ 0 h 311858"/>
                    <a:gd name="connsiteX3" fmla="*/ 0 w 1304528"/>
                    <a:gd name="connsiteY3" fmla="*/ 155930 h 311858"/>
                    <a:gd name="connsiteX4" fmla="*/ 188836 w 1304528"/>
                    <a:gd name="connsiteY4" fmla="*/ 311859 h 311858"/>
                    <a:gd name="connsiteX5" fmla="*/ 195913 w 1304528"/>
                    <a:gd name="connsiteY5" fmla="*/ 311564 h 311858"/>
                    <a:gd name="connsiteX6" fmla="*/ 1108616 w 1304528"/>
                    <a:gd name="connsiteY6" fmla="*/ 311564 h 311858"/>
                    <a:gd name="connsiteX7" fmla="*/ 1115675 w 1304528"/>
                    <a:gd name="connsiteY7" fmla="*/ 311859 h 311858"/>
                    <a:gd name="connsiteX8" fmla="*/ 1304528 w 1304528"/>
                    <a:gd name="connsiteY8" fmla="*/ 155930 h 311858"/>
                    <a:gd name="connsiteX9" fmla="*/ 1116326 w 1304528"/>
                    <a:gd name="connsiteY9" fmla="*/ 25 h 311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4528" h="311858">
                      <a:moveTo>
                        <a:pt x="1116326" y="25"/>
                      </a:moveTo>
                      <a:lnTo>
                        <a:pt x="1116326" y="0"/>
                      </a:lnTo>
                      <a:lnTo>
                        <a:pt x="188836" y="0"/>
                      </a:lnTo>
                      <a:cubicBezTo>
                        <a:pt x="84537" y="0"/>
                        <a:pt x="0" y="69811"/>
                        <a:pt x="0" y="155930"/>
                      </a:cubicBezTo>
                      <a:cubicBezTo>
                        <a:pt x="0" y="242049"/>
                        <a:pt x="84537" y="311859"/>
                        <a:pt x="188836" y="311859"/>
                      </a:cubicBezTo>
                      <a:cubicBezTo>
                        <a:pt x="191222" y="311859"/>
                        <a:pt x="193542" y="311635"/>
                        <a:pt x="195913" y="311564"/>
                      </a:cubicBezTo>
                      <a:lnTo>
                        <a:pt x="1108616" y="311564"/>
                      </a:lnTo>
                      <a:cubicBezTo>
                        <a:pt x="1110985" y="311635"/>
                        <a:pt x="1113289" y="311859"/>
                        <a:pt x="1115675" y="311859"/>
                      </a:cubicBezTo>
                      <a:cubicBezTo>
                        <a:pt x="1219975" y="311859"/>
                        <a:pt x="1304528" y="242047"/>
                        <a:pt x="1304528" y="155930"/>
                      </a:cubicBezTo>
                      <a:cubicBezTo>
                        <a:pt x="1304528" y="69990"/>
                        <a:pt x="1220308" y="317"/>
                        <a:pt x="1116326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668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grpSp>
              <p:nvGrpSpPr>
                <p:cNvPr id="26" name="Graphic 2">
                  <a:extLst>
                    <a:ext uri="{FF2B5EF4-FFF2-40B4-BE49-F238E27FC236}">
                      <a16:creationId xmlns:a16="http://schemas.microsoft.com/office/drawing/2014/main" id="{A9F0717D-916F-453D-6ABB-77469452E089}"/>
                    </a:ext>
                  </a:extLst>
                </p:cNvPr>
                <p:cNvGrpSpPr/>
                <p:nvPr/>
              </p:nvGrpSpPr>
              <p:grpSpPr>
                <a:xfrm>
                  <a:off x="7083015" y="1527562"/>
                  <a:ext cx="1476646" cy="312920"/>
                  <a:chOff x="7083015" y="1527562"/>
                  <a:chExt cx="1476646" cy="312920"/>
                </a:xfrm>
              </p:grpSpPr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48774386-E8A2-957A-21D7-D046BC047645}"/>
                      </a:ext>
                    </a:extLst>
                  </p:cNvPr>
                  <p:cNvSpPr/>
                  <p:nvPr/>
                </p:nvSpPr>
                <p:spPr>
                  <a:xfrm>
                    <a:off x="7083017" y="1527562"/>
                    <a:ext cx="313226" cy="312920"/>
                  </a:xfrm>
                  <a:custGeom>
                    <a:avLst/>
                    <a:gdLst>
                      <a:gd name="connsiteX0" fmla="*/ 313227 w 313226"/>
                      <a:gd name="connsiteY0" fmla="*/ 156460 h 312920"/>
                      <a:gd name="connsiteX1" fmla="*/ 156613 w 313226"/>
                      <a:gd name="connsiteY1" fmla="*/ 312921 h 312920"/>
                      <a:gd name="connsiteX2" fmla="*/ 0 w 313226"/>
                      <a:gd name="connsiteY2" fmla="*/ 156460 h 312920"/>
                      <a:gd name="connsiteX3" fmla="*/ 156613 w 313226"/>
                      <a:gd name="connsiteY3" fmla="*/ 0 h 312920"/>
                      <a:gd name="connsiteX4" fmla="*/ 313227 w 313226"/>
                      <a:gd name="connsiteY4" fmla="*/ 156460 h 312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3226" h="312920">
                        <a:moveTo>
                          <a:pt x="313227" y="156460"/>
                        </a:moveTo>
                        <a:cubicBezTo>
                          <a:pt x="313227" y="242871"/>
                          <a:pt x="243109" y="312921"/>
                          <a:pt x="156613" y="312921"/>
                        </a:cubicBezTo>
                        <a:cubicBezTo>
                          <a:pt x="70118" y="312921"/>
                          <a:pt x="0" y="242871"/>
                          <a:pt x="0" y="156460"/>
                        </a:cubicBezTo>
                        <a:cubicBezTo>
                          <a:pt x="0" y="70050"/>
                          <a:pt x="70118" y="0"/>
                          <a:pt x="156613" y="0"/>
                        </a:cubicBezTo>
                        <a:cubicBezTo>
                          <a:pt x="243109" y="0"/>
                          <a:pt x="313227" y="70050"/>
                          <a:pt x="313227" y="15646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1668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V">
                      <a:latin typeface="Raleway" pitchFamily="2" charset="0"/>
                    </a:endParaRPr>
                  </a:p>
                </p:txBody>
              </p:sp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3F53D7CD-DB3A-F33E-7A6A-43DDED4CF956}"/>
                      </a:ext>
                    </a:extLst>
                  </p:cNvPr>
                  <p:cNvSpPr/>
                  <p:nvPr/>
                </p:nvSpPr>
                <p:spPr>
                  <a:xfrm>
                    <a:off x="7083015" y="1527562"/>
                    <a:ext cx="313230" cy="191674"/>
                  </a:xfrm>
                  <a:custGeom>
                    <a:avLst/>
                    <a:gdLst>
                      <a:gd name="connsiteX0" fmla="*/ 156615 w 313230"/>
                      <a:gd name="connsiteY0" fmla="*/ 70432 h 191674"/>
                      <a:gd name="connsiteX1" fmla="*/ 309100 w 313230"/>
                      <a:gd name="connsiteY1" fmla="*/ 191675 h 191674"/>
                      <a:gd name="connsiteX2" fmla="*/ 313230 w 313230"/>
                      <a:gd name="connsiteY2" fmla="*/ 156460 h 191674"/>
                      <a:gd name="connsiteX3" fmla="*/ 156615 w 313230"/>
                      <a:gd name="connsiteY3" fmla="*/ 0 h 191674"/>
                      <a:gd name="connsiteX4" fmla="*/ 0 w 313230"/>
                      <a:gd name="connsiteY4" fmla="*/ 156460 h 191674"/>
                      <a:gd name="connsiteX5" fmla="*/ 4131 w 313230"/>
                      <a:gd name="connsiteY5" fmla="*/ 191675 h 191674"/>
                      <a:gd name="connsiteX6" fmla="*/ 156615 w 313230"/>
                      <a:gd name="connsiteY6" fmla="*/ 70432 h 191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3230" h="191674">
                        <a:moveTo>
                          <a:pt x="156615" y="70432"/>
                        </a:moveTo>
                        <a:cubicBezTo>
                          <a:pt x="230971" y="70432"/>
                          <a:pt x="293087" y="122250"/>
                          <a:pt x="309100" y="191675"/>
                        </a:cubicBezTo>
                        <a:cubicBezTo>
                          <a:pt x="311713" y="180341"/>
                          <a:pt x="313230" y="168588"/>
                          <a:pt x="313230" y="156460"/>
                        </a:cubicBezTo>
                        <a:cubicBezTo>
                          <a:pt x="313230" y="70050"/>
                          <a:pt x="243112" y="0"/>
                          <a:pt x="156615" y="0"/>
                        </a:cubicBezTo>
                        <a:cubicBezTo>
                          <a:pt x="70118" y="0"/>
                          <a:pt x="0" y="70050"/>
                          <a:pt x="0" y="156460"/>
                        </a:cubicBezTo>
                        <a:cubicBezTo>
                          <a:pt x="0" y="168588"/>
                          <a:pt x="1519" y="180341"/>
                          <a:pt x="4131" y="191675"/>
                        </a:cubicBezTo>
                        <a:cubicBezTo>
                          <a:pt x="20144" y="122250"/>
                          <a:pt x="82259" y="70432"/>
                          <a:pt x="156615" y="7043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668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V">
                      <a:latin typeface="Raleway" pitchFamily="2" charset="0"/>
                    </a:endParaRPr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FE85B744-DDA2-7159-B02E-2C43EC52F00C}"/>
                      </a:ext>
                    </a:extLst>
                  </p:cNvPr>
                  <p:cNvSpPr/>
                  <p:nvPr/>
                </p:nvSpPr>
                <p:spPr>
                  <a:xfrm>
                    <a:off x="7664724" y="1527562"/>
                    <a:ext cx="313226" cy="312920"/>
                  </a:xfrm>
                  <a:custGeom>
                    <a:avLst/>
                    <a:gdLst>
                      <a:gd name="connsiteX0" fmla="*/ 313227 w 313226"/>
                      <a:gd name="connsiteY0" fmla="*/ 156460 h 312920"/>
                      <a:gd name="connsiteX1" fmla="*/ 156613 w 313226"/>
                      <a:gd name="connsiteY1" fmla="*/ 312921 h 312920"/>
                      <a:gd name="connsiteX2" fmla="*/ 0 w 313226"/>
                      <a:gd name="connsiteY2" fmla="*/ 156460 h 312920"/>
                      <a:gd name="connsiteX3" fmla="*/ 156613 w 313226"/>
                      <a:gd name="connsiteY3" fmla="*/ 0 h 312920"/>
                      <a:gd name="connsiteX4" fmla="*/ 313227 w 313226"/>
                      <a:gd name="connsiteY4" fmla="*/ 156460 h 312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3226" h="312920">
                        <a:moveTo>
                          <a:pt x="313227" y="156460"/>
                        </a:moveTo>
                        <a:cubicBezTo>
                          <a:pt x="313227" y="242871"/>
                          <a:pt x="243108" y="312921"/>
                          <a:pt x="156613" y="312921"/>
                        </a:cubicBezTo>
                        <a:cubicBezTo>
                          <a:pt x="70118" y="312921"/>
                          <a:pt x="0" y="242871"/>
                          <a:pt x="0" y="156460"/>
                        </a:cubicBezTo>
                        <a:cubicBezTo>
                          <a:pt x="0" y="70050"/>
                          <a:pt x="70118" y="0"/>
                          <a:pt x="156613" y="0"/>
                        </a:cubicBezTo>
                        <a:cubicBezTo>
                          <a:pt x="243108" y="0"/>
                          <a:pt x="313227" y="70050"/>
                          <a:pt x="313227" y="15646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1668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V">
                      <a:latin typeface="Raleway" pitchFamily="2" charset="0"/>
                    </a:endParaRPr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C0D5A491-9399-D5A7-D021-4043853B6328}"/>
                      </a:ext>
                    </a:extLst>
                  </p:cNvPr>
                  <p:cNvSpPr/>
                  <p:nvPr/>
                </p:nvSpPr>
                <p:spPr>
                  <a:xfrm>
                    <a:off x="8246424" y="1527562"/>
                    <a:ext cx="313226" cy="312920"/>
                  </a:xfrm>
                  <a:custGeom>
                    <a:avLst/>
                    <a:gdLst>
                      <a:gd name="connsiteX0" fmla="*/ 313227 w 313226"/>
                      <a:gd name="connsiteY0" fmla="*/ 156460 h 312920"/>
                      <a:gd name="connsiteX1" fmla="*/ 156613 w 313226"/>
                      <a:gd name="connsiteY1" fmla="*/ 312921 h 312920"/>
                      <a:gd name="connsiteX2" fmla="*/ 0 w 313226"/>
                      <a:gd name="connsiteY2" fmla="*/ 156460 h 312920"/>
                      <a:gd name="connsiteX3" fmla="*/ 156613 w 313226"/>
                      <a:gd name="connsiteY3" fmla="*/ 0 h 312920"/>
                      <a:gd name="connsiteX4" fmla="*/ 313227 w 313226"/>
                      <a:gd name="connsiteY4" fmla="*/ 156460 h 312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3226" h="312920">
                        <a:moveTo>
                          <a:pt x="313227" y="156460"/>
                        </a:moveTo>
                        <a:cubicBezTo>
                          <a:pt x="313227" y="242871"/>
                          <a:pt x="243109" y="312921"/>
                          <a:pt x="156613" y="312921"/>
                        </a:cubicBezTo>
                        <a:cubicBezTo>
                          <a:pt x="70118" y="312921"/>
                          <a:pt x="0" y="242871"/>
                          <a:pt x="0" y="156460"/>
                        </a:cubicBezTo>
                        <a:cubicBezTo>
                          <a:pt x="0" y="70050"/>
                          <a:pt x="70118" y="0"/>
                          <a:pt x="156613" y="0"/>
                        </a:cubicBezTo>
                        <a:cubicBezTo>
                          <a:pt x="243109" y="0"/>
                          <a:pt x="313227" y="70050"/>
                          <a:pt x="313227" y="15646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1668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V">
                      <a:latin typeface="Raleway" pitchFamily="2" charset="0"/>
                    </a:endParaRPr>
                  </a:p>
                </p:txBody>
              </p:sp>
              <p:sp>
                <p:nvSpPr>
                  <p:cNvPr id="31" name="Freeform 30">
                    <a:extLst>
                      <a:ext uri="{FF2B5EF4-FFF2-40B4-BE49-F238E27FC236}">
                        <a16:creationId xmlns:a16="http://schemas.microsoft.com/office/drawing/2014/main" id="{A90606A9-0D19-7AAE-2141-63C300366002}"/>
                      </a:ext>
                    </a:extLst>
                  </p:cNvPr>
                  <p:cNvSpPr/>
                  <p:nvPr/>
                </p:nvSpPr>
                <p:spPr>
                  <a:xfrm>
                    <a:off x="7664724" y="1527562"/>
                    <a:ext cx="313228" cy="191674"/>
                  </a:xfrm>
                  <a:custGeom>
                    <a:avLst/>
                    <a:gdLst>
                      <a:gd name="connsiteX0" fmla="*/ 156614 w 313228"/>
                      <a:gd name="connsiteY0" fmla="*/ 70432 h 191674"/>
                      <a:gd name="connsiteX1" fmla="*/ 309098 w 313228"/>
                      <a:gd name="connsiteY1" fmla="*/ 191675 h 191674"/>
                      <a:gd name="connsiteX2" fmla="*/ 313229 w 313228"/>
                      <a:gd name="connsiteY2" fmla="*/ 156460 h 191674"/>
                      <a:gd name="connsiteX3" fmla="*/ 156614 w 313228"/>
                      <a:gd name="connsiteY3" fmla="*/ 0 h 191674"/>
                      <a:gd name="connsiteX4" fmla="*/ 0 w 313228"/>
                      <a:gd name="connsiteY4" fmla="*/ 156460 h 191674"/>
                      <a:gd name="connsiteX5" fmla="*/ 4131 w 313228"/>
                      <a:gd name="connsiteY5" fmla="*/ 191675 h 191674"/>
                      <a:gd name="connsiteX6" fmla="*/ 156614 w 313228"/>
                      <a:gd name="connsiteY6" fmla="*/ 70432 h 191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3228" h="191674">
                        <a:moveTo>
                          <a:pt x="156614" y="70432"/>
                        </a:moveTo>
                        <a:cubicBezTo>
                          <a:pt x="230970" y="70432"/>
                          <a:pt x="293087" y="122250"/>
                          <a:pt x="309098" y="191675"/>
                        </a:cubicBezTo>
                        <a:cubicBezTo>
                          <a:pt x="311712" y="180341"/>
                          <a:pt x="313229" y="168588"/>
                          <a:pt x="313229" y="156460"/>
                        </a:cubicBezTo>
                        <a:cubicBezTo>
                          <a:pt x="313229" y="70050"/>
                          <a:pt x="243110" y="0"/>
                          <a:pt x="156614" y="0"/>
                        </a:cubicBezTo>
                        <a:cubicBezTo>
                          <a:pt x="70118" y="0"/>
                          <a:pt x="0" y="70050"/>
                          <a:pt x="0" y="156460"/>
                        </a:cubicBezTo>
                        <a:cubicBezTo>
                          <a:pt x="0" y="168588"/>
                          <a:pt x="1517" y="180341"/>
                          <a:pt x="4131" y="191675"/>
                        </a:cubicBezTo>
                        <a:cubicBezTo>
                          <a:pt x="20142" y="122250"/>
                          <a:pt x="82259" y="70432"/>
                          <a:pt x="156614" y="70432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1668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V">
                      <a:latin typeface="Raleway" pitchFamily="2" charset="0"/>
                    </a:endParaRPr>
                  </a:p>
                </p:txBody>
              </p:sp>
              <p:sp>
                <p:nvSpPr>
                  <p:cNvPr id="32" name="Freeform 31">
                    <a:extLst>
                      <a:ext uri="{FF2B5EF4-FFF2-40B4-BE49-F238E27FC236}">
                        <a16:creationId xmlns:a16="http://schemas.microsoft.com/office/drawing/2014/main" id="{F36FF2AF-5BCD-52E7-34F6-3137C05B3F45}"/>
                      </a:ext>
                    </a:extLst>
                  </p:cNvPr>
                  <p:cNvSpPr/>
                  <p:nvPr/>
                </p:nvSpPr>
                <p:spPr>
                  <a:xfrm>
                    <a:off x="8246429" y="1527562"/>
                    <a:ext cx="313232" cy="191674"/>
                  </a:xfrm>
                  <a:custGeom>
                    <a:avLst/>
                    <a:gdLst>
                      <a:gd name="connsiteX0" fmla="*/ 156608 w 313232"/>
                      <a:gd name="connsiteY0" fmla="*/ 70432 h 191674"/>
                      <a:gd name="connsiteX1" fmla="*/ 309093 w 313232"/>
                      <a:gd name="connsiteY1" fmla="*/ 191675 h 191674"/>
                      <a:gd name="connsiteX2" fmla="*/ 313232 w 313232"/>
                      <a:gd name="connsiteY2" fmla="*/ 156460 h 191674"/>
                      <a:gd name="connsiteX3" fmla="*/ 156608 w 313232"/>
                      <a:gd name="connsiteY3" fmla="*/ 0 h 191674"/>
                      <a:gd name="connsiteX4" fmla="*/ 0 w 313232"/>
                      <a:gd name="connsiteY4" fmla="*/ 156460 h 191674"/>
                      <a:gd name="connsiteX5" fmla="*/ 4133 w 313232"/>
                      <a:gd name="connsiteY5" fmla="*/ 191675 h 191674"/>
                      <a:gd name="connsiteX6" fmla="*/ 156608 w 313232"/>
                      <a:gd name="connsiteY6" fmla="*/ 70432 h 191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3232" h="191674">
                        <a:moveTo>
                          <a:pt x="156608" y="70432"/>
                        </a:moveTo>
                        <a:cubicBezTo>
                          <a:pt x="230965" y="70432"/>
                          <a:pt x="293087" y="122250"/>
                          <a:pt x="309093" y="191675"/>
                        </a:cubicBezTo>
                        <a:cubicBezTo>
                          <a:pt x="311713" y="180341"/>
                          <a:pt x="313232" y="168588"/>
                          <a:pt x="313232" y="156460"/>
                        </a:cubicBezTo>
                        <a:cubicBezTo>
                          <a:pt x="313232" y="70050"/>
                          <a:pt x="243115" y="0"/>
                          <a:pt x="156608" y="0"/>
                        </a:cubicBezTo>
                        <a:cubicBezTo>
                          <a:pt x="70118" y="0"/>
                          <a:pt x="0" y="70050"/>
                          <a:pt x="0" y="156460"/>
                        </a:cubicBezTo>
                        <a:cubicBezTo>
                          <a:pt x="0" y="168588"/>
                          <a:pt x="1519" y="180341"/>
                          <a:pt x="4133" y="191675"/>
                        </a:cubicBezTo>
                        <a:cubicBezTo>
                          <a:pt x="20144" y="122250"/>
                          <a:pt x="82252" y="70432"/>
                          <a:pt x="156608" y="7043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668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V">
                      <a:latin typeface="Raleway" pitchFamily="2" charset="0"/>
                    </a:endParaRPr>
                  </a:p>
                </p:txBody>
              </p:sp>
            </p:grpSp>
          </p:grp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516A6DA-3A9C-0668-A262-48063459B35B}"/>
              </a:ext>
            </a:extLst>
          </p:cNvPr>
          <p:cNvSpPr txBox="1"/>
          <p:nvPr/>
        </p:nvSpPr>
        <p:spPr>
          <a:xfrm>
            <a:off x="7225424" y="4261409"/>
            <a:ext cx="9863877" cy="452431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9600" dirty="0" smtClean="0">
                <a:solidFill>
                  <a:schemeClr val="bg1"/>
                </a:solidFill>
                <a:latin typeface="Krona One" panose="02010605030500060004" pitchFamily="2" charset="0"/>
                <a:ea typeface="Arimo" panose="020B0604020202020204" pitchFamily="34" charset="0"/>
                <a:cs typeface="Arimo" panose="020B0604020202020204" pitchFamily="34" charset="0"/>
              </a:rPr>
              <a:t>СЕКРЕТЫ УСПЕШНОЙ УЧЁБЫ ?</a:t>
            </a:r>
            <a:endParaRPr lang="en-US" sz="9600" dirty="0">
              <a:solidFill>
                <a:schemeClr val="bg1"/>
              </a:solidFill>
              <a:latin typeface="Krona One" panose="02010605030500060004" pitchFamily="2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1">
            <a:extLst>
              <a:ext uri="{FF2B5EF4-FFF2-40B4-BE49-F238E27FC236}">
                <a16:creationId xmlns:a16="http://schemas.microsoft.com/office/drawing/2014/main" id="{DE1D4BB7-07CE-E11D-93E1-FE1FD9488290}"/>
              </a:ext>
            </a:extLst>
          </p:cNvPr>
          <p:cNvSpPr/>
          <p:nvPr/>
        </p:nvSpPr>
        <p:spPr>
          <a:xfrm>
            <a:off x="-2704013" y="-1709302"/>
            <a:ext cx="6667500" cy="6667500"/>
          </a:xfrm>
          <a:custGeom>
            <a:avLst/>
            <a:gdLst>
              <a:gd name="connsiteX0" fmla="*/ 5563989 w 6667500"/>
              <a:gd name="connsiteY0" fmla="*/ 5564065 h 6667500"/>
              <a:gd name="connsiteX1" fmla="*/ 5563989 w 6667500"/>
              <a:gd name="connsiteY1" fmla="*/ 6104362 h 6667500"/>
              <a:gd name="connsiteX2" fmla="*/ 6104353 w 6667500"/>
              <a:gd name="connsiteY2" fmla="*/ 6104362 h 6667500"/>
              <a:gd name="connsiteX3" fmla="*/ 6104353 w 6667500"/>
              <a:gd name="connsiteY3" fmla="*/ 5564065 h 6667500"/>
              <a:gd name="connsiteX4" fmla="*/ 5008462 w 6667500"/>
              <a:gd name="connsiteY4" fmla="*/ 5564065 h 6667500"/>
              <a:gd name="connsiteX5" fmla="*/ 5008462 w 6667500"/>
              <a:gd name="connsiteY5" fmla="*/ 6104362 h 6667500"/>
              <a:gd name="connsiteX6" fmla="*/ 5548760 w 6667500"/>
              <a:gd name="connsiteY6" fmla="*/ 6104362 h 6667500"/>
              <a:gd name="connsiteX7" fmla="*/ 5548760 w 6667500"/>
              <a:gd name="connsiteY7" fmla="*/ 5564065 h 6667500"/>
              <a:gd name="connsiteX8" fmla="*/ 4452869 w 6667500"/>
              <a:gd name="connsiteY8" fmla="*/ 5564065 h 6667500"/>
              <a:gd name="connsiteX9" fmla="*/ 4452869 w 6667500"/>
              <a:gd name="connsiteY9" fmla="*/ 6104362 h 6667500"/>
              <a:gd name="connsiteX10" fmla="*/ 4993233 w 6667500"/>
              <a:gd name="connsiteY10" fmla="*/ 6104362 h 6667500"/>
              <a:gd name="connsiteX11" fmla="*/ 4993233 w 6667500"/>
              <a:gd name="connsiteY11" fmla="*/ 5564065 h 6667500"/>
              <a:gd name="connsiteX12" fmla="*/ 3897351 w 6667500"/>
              <a:gd name="connsiteY12" fmla="*/ 5564065 h 6667500"/>
              <a:gd name="connsiteX13" fmla="*/ 3897351 w 6667500"/>
              <a:gd name="connsiteY13" fmla="*/ 6104362 h 6667500"/>
              <a:gd name="connsiteX14" fmla="*/ 4437640 w 6667500"/>
              <a:gd name="connsiteY14" fmla="*/ 6104362 h 6667500"/>
              <a:gd name="connsiteX15" fmla="*/ 4437640 w 6667500"/>
              <a:gd name="connsiteY15" fmla="*/ 5564065 h 6667500"/>
              <a:gd name="connsiteX16" fmla="*/ 3341739 w 6667500"/>
              <a:gd name="connsiteY16" fmla="*/ 5564065 h 6667500"/>
              <a:gd name="connsiteX17" fmla="*/ 3341739 w 6667500"/>
              <a:gd name="connsiteY17" fmla="*/ 6104362 h 6667500"/>
              <a:gd name="connsiteX18" fmla="*/ 3882123 w 6667500"/>
              <a:gd name="connsiteY18" fmla="*/ 6104362 h 6667500"/>
              <a:gd name="connsiteX19" fmla="*/ 3882123 w 6667500"/>
              <a:gd name="connsiteY19" fmla="*/ 5564065 h 6667500"/>
              <a:gd name="connsiteX20" fmla="*/ 2786222 w 6667500"/>
              <a:gd name="connsiteY20" fmla="*/ 5564065 h 6667500"/>
              <a:gd name="connsiteX21" fmla="*/ 2786222 w 6667500"/>
              <a:gd name="connsiteY21" fmla="*/ 6104362 h 6667500"/>
              <a:gd name="connsiteX22" fmla="*/ 3326512 w 6667500"/>
              <a:gd name="connsiteY22" fmla="*/ 6104362 h 6667500"/>
              <a:gd name="connsiteX23" fmla="*/ 3326512 w 6667500"/>
              <a:gd name="connsiteY23" fmla="*/ 5564065 h 6667500"/>
              <a:gd name="connsiteX24" fmla="*/ 2229793 w 6667500"/>
              <a:gd name="connsiteY24" fmla="*/ 5564065 h 6667500"/>
              <a:gd name="connsiteX25" fmla="*/ 2229793 w 6667500"/>
              <a:gd name="connsiteY25" fmla="*/ 6104362 h 6667500"/>
              <a:gd name="connsiteX26" fmla="*/ 2770994 w 6667500"/>
              <a:gd name="connsiteY26" fmla="*/ 6104362 h 6667500"/>
              <a:gd name="connsiteX27" fmla="*/ 2770994 w 6667500"/>
              <a:gd name="connsiteY27" fmla="*/ 5564065 h 6667500"/>
              <a:gd name="connsiteX28" fmla="*/ 1674277 w 6667500"/>
              <a:gd name="connsiteY28" fmla="*/ 5564065 h 6667500"/>
              <a:gd name="connsiteX29" fmla="*/ 1674277 w 6667500"/>
              <a:gd name="connsiteY29" fmla="*/ 6104362 h 6667500"/>
              <a:gd name="connsiteX30" fmla="*/ 2214564 w 6667500"/>
              <a:gd name="connsiteY30" fmla="*/ 6104362 h 6667500"/>
              <a:gd name="connsiteX31" fmla="*/ 2214564 w 6667500"/>
              <a:gd name="connsiteY31" fmla="*/ 5564065 h 6667500"/>
              <a:gd name="connsiteX32" fmla="*/ 1118663 w 6667500"/>
              <a:gd name="connsiteY32" fmla="*/ 5564065 h 6667500"/>
              <a:gd name="connsiteX33" fmla="*/ 1118663 w 6667500"/>
              <a:gd name="connsiteY33" fmla="*/ 6104362 h 6667500"/>
              <a:gd name="connsiteX34" fmla="*/ 1659048 w 6667500"/>
              <a:gd name="connsiteY34" fmla="*/ 6104362 h 6667500"/>
              <a:gd name="connsiteX35" fmla="*/ 1659048 w 6667500"/>
              <a:gd name="connsiteY35" fmla="*/ 5564065 h 6667500"/>
              <a:gd name="connsiteX36" fmla="*/ 563148 w 6667500"/>
              <a:gd name="connsiteY36" fmla="*/ 5564065 h 6667500"/>
              <a:gd name="connsiteX37" fmla="*/ 563148 w 6667500"/>
              <a:gd name="connsiteY37" fmla="*/ 6104362 h 6667500"/>
              <a:gd name="connsiteX38" fmla="*/ 1103434 w 6667500"/>
              <a:gd name="connsiteY38" fmla="*/ 6104362 h 6667500"/>
              <a:gd name="connsiteX39" fmla="*/ 1103434 w 6667500"/>
              <a:gd name="connsiteY39" fmla="*/ 5564065 h 6667500"/>
              <a:gd name="connsiteX40" fmla="*/ 5563989 w 6667500"/>
              <a:gd name="connsiteY40" fmla="*/ 5008462 h 6667500"/>
              <a:gd name="connsiteX41" fmla="*/ 5563989 w 6667500"/>
              <a:gd name="connsiteY41" fmla="*/ 5548836 h 6667500"/>
              <a:gd name="connsiteX42" fmla="*/ 6104353 w 6667500"/>
              <a:gd name="connsiteY42" fmla="*/ 5548836 h 6667500"/>
              <a:gd name="connsiteX43" fmla="*/ 6104353 w 6667500"/>
              <a:gd name="connsiteY43" fmla="*/ 5008462 h 6667500"/>
              <a:gd name="connsiteX44" fmla="*/ 5008462 w 6667500"/>
              <a:gd name="connsiteY44" fmla="*/ 5008462 h 6667500"/>
              <a:gd name="connsiteX45" fmla="*/ 5008462 w 6667500"/>
              <a:gd name="connsiteY45" fmla="*/ 5548836 h 6667500"/>
              <a:gd name="connsiteX46" fmla="*/ 5548760 w 6667500"/>
              <a:gd name="connsiteY46" fmla="*/ 5548836 h 6667500"/>
              <a:gd name="connsiteX47" fmla="*/ 5548760 w 6667500"/>
              <a:gd name="connsiteY47" fmla="*/ 5008462 h 6667500"/>
              <a:gd name="connsiteX48" fmla="*/ 4452869 w 6667500"/>
              <a:gd name="connsiteY48" fmla="*/ 5008462 h 6667500"/>
              <a:gd name="connsiteX49" fmla="*/ 4452869 w 6667500"/>
              <a:gd name="connsiteY49" fmla="*/ 5548836 h 6667500"/>
              <a:gd name="connsiteX50" fmla="*/ 4993233 w 6667500"/>
              <a:gd name="connsiteY50" fmla="*/ 5548836 h 6667500"/>
              <a:gd name="connsiteX51" fmla="*/ 4993233 w 6667500"/>
              <a:gd name="connsiteY51" fmla="*/ 5008462 h 6667500"/>
              <a:gd name="connsiteX52" fmla="*/ 3897351 w 6667500"/>
              <a:gd name="connsiteY52" fmla="*/ 5008462 h 6667500"/>
              <a:gd name="connsiteX53" fmla="*/ 3897351 w 6667500"/>
              <a:gd name="connsiteY53" fmla="*/ 5548836 h 6667500"/>
              <a:gd name="connsiteX54" fmla="*/ 4437640 w 6667500"/>
              <a:gd name="connsiteY54" fmla="*/ 5548836 h 6667500"/>
              <a:gd name="connsiteX55" fmla="*/ 4437640 w 6667500"/>
              <a:gd name="connsiteY55" fmla="*/ 5008462 h 6667500"/>
              <a:gd name="connsiteX56" fmla="*/ 3341739 w 6667500"/>
              <a:gd name="connsiteY56" fmla="*/ 5008462 h 6667500"/>
              <a:gd name="connsiteX57" fmla="*/ 3341739 w 6667500"/>
              <a:gd name="connsiteY57" fmla="*/ 5548836 h 6667500"/>
              <a:gd name="connsiteX58" fmla="*/ 3882123 w 6667500"/>
              <a:gd name="connsiteY58" fmla="*/ 5548836 h 6667500"/>
              <a:gd name="connsiteX59" fmla="*/ 3882123 w 6667500"/>
              <a:gd name="connsiteY59" fmla="*/ 5008462 h 6667500"/>
              <a:gd name="connsiteX60" fmla="*/ 2786222 w 6667500"/>
              <a:gd name="connsiteY60" fmla="*/ 5008462 h 6667500"/>
              <a:gd name="connsiteX61" fmla="*/ 2786222 w 6667500"/>
              <a:gd name="connsiteY61" fmla="*/ 5548836 h 6667500"/>
              <a:gd name="connsiteX62" fmla="*/ 3326512 w 6667500"/>
              <a:gd name="connsiteY62" fmla="*/ 5548836 h 6667500"/>
              <a:gd name="connsiteX63" fmla="*/ 3326512 w 6667500"/>
              <a:gd name="connsiteY63" fmla="*/ 5008462 h 6667500"/>
              <a:gd name="connsiteX64" fmla="*/ 2229793 w 6667500"/>
              <a:gd name="connsiteY64" fmla="*/ 5008462 h 6667500"/>
              <a:gd name="connsiteX65" fmla="*/ 2229793 w 6667500"/>
              <a:gd name="connsiteY65" fmla="*/ 5548836 h 6667500"/>
              <a:gd name="connsiteX66" fmla="*/ 2770994 w 6667500"/>
              <a:gd name="connsiteY66" fmla="*/ 5548836 h 6667500"/>
              <a:gd name="connsiteX67" fmla="*/ 2770994 w 6667500"/>
              <a:gd name="connsiteY67" fmla="*/ 5008462 h 6667500"/>
              <a:gd name="connsiteX68" fmla="*/ 1674277 w 6667500"/>
              <a:gd name="connsiteY68" fmla="*/ 5008462 h 6667500"/>
              <a:gd name="connsiteX69" fmla="*/ 1674277 w 6667500"/>
              <a:gd name="connsiteY69" fmla="*/ 5548836 h 6667500"/>
              <a:gd name="connsiteX70" fmla="*/ 2214564 w 6667500"/>
              <a:gd name="connsiteY70" fmla="*/ 5548836 h 6667500"/>
              <a:gd name="connsiteX71" fmla="*/ 2214564 w 6667500"/>
              <a:gd name="connsiteY71" fmla="*/ 5008462 h 6667500"/>
              <a:gd name="connsiteX72" fmla="*/ 1118663 w 6667500"/>
              <a:gd name="connsiteY72" fmla="*/ 5008462 h 6667500"/>
              <a:gd name="connsiteX73" fmla="*/ 1118663 w 6667500"/>
              <a:gd name="connsiteY73" fmla="*/ 5548836 h 6667500"/>
              <a:gd name="connsiteX74" fmla="*/ 1659048 w 6667500"/>
              <a:gd name="connsiteY74" fmla="*/ 5548836 h 6667500"/>
              <a:gd name="connsiteX75" fmla="*/ 1659048 w 6667500"/>
              <a:gd name="connsiteY75" fmla="*/ 5008462 h 6667500"/>
              <a:gd name="connsiteX76" fmla="*/ 563148 w 6667500"/>
              <a:gd name="connsiteY76" fmla="*/ 5008462 h 6667500"/>
              <a:gd name="connsiteX77" fmla="*/ 563148 w 6667500"/>
              <a:gd name="connsiteY77" fmla="*/ 5548836 h 6667500"/>
              <a:gd name="connsiteX78" fmla="*/ 1103434 w 6667500"/>
              <a:gd name="connsiteY78" fmla="*/ 5548836 h 6667500"/>
              <a:gd name="connsiteX79" fmla="*/ 1103434 w 6667500"/>
              <a:gd name="connsiteY79" fmla="*/ 5008462 h 6667500"/>
              <a:gd name="connsiteX80" fmla="*/ 5563989 w 6667500"/>
              <a:gd name="connsiteY80" fmla="*/ 4452936 h 6667500"/>
              <a:gd name="connsiteX81" fmla="*/ 5563989 w 6667500"/>
              <a:gd name="connsiteY81" fmla="*/ 4993233 h 6667500"/>
              <a:gd name="connsiteX82" fmla="*/ 6104353 w 6667500"/>
              <a:gd name="connsiteY82" fmla="*/ 4993233 h 6667500"/>
              <a:gd name="connsiteX83" fmla="*/ 6104353 w 6667500"/>
              <a:gd name="connsiteY83" fmla="*/ 4452936 h 6667500"/>
              <a:gd name="connsiteX84" fmla="*/ 5008462 w 6667500"/>
              <a:gd name="connsiteY84" fmla="*/ 4452936 h 6667500"/>
              <a:gd name="connsiteX85" fmla="*/ 5008462 w 6667500"/>
              <a:gd name="connsiteY85" fmla="*/ 4993233 h 6667500"/>
              <a:gd name="connsiteX86" fmla="*/ 5548760 w 6667500"/>
              <a:gd name="connsiteY86" fmla="*/ 4993233 h 6667500"/>
              <a:gd name="connsiteX87" fmla="*/ 5548760 w 6667500"/>
              <a:gd name="connsiteY87" fmla="*/ 4452936 h 6667500"/>
              <a:gd name="connsiteX88" fmla="*/ 4452869 w 6667500"/>
              <a:gd name="connsiteY88" fmla="*/ 4452936 h 6667500"/>
              <a:gd name="connsiteX89" fmla="*/ 4452869 w 6667500"/>
              <a:gd name="connsiteY89" fmla="*/ 4993233 h 6667500"/>
              <a:gd name="connsiteX90" fmla="*/ 4993233 w 6667500"/>
              <a:gd name="connsiteY90" fmla="*/ 4993233 h 6667500"/>
              <a:gd name="connsiteX91" fmla="*/ 4993233 w 6667500"/>
              <a:gd name="connsiteY91" fmla="*/ 4452936 h 6667500"/>
              <a:gd name="connsiteX92" fmla="*/ 3897351 w 6667500"/>
              <a:gd name="connsiteY92" fmla="*/ 4452936 h 6667500"/>
              <a:gd name="connsiteX93" fmla="*/ 3897351 w 6667500"/>
              <a:gd name="connsiteY93" fmla="*/ 4993233 h 6667500"/>
              <a:gd name="connsiteX94" fmla="*/ 4437640 w 6667500"/>
              <a:gd name="connsiteY94" fmla="*/ 4993233 h 6667500"/>
              <a:gd name="connsiteX95" fmla="*/ 4437640 w 6667500"/>
              <a:gd name="connsiteY95" fmla="*/ 4452936 h 6667500"/>
              <a:gd name="connsiteX96" fmla="*/ 3341739 w 6667500"/>
              <a:gd name="connsiteY96" fmla="*/ 4452936 h 6667500"/>
              <a:gd name="connsiteX97" fmla="*/ 3341739 w 6667500"/>
              <a:gd name="connsiteY97" fmla="*/ 4993233 h 6667500"/>
              <a:gd name="connsiteX98" fmla="*/ 3882123 w 6667500"/>
              <a:gd name="connsiteY98" fmla="*/ 4993233 h 6667500"/>
              <a:gd name="connsiteX99" fmla="*/ 3882123 w 6667500"/>
              <a:gd name="connsiteY99" fmla="*/ 4452936 h 6667500"/>
              <a:gd name="connsiteX100" fmla="*/ 2786222 w 6667500"/>
              <a:gd name="connsiteY100" fmla="*/ 4452936 h 6667500"/>
              <a:gd name="connsiteX101" fmla="*/ 2786222 w 6667500"/>
              <a:gd name="connsiteY101" fmla="*/ 4993233 h 6667500"/>
              <a:gd name="connsiteX102" fmla="*/ 3326512 w 6667500"/>
              <a:gd name="connsiteY102" fmla="*/ 4993233 h 6667500"/>
              <a:gd name="connsiteX103" fmla="*/ 3326512 w 6667500"/>
              <a:gd name="connsiteY103" fmla="*/ 4452936 h 6667500"/>
              <a:gd name="connsiteX104" fmla="*/ 2229793 w 6667500"/>
              <a:gd name="connsiteY104" fmla="*/ 4452936 h 6667500"/>
              <a:gd name="connsiteX105" fmla="*/ 2229793 w 6667500"/>
              <a:gd name="connsiteY105" fmla="*/ 4993233 h 6667500"/>
              <a:gd name="connsiteX106" fmla="*/ 2770994 w 6667500"/>
              <a:gd name="connsiteY106" fmla="*/ 4993233 h 6667500"/>
              <a:gd name="connsiteX107" fmla="*/ 2770994 w 6667500"/>
              <a:gd name="connsiteY107" fmla="*/ 4452936 h 6667500"/>
              <a:gd name="connsiteX108" fmla="*/ 1674277 w 6667500"/>
              <a:gd name="connsiteY108" fmla="*/ 4452936 h 6667500"/>
              <a:gd name="connsiteX109" fmla="*/ 1674277 w 6667500"/>
              <a:gd name="connsiteY109" fmla="*/ 4993233 h 6667500"/>
              <a:gd name="connsiteX110" fmla="*/ 2214564 w 6667500"/>
              <a:gd name="connsiteY110" fmla="*/ 4993233 h 6667500"/>
              <a:gd name="connsiteX111" fmla="*/ 2214564 w 6667500"/>
              <a:gd name="connsiteY111" fmla="*/ 4452936 h 6667500"/>
              <a:gd name="connsiteX112" fmla="*/ 1118663 w 6667500"/>
              <a:gd name="connsiteY112" fmla="*/ 4452936 h 6667500"/>
              <a:gd name="connsiteX113" fmla="*/ 1118663 w 6667500"/>
              <a:gd name="connsiteY113" fmla="*/ 4993233 h 6667500"/>
              <a:gd name="connsiteX114" fmla="*/ 1659048 w 6667500"/>
              <a:gd name="connsiteY114" fmla="*/ 4993233 h 6667500"/>
              <a:gd name="connsiteX115" fmla="*/ 1659048 w 6667500"/>
              <a:gd name="connsiteY115" fmla="*/ 4452936 h 6667500"/>
              <a:gd name="connsiteX116" fmla="*/ 563148 w 6667500"/>
              <a:gd name="connsiteY116" fmla="*/ 4452936 h 6667500"/>
              <a:gd name="connsiteX117" fmla="*/ 563148 w 6667500"/>
              <a:gd name="connsiteY117" fmla="*/ 4993233 h 6667500"/>
              <a:gd name="connsiteX118" fmla="*/ 1103434 w 6667500"/>
              <a:gd name="connsiteY118" fmla="*/ 4993233 h 6667500"/>
              <a:gd name="connsiteX119" fmla="*/ 1103434 w 6667500"/>
              <a:gd name="connsiteY119" fmla="*/ 4452936 h 6667500"/>
              <a:gd name="connsiteX120" fmla="*/ 5563989 w 6667500"/>
              <a:gd name="connsiteY120" fmla="*/ 3896504 h 6667500"/>
              <a:gd name="connsiteX121" fmla="*/ 5563989 w 6667500"/>
              <a:gd name="connsiteY121" fmla="*/ 4437707 h 6667500"/>
              <a:gd name="connsiteX122" fmla="*/ 6104353 w 6667500"/>
              <a:gd name="connsiteY122" fmla="*/ 4437707 h 6667500"/>
              <a:gd name="connsiteX123" fmla="*/ 6104353 w 6667500"/>
              <a:gd name="connsiteY123" fmla="*/ 3896504 h 6667500"/>
              <a:gd name="connsiteX124" fmla="*/ 5008462 w 6667500"/>
              <a:gd name="connsiteY124" fmla="*/ 3896504 h 6667500"/>
              <a:gd name="connsiteX125" fmla="*/ 5008462 w 6667500"/>
              <a:gd name="connsiteY125" fmla="*/ 4437707 h 6667500"/>
              <a:gd name="connsiteX126" fmla="*/ 5548760 w 6667500"/>
              <a:gd name="connsiteY126" fmla="*/ 4437707 h 6667500"/>
              <a:gd name="connsiteX127" fmla="*/ 5548760 w 6667500"/>
              <a:gd name="connsiteY127" fmla="*/ 3896504 h 6667500"/>
              <a:gd name="connsiteX128" fmla="*/ 4452869 w 6667500"/>
              <a:gd name="connsiteY128" fmla="*/ 3896504 h 6667500"/>
              <a:gd name="connsiteX129" fmla="*/ 4452869 w 6667500"/>
              <a:gd name="connsiteY129" fmla="*/ 4437707 h 6667500"/>
              <a:gd name="connsiteX130" fmla="*/ 4993233 w 6667500"/>
              <a:gd name="connsiteY130" fmla="*/ 4437707 h 6667500"/>
              <a:gd name="connsiteX131" fmla="*/ 4993233 w 6667500"/>
              <a:gd name="connsiteY131" fmla="*/ 3896504 h 6667500"/>
              <a:gd name="connsiteX132" fmla="*/ 3897351 w 6667500"/>
              <a:gd name="connsiteY132" fmla="*/ 3896504 h 6667500"/>
              <a:gd name="connsiteX133" fmla="*/ 3897351 w 6667500"/>
              <a:gd name="connsiteY133" fmla="*/ 4437707 h 6667500"/>
              <a:gd name="connsiteX134" fmla="*/ 4437640 w 6667500"/>
              <a:gd name="connsiteY134" fmla="*/ 4437707 h 6667500"/>
              <a:gd name="connsiteX135" fmla="*/ 4437640 w 6667500"/>
              <a:gd name="connsiteY135" fmla="*/ 3896504 h 6667500"/>
              <a:gd name="connsiteX136" fmla="*/ 3341739 w 6667500"/>
              <a:gd name="connsiteY136" fmla="*/ 3896504 h 6667500"/>
              <a:gd name="connsiteX137" fmla="*/ 3341739 w 6667500"/>
              <a:gd name="connsiteY137" fmla="*/ 4437707 h 6667500"/>
              <a:gd name="connsiteX138" fmla="*/ 3882123 w 6667500"/>
              <a:gd name="connsiteY138" fmla="*/ 4437707 h 6667500"/>
              <a:gd name="connsiteX139" fmla="*/ 3882123 w 6667500"/>
              <a:gd name="connsiteY139" fmla="*/ 3896504 h 6667500"/>
              <a:gd name="connsiteX140" fmla="*/ 2786222 w 6667500"/>
              <a:gd name="connsiteY140" fmla="*/ 3896504 h 6667500"/>
              <a:gd name="connsiteX141" fmla="*/ 2786222 w 6667500"/>
              <a:gd name="connsiteY141" fmla="*/ 4437707 h 6667500"/>
              <a:gd name="connsiteX142" fmla="*/ 3326512 w 6667500"/>
              <a:gd name="connsiteY142" fmla="*/ 4437707 h 6667500"/>
              <a:gd name="connsiteX143" fmla="*/ 3326512 w 6667500"/>
              <a:gd name="connsiteY143" fmla="*/ 3896504 h 6667500"/>
              <a:gd name="connsiteX144" fmla="*/ 2229793 w 6667500"/>
              <a:gd name="connsiteY144" fmla="*/ 3896504 h 6667500"/>
              <a:gd name="connsiteX145" fmla="*/ 2229793 w 6667500"/>
              <a:gd name="connsiteY145" fmla="*/ 4437707 h 6667500"/>
              <a:gd name="connsiteX146" fmla="*/ 2770994 w 6667500"/>
              <a:gd name="connsiteY146" fmla="*/ 4437707 h 6667500"/>
              <a:gd name="connsiteX147" fmla="*/ 2770994 w 6667500"/>
              <a:gd name="connsiteY147" fmla="*/ 3896504 h 6667500"/>
              <a:gd name="connsiteX148" fmla="*/ 1674277 w 6667500"/>
              <a:gd name="connsiteY148" fmla="*/ 3896504 h 6667500"/>
              <a:gd name="connsiteX149" fmla="*/ 1674277 w 6667500"/>
              <a:gd name="connsiteY149" fmla="*/ 4437707 h 6667500"/>
              <a:gd name="connsiteX150" fmla="*/ 2214564 w 6667500"/>
              <a:gd name="connsiteY150" fmla="*/ 4437707 h 6667500"/>
              <a:gd name="connsiteX151" fmla="*/ 2214564 w 6667500"/>
              <a:gd name="connsiteY151" fmla="*/ 3896504 h 6667500"/>
              <a:gd name="connsiteX152" fmla="*/ 1118663 w 6667500"/>
              <a:gd name="connsiteY152" fmla="*/ 3896504 h 6667500"/>
              <a:gd name="connsiteX153" fmla="*/ 1118663 w 6667500"/>
              <a:gd name="connsiteY153" fmla="*/ 4437707 h 6667500"/>
              <a:gd name="connsiteX154" fmla="*/ 1659048 w 6667500"/>
              <a:gd name="connsiteY154" fmla="*/ 4437707 h 6667500"/>
              <a:gd name="connsiteX155" fmla="*/ 1659048 w 6667500"/>
              <a:gd name="connsiteY155" fmla="*/ 3896504 h 6667500"/>
              <a:gd name="connsiteX156" fmla="*/ 563148 w 6667500"/>
              <a:gd name="connsiteY156" fmla="*/ 3896504 h 6667500"/>
              <a:gd name="connsiteX157" fmla="*/ 563148 w 6667500"/>
              <a:gd name="connsiteY157" fmla="*/ 4437707 h 6667500"/>
              <a:gd name="connsiteX158" fmla="*/ 1103434 w 6667500"/>
              <a:gd name="connsiteY158" fmla="*/ 4437707 h 6667500"/>
              <a:gd name="connsiteX159" fmla="*/ 1103434 w 6667500"/>
              <a:gd name="connsiteY159" fmla="*/ 3896504 h 6667500"/>
              <a:gd name="connsiteX160" fmla="*/ 5563989 w 6667500"/>
              <a:gd name="connsiteY160" fmla="*/ 3340987 h 6667500"/>
              <a:gd name="connsiteX161" fmla="*/ 5563989 w 6667500"/>
              <a:gd name="connsiteY161" fmla="*/ 3881275 h 6667500"/>
              <a:gd name="connsiteX162" fmla="*/ 6104353 w 6667500"/>
              <a:gd name="connsiteY162" fmla="*/ 3881275 h 6667500"/>
              <a:gd name="connsiteX163" fmla="*/ 6104353 w 6667500"/>
              <a:gd name="connsiteY163" fmla="*/ 3340987 h 6667500"/>
              <a:gd name="connsiteX164" fmla="*/ 5008462 w 6667500"/>
              <a:gd name="connsiteY164" fmla="*/ 3340987 h 6667500"/>
              <a:gd name="connsiteX165" fmla="*/ 5008462 w 6667500"/>
              <a:gd name="connsiteY165" fmla="*/ 3881275 h 6667500"/>
              <a:gd name="connsiteX166" fmla="*/ 5548760 w 6667500"/>
              <a:gd name="connsiteY166" fmla="*/ 3881275 h 6667500"/>
              <a:gd name="connsiteX167" fmla="*/ 5548760 w 6667500"/>
              <a:gd name="connsiteY167" fmla="*/ 3340987 h 6667500"/>
              <a:gd name="connsiteX168" fmla="*/ 4452869 w 6667500"/>
              <a:gd name="connsiteY168" fmla="*/ 3340987 h 6667500"/>
              <a:gd name="connsiteX169" fmla="*/ 4452869 w 6667500"/>
              <a:gd name="connsiteY169" fmla="*/ 3881275 h 6667500"/>
              <a:gd name="connsiteX170" fmla="*/ 4993233 w 6667500"/>
              <a:gd name="connsiteY170" fmla="*/ 3881275 h 6667500"/>
              <a:gd name="connsiteX171" fmla="*/ 4993233 w 6667500"/>
              <a:gd name="connsiteY171" fmla="*/ 3340987 h 6667500"/>
              <a:gd name="connsiteX172" fmla="*/ 3897351 w 6667500"/>
              <a:gd name="connsiteY172" fmla="*/ 3340987 h 6667500"/>
              <a:gd name="connsiteX173" fmla="*/ 3897351 w 6667500"/>
              <a:gd name="connsiteY173" fmla="*/ 3881275 h 6667500"/>
              <a:gd name="connsiteX174" fmla="*/ 4437640 w 6667500"/>
              <a:gd name="connsiteY174" fmla="*/ 3881275 h 6667500"/>
              <a:gd name="connsiteX175" fmla="*/ 4437640 w 6667500"/>
              <a:gd name="connsiteY175" fmla="*/ 3340987 h 6667500"/>
              <a:gd name="connsiteX176" fmla="*/ 3341739 w 6667500"/>
              <a:gd name="connsiteY176" fmla="*/ 3340987 h 6667500"/>
              <a:gd name="connsiteX177" fmla="*/ 3341739 w 6667500"/>
              <a:gd name="connsiteY177" fmla="*/ 3881275 h 6667500"/>
              <a:gd name="connsiteX178" fmla="*/ 3882123 w 6667500"/>
              <a:gd name="connsiteY178" fmla="*/ 3881275 h 6667500"/>
              <a:gd name="connsiteX179" fmla="*/ 3882123 w 6667500"/>
              <a:gd name="connsiteY179" fmla="*/ 3340987 h 6667500"/>
              <a:gd name="connsiteX180" fmla="*/ 2786222 w 6667500"/>
              <a:gd name="connsiteY180" fmla="*/ 3340987 h 6667500"/>
              <a:gd name="connsiteX181" fmla="*/ 2786222 w 6667500"/>
              <a:gd name="connsiteY181" fmla="*/ 3881275 h 6667500"/>
              <a:gd name="connsiteX182" fmla="*/ 3326512 w 6667500"/>
              <a:gd name="connsiteY182" fmla="*/ 3881275 h 6667500"/>
              <a:gd name="connsiteX183" fmla="*/ 3326512 w 6667500"/>
              <a:gd name="connsiteY183" fmla="*/ 3340987 h 6667500"/>
              <a:gd name="connsiteX184" fmla="*/ 2229793 w 6667500"/>
              <a:gd name="connsiteY184" fmla="*/ 3340987 h 6667500"/>
              <a:gd name="connsiteX185" fmla="*/ 2229793 w 6667500"/>
              <a:gd name="connsiteY185" fmla="*/ 3881275 h 6667500"/>
              <a:gd name="connsiteX186" fmla="*/ 2770994 w 6667500"/>
              <a:gd name="connsiteY186" fmla="*/ 3881275 h 6667500"/>
              <a:gd name="connsiteX187" fmla="*/ 2770994 w 6667500"/>
              <a:gd name="connsiteY187" fmla="*/ 3340987 h 6667500"/>
              <a:gd name="connsiteX188" fmla="*/ 1674277 w 6667500"/>
              <a:gd name="connsiteY188" fmla="*/ 3340987 h 6667500"/>
              <a:gd name="connsiteX189" fmla="*/ 1674277 w 6667500"/>
              <a:gd name="connsiteY189" fmla="*/ 3881275 h 6667500"/>
              <a:gd name="connsiteX190" fmla="*/ 2214564 w 6667500"/>
              <a:gd name="connsiteY190" fmla="*/ 3881275 h 6667500"/>
              <a:gd name="connsiteX191" fmla="*/ 2214564 w 6667500"/>
              <a:gd name="connsiteY191" fmla="*/ 3340987 h 6667500"/>
              <a:gd name="connsiteX192" fmla="*/ 1118663 w 6667500"/>
              <a:gd name="connsiteY192" fmla="*/ 3340987 h 6667500"/>
              <a:gd name="connsiteX193" fmla="*/ 1118663 w 6667500"/>
              <a:gd name="connsiteY193" fmla="*/ 3881275 h 6667500"/>
              <a:gd name="connsiteX194" fmla="*/ 1659048 w 6667500"/>
              <a:gd name="connsiteY194" fmla="*/ 3881275 h 6667500"/>
              <a:gd name="connsiteX195" fmla="*/ 1659048 w 6667500"/>
              <a:gd name="connsiteY195" fmla="*/ 3340987 h 6667500"/>
              <a:gd name="connsiteX196" fmla="*/ 563148 w 6667500"/>
              <a:gd name="connsiteY196" fmla="*/ 3340987 h 6667500"/>
              <a:gd name="connsiteX197" fmla="*/ 563148 w 6667500"/>
              <a:gd name="connsiteY197" fmla="*/ 3881275 h 6667500"/>
              <a:gd name="connsiteX198" fmla="*/ 1103434 w 6667500"/>
              <a:gd name="connsiteY198" fmla="*/ 3881275 h 6667500"/>
              <a:gd name="connsiteX199" fmla="*/ 1103434 w 6667500"/>
              <a:gd name="connsiteY199" fmla="*/ 3340987 h 6667500"/>
              <a:gd name="connsiteX200" fmla="*/ 5563989 w 6667500"/>
              <a:gd name="connsiteY200" fmla="*/ 2785385 h 6667500"/>
              <a:gd name="connsiteX201" fmla="*/ 5563989 w 6667500"/>
              <a:gd name="connsiteY201" fmla="*/ 3325759 h 6667500"/>
              <a:gd name="connsiteX202" fmla="*/ 6104353 w 6667500"/>
              <a:gd name="connsiteY202" fmla="*/ 3325759 h 6667500"/>
              <a:gd name="connsiteX203" fmla="*/ 6104353 w 6667500"/>
              <a:gd name="connsiteY203" fmla="*/ 2785385 h 6667500"/>
              <a:gd name="connsiteX204" fmla="*/ 5008462 w 6667500"/>
              <a:gd name="connsiteY204" fmla="*/ 2785385 h 6667500"/>
              <a:gd name="connsiteX205" fmla="*/ 5008462 w 6667500"/>
              <a:gd name="connsiteY205" fmla="*/ 3325759 h 6667500"/>
              <a:gd name="connsiteX206" fmla="*/ 5548760 w 6667500"/>
              <a:gd name="connsiteY206" fmla="*/ 3325759 h 6667500"/>
              <a:gd name="connsiteX207" fmla="*/ 5548760 w 6667500"/>
              <a:gd name="connsiteY207" fmla="*/ 2785385 h 6667500"/>
              <a:gd name="connsiteX208" fmla="*/ 4452869 w 6667500"/>
              <a:gd name="connsiteY208" fmla="*/ 2785385 h 6667500"/>
              <a:gd name="connsiteX209" fmla="*/ 4452869 w 6667500"/>
              <a:gd name="connsiteY209" fmla="*/ 3325759 h 6667500"/>
              <a:gd name="connsiteX210" fmla="*/ 4993233 w 6667500"/>
              <a:gd name="connsiteY210" fmla="*/ 3325759 h 6667500"/>
              <a:gd name="connsiteX211" fmla="*/ 4993233 w 6667500"/>
              <a:gd name="connsiteY211" fmla="*/ 2785385 h 6667500"/>
              <a:gd name="connsiteX212" fmla="*/ 3897351 w 6667500"/>
              <a:gd name="connsiteY212" fmla="*/ 2785385 h 6667500"/>
              <a:gd name="connsiteX213" fmla="*/ 3897351 w 6667500"/>
              <a:gd name="connsiteY213" fmla="*/ 3325759 h 6667500"/>
              <a:gd name="connsiteX214" fmla="*/ 4437640 w 6667500"/>
              <a:gd name="connsiteY214" fmla="*/ 3325759 h 6667500"/>
              <a:gd name="connsiteX215" fmla="*/ 4437640 w 6667500"/>
              <a:gd name="connsiteY215" fmla="*/ 2785385 h 6667500"/>
              <a:gd name="connsiteX216" fmla="*/ 3341739 w 6667500"/>
              <a:gd name="connsiteY216" fmla="*/ 2785385 h 6667500"/>
              <a:gd name="connsiteX217" fmla="*/ 3341739 w 6667500"/>
              <a:gd name="connsiteY217" fmla="*/ 3325759 h 6667500"/>
              <a:gd name="connsiteX218" fmla="*/ 3882123 w 6667500"/>
              <a:gd name="connsiteY218" fmla="*/ 3325759 h 6667500"/>
              <a:gd name="connsiteX219" fmla="*/ 3882123 w 6667500"/>
              <a:gd name="connsiteY219" fmla="*/ 2785385 h 6667500"/>
              <a:gd name="connsiteX220" fmla="*/ 2786222 w 6667500"/>
              <a:gd name="connsiteY220" fmla="*/ 2785385 h 6667500"/>
              <a:gd name="connsiteX221" fmla="*/ 2786222 w 6667500"/>
              <a:gd name="connsiteY221" fmla="*/ 3325759 h 6667500"/>
              <a:gd name="connsiteX222" fmla="*/ 3326512 w 6667500"/>
              <a:gd name="connsiteY222" fmla="*/ 3325759 h 6667500"/>
              <a:gd name="connsiteX223" fmla="*/ 3326512 w 6667500"/>
              <a:gd name="connsiteY223" fmla="*/ 2785385 h 6667500"/>
              <a:gd name="connsiteX224" fmla="*/ 2229793 w 6667500"/>
              <a:gd name="connsiteY224" fmla="*/ 2785385 h 6667500"/>
              <a:gd name="connsiteX225" fmla="*/ 2229793 w 6667500"/>
              <a:gd name="connsiteY225" fmla="*/ 3325759 h 6667500"/>
              <a:gd name="connsiteX226" fmla="*/ 2770994 w 6667500"/>
              <a:gd name="connsiteY226" fmla="*/ 3325759 h 6667500"/>
              <a:gd name="connsiteX227" fmla="*/ 2770994 w 6667500"/>
              <a:gd name="connsiteY227" fmla="*/ 2785385 h 6667500"/>
              <a:gd name="connsiteX228" fmla="*/ 1674277 w 6667500"/>
              <a:gd name="connsiteY228" fmla="*/ 2785385 h 6667500"/>
              <a:gd name="connsiteX229" fmla="*/ 1674277 w 6667500"/>
              <a:gd name="connsiteY229" fmla="*/ 3325759 h 6667500"/>
              <a:gd name="connsiteX230" fmla="*/ 2214564 w 6667500"/>
              <a:gd name="connsiteY230" fmla="*/ 3325759 h 6667500"/>
              <a:gd name="connsiteX231" fmla="*/ 2214564 w 6667500"/>
              <a:gd name="connsiteY231" fmla="*/ 2785385 h 6667500"/>
              <a:gd name="connsiteX232" fmla="*/ 1118663 w 6667500"/>
              <a:gd name="connsiteY232" fmla="*/ 2785385 h 6667500"/>
              <a:gd name="connsiteX233" fmla="*/ 1118663 w 6667500"/>
              <a:gd name="connsiteY233" fmla="*/ 3325759 h 6667500"/>
              <a:gd name="connsiteX234" fmla="*/ 1659048 w 6667500"/>
              <a:gd name="connsiteY234" fmla="*/ 3325759 h 6667500"/>
              <a:gd name="connsiteX235" fmla="*/ 1659048 w 6667500"/>
              <a:gd name="connsiteY235" fmla="*/ 2785385 h 6667500"/>
              <a:gd name="connsiteX236" fmla="*/ 563148 w 6667500"/>
              <a:gd name="connsiteY236" fmla="*/ 2785385 h 6667500"/>
              <a:gd name="connsiteX237" fmla="*/ 563148 w 6667500"/>
              <a:gd name="connsiteY237" fmla="*/ 3325759 h 6667500"/>
              <a:gd name="connsiteX238" fmla="*/ 1103434 w 6667500"/>
              <a:gd name="connsiteY238" fmla="*/ 3325759 h 6667500"/>
              <a:gd name="connsiteX239" fmla="*/ 1103434 w 6667500"/>
              <a:gd name="connsiteY239" fmla="*/ 2785385 h 6667500"/>
              <a:gd name="connsiteX240" fmla="*/ 5563989 w 6667500"/>
              <a:gd name="connsiteY240" fmla="*/ 2229859 h 6667500"/>
              <a:gd name="connsiteX241" fmla="*/ 5563989 w 6667500"/>
              <a:gd name="connsiteY241" fmla="*/ 2770156 h 6667500"/>
              <a:gd name="connsiteX242" fmla="*/ 6104353 w 6667500"/>
              <a:gd name="connsiteY242" fmla="*/ 2770156 h 6667500"/>
              <a:gd name="connsiteX243" fmla="*/ 6104353 w 6667500"/>
              <a:gd name="connsiteY243" fmla="*/ 2229859 h 6667500"/>
              <a:gd name="connsiteX244" fmla="*/ 5008462 w 6667500"/>
              <a:gd name="connsiteY244" fmla="*/ 2229859 h 6667500"/>
              <a:gd name="connsiteX245" fmla="*/ 5008462 w 6667500"/>
              <a:gd name="connsiteY245" fmla="*/ 2770156 h 6667500"/>
              <a:gd name="connsiteX246" fmla="*/ 5548760 w 6667500"/>
              <a:gd name="connsiteY246" fmla="*/ 2770156 h 6667500"/>
              <a:gd name="connsiteX247" fmla="*/ 5548760 w 6667500"/>
              <a:gd name="connsiteY247" fmla="*/ 2229859 h 6667500"/>
              <a:gd name="connsiteX248" fmla="*/ 4452869 w 6667500"/>
              <a:gd name="connsiteY248" fmla="*/ 2229859 h 6667500"/>
              <a:gd name="connsiteX249" fmla="*/ 4452869 w 6667500"/>
              <a:gd name="connsiteY249" fmla="*/ 2770156 h 6667500"/>
              <a:gd name="connsiteX250" fmla="*/ 4993233 w 6667500"/>
              <a:gd name="connsiteY250" fmla="*/ 2770156 h 6667500"/>
              <a:gd name="connsiteX251" fmla="*/ 4993233 w 6667500"/>
              <a:gd name="connsiteY251" fmla="*/ 2229859 h 6667500"/>
              <a:gd name="connsiteX252" fmla="*/ 3897351 w 6667500"/>
              <a:gd name="connsiteY252" fmla="*/ 2229859 h 6667500"/>
              <a:gd name="connsiteX253" fmla="*/ 3897351 w 6667500"/>
              <a:gd name="connsiteY253" fmla="*/ 2770156 h 6667500"/>
              <a:gd name="connsiteX254" fmla="*/ 4437640 w 6667500"/>
              <a:gd name="connsiteY254" fmla="*/ 2770156 h 6667500"/>
              <a:gd name="connsiteX255" fmla="*/ 4437640 w 6667500"/>
              <a:gd name="connsiteY255" fmla="*/ 2229859 h 6667500"/>
              <a:gd name="connsiteX256" fmla="*/ 3341739 w 6667500"/>
              <a:gd name="connsiteY256" fmla="*/ 2229859 h 6667500"/>
              <a:gd name="connsiteX257" fmla="*/ 3341739 w 6667500"/>
              <a:gd name="connsiteY257" fmla="*/ 2770156 h 6667500"/>
              <a:gd name="connsiteX258" fmla="*/ 3882123 w 6667500"/>
              <a:gd name="connsiteY258" fmla="*/ 2770156 h 6667500"/>
              <a:gd name="connsiteX259" fmla="*/ 3882123 w 6667500"/>
              <a:gd name="connsiteY259" fmla="*/ 2229859 h 6667500"/>
              <a:gd name="connsiteX260" fmla="*/ 2786222 w 6667500"/>
              <a:gd name="connsiteY260" fmla="*/ 2229859 h 6667500"/>
              <a:gd name="connsiteX261" fmla="*/ 2786222 w 6667500"/>
              <a:gd name="connsiteY261" fmla="*/ 2770156 h 6667500"/>
              <a:gd name="connsiteX262" fmla="*/ 3326512 w 6667500"/>
              <a:gd name="connsiteY262" fmla="*/ 2770156 h 6667500"/>
              <a:gd name="connsiteX263" fmla="*/ 3326512 w 6667500"/>
              <a:gd name="connsiteY263" fmla="*/ 2229859 h 6667500"/>
              <a:gd name="connsiteX264" fmla="*/ 2229793 w 6667500"/>
              <a:gd name="connsiteY264" fmla="*/ 2229859 h 6667500"/>
              <a:gd name="connsiteX265" fmla="*/ 2229793 w 6667500"/>
              <a:gd name="connsiteY265" fmla="*/ 2770156 h 6667500"/>
              <a:gd name="connsiteX266" fmla="*/ 2770994 w 6667500"/>
              <a:gd name="connsiteY266" fmla="*/ 2770156 h 6667500"/>
              <a:gd name="connsiteX267" fmla="*/ 2770994 w 6667500"/>
              <a:gd name="connsiteY267" fmla="*/ 2229859 h 6667500"/>
              <a:gd name="connsiteX268" fmla="*/ 1674277 w 6667500"/>
              <a:gd name="connsiteY268" fmla="*/ 2229859 h 6667500"/>
              <a:gd name="connsiteX269" fmla="*/ 1674277 w 6667500"/>
              <a:gd name="connsiteY269" fmla="*/ 2770156 h 6667500"/>
              <a:gd name="connsiteX270" fmla="*/ 2214564 w 6667500"/>
              <a:gd name="connsiteY270" fmla="*/ 2770156 h 6667500"/>
              <a:gd name="connsiteX271" fmla="*/ 2214564 w 6667500"/>
              <a:gd name="connsiteY271" fmla="*/ 2229859 h 6667500"/>
              <a:gd name="connsiteX272" fmla="*/ 1118663 w 6667500"/>
              <a:gd name="connsiteY272" fmla="*/ 2229859 h 6667500"/>
              <a:gd name="connsiteX273" fmla="*/ 1118663 w 6667500"/>
              <a:gd name="connsiteY273" fmla="*/ 2770156 h 6667500"/>
              <a:gd name="connsiteX274" fmla="*/ 1659048 w 6667500"/>
              <a:gd name="connsiteY274" fmla="*/ 2770156 h 6667500"/>
              <a:gd name="connsiteX275" fmla="*/ 1659048 w 6667500"/>
              <a:gd name="connsiteY275" fmla="*/ 2229859 h 6667500"/>
              <a:gd name="connsiteX276" fmla="*/ 563148 w 6667500"/>
              <a:gd name="connsiteY276" fmla="*/ 2229859 h 6667500"/>
              <a:gd name="connsiteX277" fmla="*/ 563148 w 6667500"/>
              <a:gd name="connsiteY277" fmla="*/ 2770156 h 6667500"/>
              <a:gd name="connsiteX278" fmla="*/ 1103434 w 6667500"/>
              <a:gd name="connsiteY278" fmla="*/ 2770156 h 6667500"/>
              <a:gd name="connsiteX279" fmla="*/ 1103434 w 6667500"/>
              <a:gd name="connsiteY279" fmla="*/ 2229859 h 6667500"/>
              <a:gd name="connsiteX280" fmla="*/ 5563989 w 6667500"/>
              <a:gd name="connsiteY280" fmla="*/ 1674257 h 6667500"/>
              <a:gd name="connsiteX281" fmla="*/ 5563989 w 6667500"/>
              <a:gd name="connsiteY281" fmla="*/ 2214630 h 6667500"/>
              <a:gd name="connsiteX282" fmla="*/ 6104353 w 6667500"/>
              <a:gd name="connsiteY282" fmla="*/ 2214630 h 6667500"/>
              <a:gd name="connsiteX283" fmla="*/ 6104353 w 6667500"/>
              <a:gd name="connsiteY283" fmla="*/ 1674257 h 6667500"/>
              <a:gd name="connsiteX284" fmla="*/ 5008462 w 6667500"/>
              <a:gd name="connsiteY284" fmla="*/ 1674257 h 6667500"/>
              <a:gd name="connsiteX285" fmla="*/ 5008462 w 6667500"/>
              <a:gd name="connsiteY285" fmla="*/ 2214630 h 6667500"/>
              <a:gd name="connsiteX286" fmla="*/ 5548760 w 6667500"/>
              <a:gd name="connsiteY286" fmla="*/ 2214630 h 6667500"/>
              <a:gd name="connsiteX287" fmla="*/ 5548760 w 6667500"/>
              <a:gd name="connsiteY287" fmla="*/ 1674257 h 6667500"/>
              <a:gd name="connsiteX288" fmla="*/ 4452869 w 6667500"/>
              <a:gd name="connsiteY288" fmla="*/ 1674257 h 6667500"/>
              <a:gd name="connsiteX289" fmla="*/ 4452869 w 6667500"/>
              <a:gd name="connsiteY289" fmla="*/ 2214630 h 6667500"/>
              <a:gd name="connsiteX290" fmla="*/ 4993233 w 6667500"/>
              <a:gd name="connsiteY290" fmla="*/ 2214630 h 6667500"/>
              <a:gd name="connsiteX291" fmla="*/ 4993233 w 6667500"/>
              <a:gd name="connsiteY291" fmla="*/ 1674257 h 6667500"/>
              <a:gd name="connsiteX292" fmla="*/ 3897351 w 6667500"/>
              <a:gd name="connsiteY292" fmla="*/ 1674257 h 6667500"/>
              <a:gd name="connsiteX293" fmla="*/ 3897351 w 6667500"/>
              <a:gd name="connsiteY293" fmla="*/ 2214630 h 6667500"/>
              <a:gd name="connsiteX294" fmla="*/ 4437640 w 6667500"/>
              <a:gd name="connsiteY294" fmla="*/ 2214630 h 6667500"/>
              <a:gd name="connsiteX295" fmla="*/ 4437640 w 6667500"/>
              <a:gd name="connsiteY295" fmla="*/ 1674257 h 6667500"/>
              <a:gd name="connsiteX296" fmla="*/ 3341739 w 6667500"/>
              <a:gd name="connsiteY296" fmla="*/ 1674257 h 6667500"/>
              <a:gd name="connsiteX297" fmla="*/ 3341739 w 6667500"/>
              <a:gd name="connsiteY297" fmla="*/ 2214630 h 6667500"/>
              <a:gd name="connsiteX298" fmla="*/ 3882123 w 6667500"/>
              <a:gd name="connsiteY298" fmla="*/ 2214630 h 6667500"/>
              <a:gd name="connsiteX299" fmla="*/ 3882123 w 6667500"/>
              <a:gd name="connsiteY299" fmla="*/ 1674257 h 6667500"/>
              <a:gd name="connsiteX300" fmla="*/ 2786222 w 6667500"/>
              <a:gd name="connsiteY300" fmla="*/ 1674257 h 6667500"/>
              <a:gd name="connsiteX301" fmla="*/ 2786222 w 6667500"/>
              <a:gd name="connsiteY301" fmla="*/ 2214630 h 6667500"/>
              <a:gd name="connsiteX302" fmla="*/ 3326512 w 6667500"/>
              <a:gd name="connsiteY302" fmla="*/ 2214630 h 6667500"/>
              <a:gd name="connsiteX303" fmla="*/ 3326512 w 6667500"/>
              <a:gd name="connsiteY303" fmla="*/ 1674257 h 6667500"/>
              <a:gd name="connsiteX304" fmla="*/ 2229793 w 6667500"/>
              <a:gd name="connsiteY304" fmla="*/ 1674257 h 6667500"/>
              <a:gd name="connsiteX305" fmla="*/ 2229793 w 6667500"/>
              <a:gd name="connsiteY305" fmla="*/ 2214630 h 6667500"/>
              <a:gd name="connsiteX306" fmla="*/ 2770994 w 6667500"/>
              <a:gd name="connsiteY306" fmla="*/ 2214630 h 6667500"/>
              <a:gd name="connsiteX307" fmla="*/ 2770994 w 6667500"/>
              <a:gd name="connsiteY307" fmla="*/ 1674257 h 6667500"/>
              <a:gd name="connsiteX308" fmla="*/ 1674277 w 6667500"/>
              <a:gd name="connsiteY308" fmla="*/ 1674257 h 6667500"/>
              <a:gd name="connsiteX309" fmla="*/ 1674277 w 6667500"/>
              <a:gd name="connsiteY309" fmla="*/ 2214630 h 6667500"/>
              <a:gd name="connsiteX310" fmla="*/ 2214564 w 6667500"/>
              <a:gd name="connsiteY310" fmla="*/ 2214630 h 6667500"/>
              <a:gd name="connsiteX311" fmla="*/ 2214564 w 6667500"/>
              <a:gd name="connsiteY311" fmla="*/ 1674257 h 6667500"/>
              <a:gd name="connsiteX312" fmla="*/ 1118663 w 6667500"/>
              <a:gd name="connsiteY312" fmla="*/ 1674257 h 6667500"/>
              <a:gd name="connsiteX313" fmla="*/ 1118663 w 6667500"/>
              <a:gd name="connsiteY313" fmla="*/ 2214630 h 6667500"/>
              <a:gd name="connsiteX314" fmla="*/ 1659048 w 6667500"/>
              <a:gd name="connsiteY314" fmla="*/ 2214630 h 6667500"/>
              <a:gd name="connsiteX315" fmla="*/ 1659048 w 6667500"/>
              <a:gd name="connsiteY315" fmla="*/ 1674257 h 6667500"/>
              <a:gd name="connsiteX316" fmla="*/ 563148 w 6667500"/>
              <a:gd name="connsiteY316" fmla="*/ 1674257 h 6667500"/>
              <a:gd name="connsiteX317" fmla="*/ 563148 w 6667500"/>
              <a:gd name="connsiteY317" fmla="*/ 2214630 h 6667500"/>
              <a:gd name="connsiteX318" fmla="*/ 1103434 w 6667500"/>
              <a:gd name="connsiteY318" fmla="*/ 2214630 h 6667500"/>
              <a:gd name="connsiteX319" fmla="*/ 1103434 w 6667500"/>
              <a:gd name="connsiteY319" fmla="*/ 1674257 h 6667500"/>
              <a:gd name="connsiteX320" fmla="*/ 5563989 w 6667500"/>
              <a:gd name="connsiteY320" fmla="*/ 1118741 h 6667500"/>
              <a:gd name="connsiteX321" fmla="*/ 5563989 w 6667500"/>
              <a:gd name="connsiteY321" fmla="*/ 1659028 h 6667500"/>
              <a:gd name="connsiteX322" fmla="*/ 6104353 w 6667500"/>
              <a:gd name="connsiteY322" fmla="*/ 1659028 h 6667500"/>
              <a:gd name="connsiteX323" fmla="*/ 6104353 w 6667500"/>
              <a:gd name="connsiteY323" fmla="*/ 1118741 h 6667500"/>
              <a:gd name="connsiteX324" fmla="*/ 5008462 w 6667500"/>
              <a:gd name="connsiteY324" fmla="*/ 1118741 h 6667500"/>
              <a:gd name="connsiteX325" fmla="*/ 5008462 w 6667500"/>
              <a:gd name="connsiteY325" fmla="*/ 1659028 h 6667500"/>
              <a:gd name="connsiteX326" fmla="*/ 5548760 w 6667500"/>
              <a:gd name="connsiteY326" fmla="*/ 1659028 h 6667500"/>
              <a:gd name="connsiteX327" fmla="*/ 5548760 w 6667500"/>
              <a:gd name="connsiteY327" fmla="*/ 1118741 h 6667500"/>
              <a:gd name="connsiteX328" fmla="*/ 4452869 w 6667500"/>
              <a:gd name="connsiteY328" fmla="*/ 1118741 h 6667500"/>
              <a:gd name="connsiteX329" fmla="*/ 4452869 w 6667500"/>
              <a:gd name="connsiteY329" fmla="*/ 1659028 h 6667500"/>
              <a:gd name="connsiteX330" fmla="*/ 4993233 w 6667500"/>
              <a:gd name="connsiteY330" fmla="*/ 1659028 h 6667500"/>
              <a:gd name="connsiteX331" fmla="*/ 4993233 w 6667500"/>
              <a:gd name="connsiteY331" fmla="*/ 1118741 h 6667500"/>
              <a:gd name="connsiteX332" fmla="*/ 3897351 w 6667500"/>
              <a:gd name="connsiteY332" fmla="*/ 1118741 h 6667500"/>
              <a:gd name="connsiteX333" fmla="*/ 3897351 w 6667500"/>
              <a:gd name="connsiteY333" fmla="*/ 1659028 h 6667500"/>
              <a:gd name="connsiteX334" fmla="*/ 4437640 w 6667500"/>
              <a:gd name="connsiteY334" fmla="*/ 1659028 h 6667500"/>
              <a:gd name="connsiteX335" fmla="*/ 4437640 w 6667500"/>
              <a:gd name="connsiteY335" fmla="*/ 1118741 h 6667500"/>
              <a:gd name="connsiteX336" fmla="*/ 3341739 w 6667500"/>
              <a:gd name="connsiteY336" fmla="*/ 1118741 h 6667500"/>
              <a:gd name="connsiteX337" fmla="*/ 3341739 w 6667500"/>
              <a:gd name="connsiteY337" fmla="*/ 1659028 h 6667500"/>
              <a:gd name="connsiteX338" fmla="*/ 3882123 w 6667500"/>
              <a:gd name="connsiteY338" fmla="*/ 1659028 h 6667500"/>
              <a:gd name="connsiteX339" fmla="*/ 3882123 w 6667500"/>
              <a:gd name="connsiteY339" fmla="*/ 1118741 h 6667500"/>
              <a:gd name="connsiteX340" fmla="*/ 2786222 w 6667500"/>
              <a:gd name="connsiteY340" fmla="*/ 1118741 h 6667500"/>
              <a:gd name="connsiteX341" fmla="*/ 2786222 w 6667500"/>
              <a:gd name="connsiteY341" fmla="*/ 1659028 h 6667500"/>
              <a:gd name="connsiteX342" fmla="*/ 3326512 w 6667500"/>
              <a:gd name="connsiteY342" fmla="*/ 1659028 h 6667500"/>
              <a:gd name="connsiteX343" fmla="*/ 3326512 w 6667500"/>
              <a:gd name="connsiteY343" fmla="*/ 1118741 h 6667500"/>
              <a:gd name="connsiteX344" fmla="*/ 2229793 w 6667500"/>
              <a:gd name="connsiteY344" fmla="*/ 1118741 h 6667500"/>
              <a:gd name="connsiteX345" fmla="*/ 2229793 w 6667500"/>
              <a:gd name="connsiteY345" fmla="*/ 1659028 h 6667500"/>
              <a:gd name="connsiteX346" fmla="*/ 2770994 w 6667500"/>
              <a:gd name="connsiteY346" fmla="*/ 1659028 h 6667500"/>
              <a:gd name="connsiteX347" fmla="*/ 2770994 w 6667500"/>
              <a:gd name="connsiteY347" fmla="*/ 1118741 h 6667500"/>
              <a:gd name="connsiteX348" fmla="*/ 1674277 w 6667500"/>
              <a:gd name="connsiteY348" fmla="*/ 1118741 h 6667500"/>
              <a:gd name="connsiteX349" fmla="*/ 1674277 w 6667500"/>
              <a:gd name="connsiteY349" fmla="*/ 1659028 h 6667500"/>
              <a:gd name="connsiteX350" fmla="*/ 2214564 w 6667500"/>
              <a:gd name="connsiteY350" fmla="*/ 1659028 h 6667500"/>
              <a:gd name="connsiteX351" fmla="*/ 2214564 w 6667500"/>
              <a:gd name="connsiteY351" fmla="*/ 1118741 h 6667500"/>
              <a:gd name="connsiteX352" fmla="*/ 1118663 w 6667500"/>
              <a:gd name="connsiteY352" fmla="*/ 1118741 h 6667500"/>
              <a:gd name="connsiteX353" fmla="*/ 1118663 w 6667500"/>
              <a:gd name="connsiteY353" fmla="*/ 1659028 h 6667500"/>
              <a:gd name="connsiteX354" fmla="*/ 1659048 w 6667500"/>
              <a:gd name="connsiteY354" fmla="*/ 1659028 h 6667500"/>
              <a:gd name="connsiteX355" fmla="*/ 1659048 w 6667500"/>
              <a:gd name="connsiteY355" fmla="*/ 1118741 h 6667500"/>
              <a:gd name="connsiteX356" fmla="*/ 563148 w 6667500"/>
              <a:gd name="connsiteY356" fmla="*/ 1118741 h 6667500"/>
              <a:gd name="connsiteX357" fmla="*/ 563148 w 6667500"/>
              <a:gd name="connsiteY357" fmla="*/ 1659028 h 6667500"/>
              <a:gd name="connsiteX358" fmla="*/ 1103434 w 6667500"/>
              <a:gd name="connsiteY358" fmla="*/ 1659028 h 6667500"/>
              <a:gd name="connsiteX359" fmla="*/ 1103434 w 6667500"/>
              <a:gd name="connsiteY359" fmla="*/ 1118741 h 6667500"/>
              <a:gd name="connsiteX360" fmla="*/ 5563989 w 6667500"/>
              <a:gd name="connsiteY360" fmla="*/ 563139 h 6667500"/>
              <a:gd name="connsiteX361" fmla="*/ 5563989 w 6667500"/>
              <a:gd name="connsiteY361" fmla="*/ 1103512 h 6667500"/>
              <a:gd name="connsiteX362" fmla="*/ 6104353 w 6667500"/>
              <a:gd name="connsiteY362" fmla="*/ 1103512 h 6667500"/>
              <a:gd name="connsiteX363" fmla="*/ 6104353 w 6667500"/>
              <a:gd name="connsiteY363" fmla="*/ 563139 h 6667500"/>
              <a:gd name="connsiteX364" fmla="*/ 5008462 w 6667500"/>
              <a:gd name="connsiteY364" fmla="*/ 563139 h 6667500"/>
              <a:gd name="connsiteX365" fmla="*/ 5008462 w 6667500"/>
              <a:gd name="connsiteY365" fmla="*/ 1103512 h 6667500"/>
              <a:gd name="connsiteX366" fmla="*/ 5548760 w 6667500"/>
              <a:gd name="connsiteY366" fmla="*/ 1103512 h 6667500"/>
              <a:gd name="connsiteX367" fmla="*/ 5548760 w 6667500"/>
              <a:gd name="connsiteY367" fmla="*/ 563139 h 6667500"/>
              <a:gd name="connsiteX368" fmla="*/ 4452869 w 6667500"/>
              <a:gd name="connsiteY368" fmla="*/ 563139 h 6667500"/>
              <a:gd name="connsiteX369" fmla="*/ 4452869 w 6667500"/>
              <a:gd name="connsiteY369" fmla="*/ 1103512 h 6667500"/>
              <a:gd name="connsiteX370" fmla="*/ 4993233 w 6667500"/>
              <a:gd name="connsiteY370" fmla="*/ 1103512 h 6667500"/>
              <a:gd name="connsiteX371" fmla="*/ 4993233 w 6667500"/>
              <a:gd name="connsiteY371" fmla="*/ 563139 h 6667500"/>
              <a:gd name="connsiteX372" fmla="*/ 3897351 w 6667500"/>
              <a:gd name="connsiteY372" fmla="*/ 563139 h 6667500"/>
              <a:gd name="connsiteX373" fmla="*/ 3897351 w 6667500"/>
              <a:gd name="connsiteY373" fmla="*/ 1103512 h 6667500"/>
              <a:gd name="connsiteX374" fmla="*/ 4437640 w 6667500"/>
              <a:gd name="connsiteY374" fmla="*/ 1103512 h 6667500"/>
              <a:gd name="connsiteX375" fmla="*/ 4437640 w 6667500"/>
              <a:gd name="connsiteY375" fmla="*/ 563139 h 6667500"/>
              <a:gd name="connsiteX376" fmla="*/ 3341739 w 6667500"/>
              <a:gd name="connsiteY376" fmla="*/ 563139 h 6667500"/>
              <a:gd name="connsiteX377" fmla="*/ 3341739 w 6667500"/>
              <a:gd name="connsiteY377" fmla="*/ 1103512 h 6667500"/>
              <a:gd name="connsiteX378" fmla="*/ 3882123 w 6667500"/>
              <a:gd name="connsiteY378" fmla="*/ 1103512 h 6667500"/>
              <a:gd name="connsiteX379" fmla="*/ 3882123 w 6667500"/>
              <a:gd name="connsiteY379" fmla="*/ 563139 h 6667500"/>
              <a:gd name="connsiteX380" fmla="*/ 2786222 w 6667500"/>
              <a:gd name="connsiteY380" fmla="*/ 563139 h 6667500"/>
              <a:gd name="connsiteX381" fmla="*/ 2786222 w 6667500"/>
              <a:gd name="connsiteY381" fmla="*/ 1103512 h 6667500"/>
              <a:gd name="connsiteX382" fmla="*/ 3326512 w 6667500"/>
              <a:gd name="connsiteY382" fmla="*/ 1103512 h 6667500"/>
              <a:gd name="connsiteX383" fmla="*/ 3326512 w 6667500"/>
              <a:gd name="connsiteY383" fmla="*/ 563139 h 6667500"/>
              <a:gd name="connsiteX384" fmla="*/ 2229793 w 6667500"/>
              <a:gd name="connsiteY384" fmla="*/ 563139 h 6667500"/>
              <a:gd name="connsiteX385" fmla="*/ 2229793 w 6667500"/>
              <a:gd name="connsiteY385" fmla="*/ 1103512 h 6667500"/>
              <a:gd name="connsiteX386" fmla="*/ 2770994 w 6667500"/>
              <a:gd name="connsiteY386" fmla="*/ 1103512 h 6667500"/>
              <a:gd name="connsiteX387" fmla="*/ 2770994 w 6667500"/>
              <a:gd name="connsiteY387" fmla="*/ 563139 h 6667500"/>
              <a:gd name="connsiteX388" fmla="*/ 1674277 w 6667500"/>
              <a:gd name="connsiteY388" fmla="*/ 563139 h 6667500"/>
              <a:gd name="connsiteX389" fmla="*/ 1674277 w 6667500"/>
              <a:gd name="connsiteY389" fmla="*/ 1103512 h 6667500"/>
              <a:gd name="connsiteX390" fmla="*/ 2214564 w 6667500"/>
              <a:gd name="connsiteY390" fmla="*/ 1103512 h 6667500"/>
              <a:gd name="connsiteX391" fmla="*/ 2214564 w 6667500"/>
              <a:gd name="connsiteY391" fmla="*/ 563139 h 6667500"/>
              <a:gd name="connsiteX392" fmla="*/ 1118663 w 6667500"/>
              <a:gd name="connsiteY392" fmla="*/ 563139 h 6667500"/>
              <a:gd name="connsiteX393" fmla="*/ 1118663 w 6667500"/>
              <a:gd name="connsiteY393" fmla="*/ 1103512 h 6667500"/>
              <a:gd name="connsiteX394" fmla="*/ 1659048 w 6667500"/>
              <a:gd name="connsiteY394" fmla="*/ 1103512 h 6667500"/>
              <a:gd name="connsiteX395" fmla="*/ 1659048 w 6667500"/>
              <a:gd name="connsiteY395" fmla="*/ 563139 h 6667500"/>
              <a:gd name="connsiteX396" fmla="*/ 563148 w 6667500"/>
              <a:gd name="connsiteY396" fmla="*/ 563139 h 6667500"/>
              <a:gd name="connsiteX397" fmla="*/ 563148 w 6667500"/>
              <a:gd name="connsiteY397" fmla="*/ 1103512 h 6667500"/>
              <a:gd name="connsiteX398" fmla="*/ 1103434 w 6667500"/>
              <a:gd name="connsiteY398" fmla="*/ 1103512 h 6667500"/>
              <a:gd name="connsiteX399" fmla="*/ 1103434 w 6667500"/>
              <a:gd name="connsiteY399" fmla="*/ 563139 h 6667500"/>
              <a:gd name="connsiteX400" fmla="*/ 547919 w 6667500"/>
              <a:gd name="connsiteY400" fmla="*/ 0 h 6667500"/>
              <a:gd name="connsiteX401" fmla="*/ 563148 w 6667500"/>
              <a:gd name="connsiteY401" fmla="*/ 0 h 6667500"/>
              <a:gd name="connsiteX402" fmla="*/ 563148 w 6667500"/>
              <a:gd name="connsiteY402" fmla="*/ 547910 h 6667500"/>
              <a:gd name="connsiteX403" fmla="*/ 1103434 w 6667500"/>
              <a:gd name="connsiteY403" fmla="*/ 547910 h 6667500"/>
              <a:gd name="connsiteX404" fmla="*/ 1103434 w 6667500"/>
              <a:gd name="connsiteY404" fmla="*/ 1 h 6667500"/>
              <a:gd name="connsiteX405" fmla="*/ 1118663 w 6667500"/>
              <a:gd name="connsiteY405" fmla="*/ 1 h 6667500"/>
              <a:gd name="connsiteX406" fmla="*/ 1118663 w 6667500"/>
              <a:gd name="connsiteY406" fmla="*/ 547910 h 6667500"/>
              <a:gd name="connsiteX407" fmla="*/ 1659048 w 6667500"/>
              <a:gd name="connsiteY407" fmla="*/ 547910 h 6667500"/>
              <a:gd name="connsiteX408" fmla="*/ 1659048 w 6667500"/>
              <a:gd name="connsiteY408" fmla="*/ 2 h 6667500"/>
              <a:gd name="connsiteX409" fmla="*/ 1674277 w 6667500"/>
              <a:gd name="connsiteY409" fmla="*/ 2 h 6667500"/>
              <a:gd name="connsiteX410" fmla="*/ 1674277 w 6667500"/>
              <a:gd name="connsiteY410" fmla="*/ 547910 h 6667500"/>
              <a:gd name="connsiteX411" fmla="*/ 2214564 w 6667500"/>
              <a:gd name="connsiteY411" fmla="*/ 547910 h 6667500"/>
              <a:gd name="connsiteX412" fmla="*/ 2214564 w 6667500"/>
              <a:gd name="connsiteY412" fmla="*/ 2 h 6667500"/>
              <a:gd name="connsiteX413" fmla="*/ 2229793 w 6667500"/>
              <a:gd name="connsiteY413" fmla="*/ 2 h 6667500"/>
              <a:gd name="connsiteX414" fmla="*/ 2229793 w 6667500"/>
              <a:gd name="connsiteY414" fmla="*/ 547910 h 6667500"/>
              <a:gd name="connsiteX415" fmla="*/ 2770994 w 6667500"/>
              <a:gd name="connsiteY415" fmla="*/ 547910 h 6667500"/>
              <a:gd name="connsiteX416" fmla="*/ 2770994 w 6667500"/>
              <a:gd name="connsiteY416" fmla="*/ 2 h 6667500"/>
              <a:gd name="connsiteX417" fmla="*/ 2786222 w 6667500"/>
              <a:gd name="connsiteY417" fmla="*/ 2 h 6667500"/>
              <a:gd name="connsiteX418" fmla="*/ 2786222 w 6667500"/>
              <a:gd name="connsiteY418" fmla="*/ 547910 h 6667500"/>
              <a:gd name="connsiteX419" fmla="*/ 3326512 w 6667500"/>
              <a:gd name="connsiteY419" fmla="*/ 547910 h 6667500"/>
              <a:gd name="connsiteX420" fmla="*/ 3326512 w 6667500"/>
              <a:gd name="connsiteY420" fmla="*/ 1 h 6667500"/>
              <a:gd name="connsiteX421" fmla="*/ 3341739 w 6667500"/>
              <a:gd name="connsiteY421" fmla="*/ 1 h 6667500"/>
              <a:gd name="connsiteX422" fmla="*/ 3341739 w 6667500"/>
              <a:gd name="connsiteY422" fmla="*/ 547910 h 6667500"/>
              <a:gd name="connsiteX423" fmla="*/ 3882123 w 6667500"/>
              <a:gd name="connsiteY423" fmla="*/ 547910 h 6667500"/>
              <a:gd name="connsiteX424" fmla="*/ 3882123 w 6667500"/>
              <a:gd name="connsiteY424" fmla="*/ 1 h 6667500"/>
              <a:gd name="connsiteX425" fmla="*/ 3897351 w 6667500"/>
              <a:gd name="connsiteY425" fmla="*/ 1 h 6667500"/>
              <a:gd name="connsiteX426" fmla="*/ 3897351 w 6667500"/>
              <a:gd name="connsiteY426" fmla="*/ 547910 h 6667500"/>
              <a:gd name="connsiteX427" fmla="*/ 4437640 w 6667500"/>
              <a:gd name="connsiteY427" fmla="*/ 547910 h 6667500"/>
              <a:gd name="connsiteX428" fmla="*/ 4437640 w 6667500"/>
              <a:gd name="connsiteY428" fmla="*/ 1 h 6667500"/>
              <a:gd name="connsiteX429" fmla="*/ 4452869 w 6667500"/>
              <a:gd name="connsiteY429" fmla="*/ 1 h 6667500"/>
              <a:gd name="connsiteX430" fmla="*/ 4452869 w 6667500"/>
              <a:gd name="connsiteY430" fmla="*/ 547910 h 6667500"/>
              <a:gd name="connsiteX431" fmla="*/ 4993233 w 6667500"/>
              <a:gd name="connsiteY431" fmla="*/ 547910 h 6667500"/>
              <a:gd name="connsiteX432" fmla="*/ 4993233 w 6667500"/>
              <a:gd name="connsiteY432" fmla="*/ 2 h 6667500"/>
              <a:gd name="connsiteX433" fmla="*/ 5008462 w 6667500"/>
              <a:gd name="connsiteY433" fmla="*/ 2 h 6667500"/>
              <a:gd name="connsiteX434" fmla="*/ 5008462 w 6667500"/>
              <a:gd name="connsiteY434" fmla="*/ 547910 h 6667500"/>
              <a:gd name="connsiteX435" fmla="*/ 5548760 w 6667500"/>
              <a:gd name="connsiteY435" fmla="*/ 547910 h 6667500"/>
              <a:gd name="connsiteX436" fmla="*/ 5548760 w 6667500"/>
              <a:gd name="connsiteY436" fmla="*/ 0 h 6667500"/>
              <a:gd name="connsiteX437" fmla="*/ 5563989 w 6667500"/>
              <a:gd name="connsiteY437" fmla="*/ 0 h 6667500"/>
              <a:gd name="connsiteX438" fmla="*/ 5563989 w 6667500"/>
              <a:gd name="connsiteY438" fmla="*/ 547910 h 6667500"/>
              <a:gd name="connsiteX439" fmla="*/ 6104353 w 6667500"/>
              <a:gd name="connsiteY439" fmla="*/ 547910 h 6667500"/>
              <a:gd name="connsiteX440" fmla="*/ 6104353 w 6667500"/>
              <a:gd name="connsiteY440" fmla="*/ 2 h 6667500"/>
              <a:gd name="connsiteX441" fmla="*/ 6119582 w 6667500"/>
              <a:gd name="connsiteY441" fmla="*/ 2 h 6667500"/>
              <a:gd name="connsiteX442" fmla="*/ 6119582 w 6667500"/>
              <a:gd name="connsiteY442" fmla="*/ 547910 h 6667500"/>
              <a:gd name="connsiteX443" fmla="*/ 6667500 w 6667500"/>
              <a:gd name="connsiteY443" fmla="*/ 547910 h 6667500"/>
              <a:gd name="connsiteX444" fmla="*/ 6667500 w 6667500"/>
              <a:gd name="connsiteY444" fmla="*/ 563139 h 6667500"/>
              <a:gd name="connsiteX445" fmla="*/ 6119582 w 6667500"/>
              <a:gd name="connsiteY445" fmla="*/ 563139 h 6667500"/>
              <a:gd name="connsiteX446" fmla="*/ 6119582 w 6667500"/>
              <a:gd name="connsiteY446" fmla="*/ 1103512 h 6667500"/>
              <a:gd name="connsiteX447" fmla="*/ 6667500 w 6667500"/>
              <a:gd name="connsiteY447" fmla="*/ 1103512 h 6667500"/>
              <a:gd name="connsiteX448" fmla="*/ 6667500 w 6667500"/>
              <a:gd name="connsiteY448" fmla="*/ 1118741 h 6667500"/>
              <a:gd name="connsiteX449" fmla="*/ 6119582 w 6667500"/>
              <a:gd name="connsiteY449" fmla="*/ 1118741 h 6667500"/>
              <a:gd name="connsiteX450" fmla="*/ 6119582 w 6667500"/>
              <a:gd name="connsiteY450" fmla="*/ 1659028 h 6667500"/>
              <a:gd name="connsiteX451" fmla="*/ 6667500 w 6667500"/>
              <a:gd name="connsiteY451" fmla="*/ 1659028 h 6667500"/>
              <a:gd name="connsiteX452" fmla="*/ 6667500 w 6667500"/>
              <a:gd name="connsiteY452" fmla="*/ 1674257 h 6667500"/>
              <a:gd name="connsiteX453" fmla="*/ 6119582 w 6667500"/>
              <a:gd name="connsiteY453" fmla="*/ 1674257 h 6667500"/>
              <a:gd name="connsiteX454" fmla="*/ 6119582 w 6667500"/>
              <a:gd name="connsiteY454" fmla="*/ 2214630 h 6667500"/>
              <a:gd name="connsiteX455" fmla="*/ 6667500 w 6667500"/>
              <a:gd name="connsiteY455" fmla="*/ 2214630 h 6667500"/>
              <a:gd name="connsiteX456" fmla="*/ 6667500 w 6667500"/>
              <a:gd name="connsiteY456" fmla="*/ 2229859 h 6667500"/>
              <a:gd name="connsiteX457" fmla="*/ 6119582 w 6667500"/>
              <a:gd name="connsiteY457" fmla="*/ 2229859 h 6667500"/>
              <a:gd name="connsiteX458" fmla="*/ 6119582 w 6667500"/>
              <a:gd name="connsiteY458" fmla="*/ 2770156 h 6667500"/>
              <a:gd name="connsiteX459" fmla="*/ 6667500 w 6667500"/>
              <a:gd name="connsiteY459" fmla="*/ 2770156 h 6667500"/>
              <a:gd name="connsiteX460" fmla="*/ 6667500 w 6667500"/>
              <a:gd name="connsiteY460" fmla="*/ 2785385 h 6667500"/>
              <a:gd name="connsiteX461" fmla="*/ 6119582 w 6667500"/>
              <a:gd name="connsiteY461" fmla="*/ 2785385 h 6667500"/>
              <a:gd name="connsiteX462" fmla="*/ 6119582 w 6667500"/>
              <a:gd name="connsiteY462" fmla="*/ 3325759 h 6667500"/>
              <a:gd name="connsiteX463" fmla="*/ 6667500 w 6667500"/>
              <a:gd name="connsiteY463" fmla="*/ 3325759 h 6667500"/>
              <a:gd name="connsiteX464" fmla="*/ 6667500 w 6667500"/>
              <a:gd name="connsiteY464" fmla="*/ 3340987 h 6667500"/>
              <a:gd name="connsiteX465" fmla="*/ 6119582 w 6667500"/>
              <a:gd name="connsiteY465" fmla="*/ 3340987 h 6667500"/>
              <a:gd name="connsiteX466" fmla="*/ 6119582 w 6667500"/>
              <a:gd name="connsiteY466" fmla="*/ 3881275 h 6667500"/>
              <a:gd name="connsiteX467" fmla="*/ 6667500 w 6667500"/>
              <a:gd name="connsiteY467" fmla="*/ 3881275 h 6667500"/>
              <a:gd name="connsiteX468" fmla="*/ 6667500 w 6667500"/>
              <a:gd name="connsiteY468" fmla="*/ 3896504 h 6667500"/>
              <a:gd name="connsiteX469" fmla="*/ 6119582 w 6667500"/>
              <a:gd name="connsiteY469" fmla="*/ 3896504 h 6667500"/>
              <a:gd name="connsiteX470" fmla="*/ 6119582 w 6667500"/>
              <a:gd name="connsiteY470" fmla="*/ 4437707 h 6667500"/>
              <a:gd name="connsiteX471" fmla="*/ 6667500 w 6667500"/>
              <a:gd name="connsiteY471" fmla="*/ 4437707 h 6667500"/>
              <a:gd name="connsiteX472" fmla="*/ 6667500 w 6667500"/>
              <a:gd name="connsiteY472" fmla="*/ 4452936 h 6667500"/>
              <a:gd name="connsiteX473" fmla="*/ 6119582 w 6667500"/>
              <a:gd name="connsiteY473" fmla="*/ 4452936 h 6667500"/>
              <a:gd name="connsiteX474" fmla="*/ 6119582 w 6667500"/>
              <a:gd name="connsiteY474" fmla="*/ 4993233 h 6667500"/>
              <a:gd name="connsiteX475" fmla="*/ 6667500 w 6667500"/>
              <a:gd name="connsiteY475" fmla="*/ 4993233 h 6667500"/>
              <a:gd name="connsiteX476" fmla="*/ 6667500 w 6667500"/>
              <a:gd name="connsiteY476" fmla="*/ 5008462 h 6667500"/>
              <a:gd name="connsiteX477" fmla="*/ 6119582 w 6667500"/>
              <a:gd name="connsiteY477" fmla="*/ 5008462 h 6667500"/>
              <a:gd name="connsiteX478" fmla="*/ 6119582 w 6667500"/>
              <a:gd name="connsiteY478" fmla="*/ 5548836 h 6667500"/>
              <a:gd name="connsiteX479" fmla="*/ 6667500 w 6667500"/>
              <a:gd name="connsiteY479" fmla="*/ 5548836 h 6667500"/>
              <a:gd name="connsiteX480" fmla="*/ 6667500 w 6667500"/>
              <a:gd name="connsiteY480" fmla="*/ 5564065 h 6667500"/>
              <a:gd name="connsiteX481" fmla="*/ 6119582 w 6667500"/>
              <a:gd name="connsiteY481" fmla="*/ 5564065 h 6667500"/>
              <a:gd name="connsiteX482" fmla="*/ 6119582 w 6667500"/>
              <a:gd name="connsiteY482" fmla="*/ 6104362 h 6667500"/>
              <a:gd name="connsiteX483" fmla="*/ 6667500 w 6667500"/>
              <a:gd name="connsiteY483" fmla="*/ 6104362 h 6667500"/>
              <a:gd name="connsiteX484" fmla="*/ 6667500 w 6667500"/>
              <a:gd name="connsiteY484" fmla="*/ 6119591 h 6667500"/>
              <a:gd name="connsiteX485" fmla="*/ 6119582 w 6667500"/>
              <a:gd name="connsiteY485" fmla="*/ 6119591 h 6667500"/>
              <a:gd name="connsiteX486" fmla="*/ 6119582 w 6667500"/>
              <a:gd name="connsiteY486" fmla="*/ 6667500 h 6667500"/>
              <a:gd name="connsiteX487" fmla="*/ 6104353 w 6667500"/>
              <a:gd name="connsiteY487" fmla="*/ 6667500 h 6667500"/>
              <a:gd name="connsiteX488" fmla="*/ 6104353 w 6667500"/>
              <a:gd name="connsiteY488" fmla="*/ 6119591 h 6667500"/>
              <a:gd name="connsiteX489" fmla="*/ 5563989 w 6667500"/>
              <a:gd name="connsiteY489" fmla="*/ 6119591 h 6667500"/>
              <a:gd name="connsiteX490" fmla="*/ 5563989 w 6667500"/>
              <a:gd name="connsiteY490" fmla="*/ 6667500 h 6667500"/>
              <a:gd name="connsiteX491" fmla="*/ 5548760 w 6667500"/>
              <a:gd name="connsiteY491" fmla="*/ 6667500 h 6667500"/>
              <a:gd name="connsiteX492" fmla="*/ 5548760 w 6667500"/>
              <a:gd name="connsiteY492" fmla="*/ 6119591 h 6667500"/>
              <a:gd name="connsiteX493" fmla="*/ 5008462 w 6667500"/>
              <a:gd name="connsiteY493" fmla="*/ 6119591 h 6667500"/>
              <a:gd name="connsiteX494" fmla="*/ 5008462 w 6667500"/>
              <a:gd name="connsiteY494" fmla="*/ 6667500 h 6667500"/>
              <a:gd name="connsiteX495" fmla="*/ 4993233 w 6667500"/>
              <a:gd name="connsiteY495" fmla="*/ 6667500 h 6667500"/>
              <a:gd name="connsiteX496" fmla="*/ 4993233 w 6667500"/>
              <a:gd name="connsiteY496" fmla="*/ 6119591 h 6667500"/>
              <a:gd name="connsiteX497" fmla="*/ 4452869 w 6667500"/>
              <a:gd name="connsiteY497" fmla="*/ 6119591 h 6667500"/>
              <a:gd name="connsiteX498" fmla="*/ 4452869 w 6667500"/>
              <a:gd name="connsiteY498" fmla="*/ 6667500 h 6667500"/>
              <a:gd name="connsiteX499" fmla="*/ 4437640 w 6667500"/>
              <a:gd name="connsiteY499" fmla="*/ 6667500 h 6667500"/>
              <a:gd name="connsiteX500" fmla="*/ 4437640 w 6667500"/>
              <a:gd name="connsiteY500" fmla="*/ 6119591 h 6667500"/>
              <a:gd name="connsiteX501" fmla="*/ 3897351 w 6667500"/>
              <a:gd name="connsiteY501" fmla="*/ 6119591 h 6667500"/>
              <a:gd name="connsiteX502" fmla="*/ 3897351 w 6667500"/>
              <a:gd name="connsiteY502" fmla="*/ 6667500 h 6667500"/>
              <a:gd name="connsiteX503" fmla="*/ 3882123 w 6667500"/>
              <a:gd name="connsiteY503" fmla="*/ 6667500 h 6667500"/>
              <a:gd name="connsiteX504" fmla="*/ 3882123 w 6667500"/>
              <a:gd name="connsiteY504" fmla="*/ 6119591 h 6667500"/>
              <a:gd name="connsiteX505" fmla="*/ 3341739 w 6667500"/>
              <a:gd name="connsiteY505" fmla="*/ 6119591 h 6667500"/>
              <a:gd name="connsiteX506" fmla="*/ 3341739 w 6667500"/>
              <a:gd name="connsiteY506" fmla="*/ 6667500 h 6667500"/>
              <a:gd name="connsiteX507" fmla="*/ 3326512 w 6667500"/>
              <a:gd name="connsiteY507" fmla="*/ 6667500 h 6667500"/>
              <a:gd name="connsiteX508" fmla="*/ 3326512 w 6667500"/>
              <a:gd name="connsiteY508" fmla="*/ 6119591 h 6667500"/>
              <a:gd name="connsiteX509" fmla="*/ 2786222 w 6667500"/>
              <a:gd name="connsiteY509" fmla="*/ 6119591 h 6667500"/>
              <a:gd name="connsiteX510" fmla="*/ 2786222 w 6667500"/>
              <a:gd name="connsiteY510" fmla="*/ 6667500 h 6667500"/>
              <a:gd name="connsiteX511" fmla="*/ 2770994 w 6667500"/>
              <a:gd name="connsiteY511" fmla="*/ 6667500 h 6667500"/>
              <a:gd name="connsiteX512" fmla="*/ 2770994 w 6667500"/>
              <a:gd name="connsiteY512" fmla="*/ 6119591 h 6667500"/>
              <a:gd name="connsiteX513" fmla="*/ 2229793 w 6667500"/>
              <a:gd name="connsiteY513" fmla="*/ 6119591 h 6667500"/>
              <a:gd name="connsiteX514" fmla="*/ 2229793 w 6667500"/>
              <a:gd name="connsiteY514" fmla="*/ 6667500 h 6667500"/>
              <a:gd name="connsiteX515" fmla="*/ 2214564 w 6667500"/>
              <a:gd name="connsiteY515" fmla="*/ 6667500 h 6667500"/>
              <a:gd name="connsiteX516" fmla="*/ 2214564 w 6667500"/>
              <a:gd name="connsiteY516" fmla="*/ 6119591 h 6667500"/>
              <a:gd name="connsiteX517" fmla="*/ 1674277 w 6667500"/>
              <a:gd name="connsiteY517" fmla="*/ 6119591 h 6667500"/>
              <a:gd name="connsiteX518" fmla="*/ 1674277 w 6667500"/>
              <a:gd name="connsiteY518" fmla="*/ 6667500 h 6667500"/>
              <a:gd name="connsiteX519" fmla="*/ 1659048 w 6667500"/>
              <a:gd name="connsiteY519" fmla="*/ 6667500 h 6667500"/>
              <a:gd name="connsiteX520" fmla="*/ 1659048 w 6667500"/>
              <a:gd name="connsiteY520" fmla="*/ 6119591 h 6667500"/>
              <a:gd name="connsiteX521" fmla="*/ 1118663 w 6667500"/>
              <a:gd name="connsiteY521" fmla="*/ 6119591 h 6667500"/>
              <a:gd name="connsiteX522" fmla="*/ 1118663 w 6667500"/>
              <a:gd name="connsiteY522" fmla="*/ 6667500 h 6667500"/>
              <a:gd name="connsiteX523" fmla="*/ 1103434 w 6667500"/>
              <a:gd name="connsiteY523" fmla="*/ 6667500 h 6667500"/>
              <a:gd name="connsiteX524" fmla="*/ 1103434 w 6667500"/>
              <a:gd name="connsiteY524" fmla="*/ 6119591 h 6667500"/>
              <a:gd name="connsiteX525" fmla="*/ 563148 w 6667500"/>
              <a:gd name="connsiteY525" fmla="*/ 6119591 h 6667500"/>
              <a:gd name="connsiteX526" fmla="*/ 563148 w 6667500"/>
              <a:gd name="connsiteY526" fmla="*/ 6667500 h 6667500"/>
              <a:gd name="connsiteX527" fmla="*/ 547919 w 6667500"/>
              <a:gd name="connsiteY527" fmla="*/ 6667500 h 6667500"/>
              <a:gd name="connsiteX528" fmla="*/ 547919 w 6667500"/>
              <a:gd name="connsiteY528" fmla="*/ 6119591 h 6667500"/>
              <a:gd name="connsiteX529" fmla="*/ 0 w 6667500"/>
              <a:gd name="connsiteY529" fmla="*/ 6119591 h 6667500"/>
              <a:gd name="connsiteX530" fmla="*/ 0 w 6667500"/>
              <a:gd name="connsiteY530" fmla="*/ 6104362 h 6667500"/>
              <a:gd name="connsiteX531" fmla="*/ 547919 w 6667500"/>
              <a:gd name="connsiteY531" fmla="*/ 6104362 h 6667500"/>
              <a:gd name="connsiteX532" fmla="*/ 547919 w 6667500"/>
              <a:gd name="connsiteY532" fmla="*/ 5564065 h 6667500"/>
              <a:gd name="connsiteX533" fmla="*/ 0 w 6667500"/>
              <a:gd name="connsiteY533" fmla="*/ 5564065 h 6667500"/>
              <a:gd name="connsiteX534" fmla="*/ 0 w 6667500"/>
              <a:gd name="connsiteY534" fmla="*/ 5548836 h 6667500"/>
              <a:gd name="connsiteX535" fmla="*/ 547919 w 6667500"/>
              <a:gd name="connsiteY535" fmla="*/ 5548836 h 6667500"/>
              <a:gd name="connsiteX536" fmla="*/ 547919 w 6667500"/>
              <a:gd name="connsiteY536" fmla="*/ 5008462 h 6667500"/>
              <a:gd name="connsiteX537" fmla="*/ 0 w 6667500"/>
              <a:gd name="connsiteY537" fmla="*/ 5008462 h 6667500"/>
              <a:gd name="connsiteX538" fmla="*/ 0 w 6667500"/>
              <a:gd name="connsiteY538" fmla="*/ 4993233 h 6667500"/>
              <a:gd name="connsiteX539" fmla="*/ 547919 w 6667500"/>
              <a:gd name="connsiteY539" fmla="*/ 4993233 h 6667500"/>
              <a:gd name="connsiteX540" fmla="*/ 547919 w 6667500"/>
              <a:gd name="connsiteY540" fmla="*/ 4452936 h 6667500"/>
              <a:gd name="connsiteX541" fmla="*/ 0 w 6667500"/>
              <a:gd name="connsiteY541" fmla="*/ 4452936 h 6667500"/>
              <a:gd name="connsiteX542" fmla="*/ 0 w 6667500"/>
              <a:gd name="connsiteY542" fmla="*/ 4437707 h 6667500"/>
              <a:gd name="connsiteX543" fmla="*/ 547919 w 6667500"/>
              <a:gd name="connsiteY543" fmla="*/ 4437707 h 6667500"/>
              <a:gd name="connsiteX544" fmla="*/ 547919 w 6667500"/>
              <a:gd name="connsiteY544" fmla="*/ 3896504 h 6667500"/>
              <a:gd name="connsiteX545" fmla="*/ 0 w 6667500"/>
              <a:gd name="connsiteY545" fmla="*/ 3896504 h 6667500"/>
              <a:gd name="connsiteX546" fmla="*/ 0 w 6667500"/>
              <a:gd name="connsiteY546" fmla="*/ 3881275 h 6667500"/>
              <a:gd name="connsiteX547" fmla="*/ 547919 w 6667500"/>
              <a:gd name="connsiteY547" fmla="*/ 3881275 h 6667500"/>
              <a:gd name="connsiteX548" fmla="*/ 547919 w 6667500"/>
              <a:gd name="connsiteY548" fmla="*/ 3340987 h 6667500"/>
              <a:gd name="connsiteX549" fmla="*/ 0 w 6667500"/>
              <a:gd name="connsiteY549" fmla="*/ 3340987 h 6667500"/>
              <a:gd name="connsiteX550" fmla="*/ 0 w 6667500"/>
              <a:gd name="connsiteY550" fmla="*/ 3325759 h 6667500"/>
              <a:gd name="connsiteX551" fmla="*/ 547919 w 6667500"/>
              <a:gd name="connsiteY551" fmla="*/ 3325759 h 6667500"/>
              <a:gd name="connsiteX552" fmla="*/ 547919 w 6667500"/>
              <a:gd name="connsiteY552" fmla="*/ 2785385 h 6667500"/>
              <a:gd name="connsiteX553" fmla="*/ 0 w 6667500"/>
              <a:gd name="connsiteY553" fmla="*/ 2785385 h 6667500"/>
              <a:gd name="connsiteX554" fmla="*/ 0 w 6667500"/>
              <a:gd name="connsiteY554" fmla="*/ 2770156 h 6667500"/>
              <a:gd name="connsiteX555" fmla="*/ 547919 w 6667500"/>
              <a:gd name="connsiteY555" fmla="*/ 2770156 h 6667500"/>
              <a:gd name="connsiteX556" fmla="*/ 547919 w 6667500"/>
              <a:gd name="connsiteY556" fmla="*/ 2229859 h 6667500"/>
              <a:gd name="connsiteX557" fmla="*/ 0 w 6667500"/>
              <a:gd name="connsiteY557" fmla="*/ 2229859 h 6667500"/>
              <a:gd name="connsiteX558" fmla="*/ 0 w 6667500"/>
              <a:gd name="connsiteY558" fmla="*/ 2214630 h 6667500"/>
              <a:gd name="connsiteX559" fmla="*/ 547919 w 6667500"/>
              <a:gd name="connsiteY559" fmla="*/ 2214630 h 6667500"/>
              <a:gd name="connsiteX560" fmla="*/ 547919 w 6667500"/>
              <a:gd name="connsiteY560" fmla="*/ 1674257 h 6667500"/>
              <a:gd name="connsiteX561" fmla="*/ 0 w 6667500"/>
              <a:gd name="connsiteY561" fmla="*/ 1674257 h 6667500"/>
              <a:gd name="connsiteX562" fmla="*/ 0 w 6667500"/>
              <a:gd name="connsiteY562" fmla="*/ 1659028 h 6667500"/>
              <a:gd name="connsiteX563" fmla="*/ 547919 w 6667500"/>
              <a:gd name="connsiteY563" fmla="*/ 1659028 h 6667500"/>
              <a:gd name="connsiteX564" fmla="*/ 547919 w 6667500"/>
              <a:gd name="connsiteY564" fmla="*/ 1118741 h 6667500"/>
              <a:gd name="connsiteX565" fmla="*/ 0 w 6667500"/>
              <a:gd name="connsiteY565" fmla="*/ 1118741 h 6667500"/>
              <a:gd name="connsiteX566" fmla="*/ 0 w 6667500"/>
              <a:gd name="connsiteY566" fmla="*/ 1103512 h 6667500"/>
              <a:gd name="connsiteX567" fmla="*/ 547919 w 6667500"/>
              <a:gd name="connsiteY567" fmla="*/ 1103512 h 6667500"/>
              <a:gd name="connsiteX568" fmla="*/ 547919 w 6667500"/>
              <a:gd name="connsiteY568" fmla="*/ 563139 h 6667500"/>
              <a:gd name="connsiteX569" fmla="*/ 0 w 6667500"/>
              <a:gd name="connsiteY569" fmla="*/ 563139 h 6667500"/>
              <a:gd name="connsiteX570" fmla="*/ 0 w 6667500"/>
              <a:gd name="connsiteY570" fmla="*/ 547910 h 6667500"/>
              <a:gd name="connsiteX571" fmla="*/ 547919 w 6667500"/>
              <a:gd name="connsiteY571" fmla="*/ 547910 h 666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6667500" h="6667500">
                <a:moveTo>
                  <a:pt x="5563989" y="5564065"/>
                </a:moveTo>
                <a:lnTo>
                  <a:pt x="5563989" y="6104362"/>
                </a:lnTo>
                <a:lnTo>
                  <a:pt x="6104353" y="6104362"/>
                </a:lnTo>
                <a:lnTo>
                  <a:pt x="6104353" y="5564065"/>
                </a:lnTo>
                <a:close/>
                <a:moveTo>
                  <a:pt x="5008462" y="5564065"/>
                </a:moveTo>
                <a:lnTo>
                  <a:pt x="5008462" y="6104362"/>
                </a:lnTo>
                <a:lnTo>
                  <a:pt x="5548760" y="6104362"/>
                </a:lnTo>
                <a:lnTo>
                  <a:pt x="5548760" y="5564065"/>
                </a:lnTo>
                <a:close/>
                <a:moveTo>
                  <a:pt x="4452869" y="5564065"/>
                </a:moveTo>
                <a:lnTo>
                  <a:pt x="4452869" y="6104362"/>
                </a:lnTo>
                <a:lnTo>
                  <a:pt x="4993233" y="6104362"/>
                </a:lnTo>
                <a:lnTo>
                  <a:pt x="4993233" y="5564065"/>
                </a:lnTo>
                <a:close/>
                <a:moveTo>
                  <a:pt x="3897351" y="5564065"/>
                </a:moveTo>
                <a:lnTo>
                  <a:pt x="3897351" y="6104362"/>
                </a:lnTo>
                <a:lnTo>
                  <a:pt x="4437640" y="6104362"/>
                </a:lnTo>
                <a:lnTo>
                  <a:pt x="4437640" y="5564065"/>
                </a:lnTo>
                <a:close/>
                <a:moveTo>
                  <a:pt x="3341739" y="5564065"/>
                </a:moveTo>
                <a:lnTo>
                  <a:pt x="3341739" y="6104362"/>
                </a:lnTo>
                <a:lnTo>
                  <a:pt x="3882123" y="6104362"/>
                </a:lnTo>
                <a:lnTo>
                  <a:pt x="3882123" y="5564065"/>
                </a:lnTo>
                <a:close/>
                <a:moveTo>
                  <a:pt x="2786222" y="5564065"/>
                </a:moveTo>
                <a:lnTo>
                  <a:pt x="2786222" y="6104362"/>
                </a:lnTo>
                <a:lnTo>
                  <a:pt x="3326512" y="6104362"/>
                </a:lnTo>
                <a:lnTo>
                  <a:pt x="3326512" y="5564065"/>
                </a:lnTo>
                <a:close/>
                <a:moveTo>
                  <a:pt x="2229793" y="5564065"/>
                </a:moveTo>
                <a:lnTo>
                  <a:pt x="2229793" y="6104362"/>
                </a:lnTo>
                <a:lnTo>
                  <a:pt x="2770994" y="6104362"/>
                </a:lnTo>
                <a:lnTo>
                  <a:pt x="2770994" y="5564065"/>
                </a:lnTo>
                <a:close/>
                <a:moveTo>
                  <a:pt x="1674277" y="5564065"/>
                </a:moveTo>
                <a:lnTo>
                  <a:pt x="1674277" y="6104362"/>
                </a:lnTo>
                <a:lnTo>
                  <a:pt x="2214564" y="6104362"/>
                </a:lnTo>
                <a:lnTo>
                  <a:pt x="2214564" y="5564065"/>
                </a:lnTo>
                <a:close/>
                <a:moveTo>
                  <a:pt x="1118663" y="5564065"/>
                </a:moveTo>
                <a:lnTo>
                  <a:pt x="1118663" y="6104362"/>
                </a:lnTo>
                <a:lnTo>
                  <a:pt x="1659048" y="6104362"/>
                </a:lnTo>
                <a:lnTo>
                  <a:pt x="1659048" y="5564065"/>
                </a:lnTo>
                <a:close/>
                <a:moveTo>
                  <a:pt x="563148" y="5564065"/>
                </a:moveTo>
                <a:lnTo>
                  <a:pt x="563148" y="6104362"/>
                </a:lnTo>
                <a:lnTo>
                  <a:pt x="1103434" y="6104362"/>
                </a:lnTo>
                <a:lnTo>
                  <a:pt x="1103434" y="5564065"/>
                </a:lnTo>
                <a:close/>
                <a:moveTo>
                  <a:pt x="5563989" y="5008462"/>
                </a:moveTo>
                <a:lnTo>
                  <a:pt x="5563989" y="5548836"/>
                </a:lnTo>
                <a:lnTo>
                  <a:pt x="6104353" y="5548836"/>
                </a:lnTo>
                <a:lnTo>
                  <a:pt x="6104353" y="5008462"/>
                </a:lnTo>
                <a:close/>
                <a:moveTo>
                  <a:pt x="5008462" y="5008462"/>
                </a:moveTo>
                <a:lnTo>
                  <a:pt x="5008462" y="5548836"/>
                </a:lnTo>
                <a:lnTo>
                  <a:pt x="5548760" y="5548836"/>
                </a:lnTo>
                <a:lnTo>
                  <a:pt x="5548760" y="5008462"/>
                </a:lnTo>
                <a:close/>
                <a:moveTo>
                  <a:pt x="4452869" y="5008462"/>
                </a:moveTo>
                <a:lnTo>
                  <a:pt x="4452869" y="5548836"/>
                </a:lnTo>
                <a:lnTo>
                  <a:pt x="4993233" y="5548836"/>
                </a:lnTo>
                <a:lnTo>
                  <a:pt x="4993233" y="5008462"/>
                </a:lnTo>
                <a:close/>
                <a:moveTo>
                  <a:pt x="3897351" y="5008462"/>
                </a:moveTo>
                <a:lnTo>
                  <a:pt x="3897351" y="5548836"/>
                </a:lnTo>
                <a:lnTo>
                  <a:pt x="4437640" y="5548836"/>
                </a:lnTo>
                <a:lnTo>
                  <a:pt x="4437640" y="5008462"/>
                </a:lnTo>
                <a:close/>
                <a:moveTo>
                  <a:pt x="3341739" y="5008462"/>
                </a:moveTo>
                <a:lnTo>
                  <a:pt x="3341739" y="5548836"/>
                </a:lnTo>
                <a:lnTo>
                  <a:pt x="3882123" y="5548836"/>
                </a:lnTo>
                <a:lnTo>
                  <a:pt x="3882123" y="5008462"/>
                </a:lnTo>
                <a:close/>
                <a:moveTo>
                  <a:pt x="2786222" y="5008462"/>
                </a:moveTo>
                <a:lnTo>
                  <a:pt x="2786222" y="5548836"/>
                </a:lnTo>
                <a:lnTo>
                  <a:pt x="3326512" y="5548836"/>
                </a:lnTo>
                <a:lnTo>
                  <a:pt x="3326512" y="5008462"/>
                </a:lnTo>
                <a:close/>
                <a:moveTo>
                  <a:pt x="2229793" y="5008462"/>
                </a:moveTo>
                <a:lnTo>
                  <a:pt x="2229793" y="5548836"/>
                </a:lnTo>
                <a:lnTo>
                  <a:pt x="2770994" y="5548836"/>
                </a:lnTo>
                <a:lnTo>
                  <a:pt x="2770994" y="5008462"/>
                </a:lnTo>
                <a:close/>
                <a:moveTo>
                  <a:pt x="1674277" y="5008462"/>
                </a:moveTo>
                <a:lnTo>
                  <a:pt x="1674277" y="5548836"/>
                </a:lnTo>
                <a:lnTo>
                  <a:pt x="2214564" y="5548836"/>
                </a:lnTo>
                <a:lnTo>
                  <a:pt x="2214564" y="5008462"/>
                </a:lnTo>
                <a:close/>
                <a:moveTo>
                  <a:pt x="1118663" y="5008462"/>
                </a:moveTo>
                <a:lnTo>
                  <a:pt x="1118663" y="5548836"/>
                </a:lnTo>
                <a:lnTo>
                  <a:pt x="1659048" y="5548836"/>
                </a:lnTo>
                <a:lnTo>
                  <a:pt x="1659048" y="5008462"/>
                </a:lnTo>
                <a:close/>
                <a:moveTo>
                  <a:pt x="563148" y="5008462"/>
                </a:moveTo>
                <a:lnTo>
                  <a:pt x="563148" y="5548836"/>
                </a:lnTo>
                <a:lnTo>
                  <a:pt x="1103434" y="5548836"/>
                </a:lnTo>
                <a:lnTo>
                  <a:pt x="1103434" y="5008462"/>
                </a:lnTo>
                <a:close/>
                <a:moveTo>
                  <a:pt x="5563989" y="4452936"/>
                </a:moveTo>
                <a:lnTo>
                  <a:pt x="5563989" y="4993233"/>
                </a:lnTo>
                <a:lnTo>
                  <a:pt x="6104353" y="4993233"/>
                </a:lnTo>
                <a:lnTo>
                  <a:pt x="6104353" y="4452936"/>
                </a:lnTo>
                <a:close/>
                <a:moveTo>
                  <a:pt x="5008462" y="4452936"/>
                </a:moveTo>
                <a:lnTo>
                  <a:pt x="5008462" y="4993233"/>
                </a:lnTo>
                <a:lnTo>
                  <a:pt x="5548760" y="4993233"/>
                </a:lnTo>
                <a:lnTo>
                  <a:pt x="5548760" y="4452936"/>
                </a:lnTo>
                <a:close/>
                <a:moveTo>
                  <a:pt x="4452869" y="4452936"/>
                </a:moveTo>
                <a:lnTo>
                  <a:pt x="4452869" y="4993233"/>
                </a:lnTo>
                <a:lnTo>
                  <a:pt x="4993233" y="4993233"/>
                </a:lnTo>
                <a:lnTo>
                  <a:pt x="4993233" y="4452936"/>
                </a:lnTo>
                <a:close/>
                <a:moveTo>
                  <a:pt x="3897351" y="4452936"/>
                </a:moveTo>
                <a:lnTo>
                  <a:pt x="3897351" y="4993233"/>
                </a:lnTo>
                <a:lnTo>
                  <a:pt x="4437640" y="4993233"/>
                </a:lnTo>
                <a:lnTo>
                  <a:pt x="4437640" y="4452936"/>
                </a:lnTo>
                <a:close/>
                <a:moveTo>
                  <a:pt x="3341739" y="4452936"/>
                </a:moveTo>
                <a:lnTo>
                  <a:pt x="3341739" y="4993233"/>
                </a:lnTo>
                <a:lnTo>
                  <a:pt x="3882123" y="4993233"/>
                </a:lnTo>
                <a:lnTo>
                  <a:pt x="3882123" y="4452936"/>
                </a:lnTo>
                <a:close/>
                <a:moveTo>
                  <a:pt x="2786222" y="4452936"/>
                </a:moveTo>
                <a:lnTo>
                  <a:pt x="2786222" y="4993233"/>
                </a:lnTo>
                <a:lnTo>
                  <a:pt x="3326512" y="4993233"/>
                </a:lnTo>
                <a:lnTo>
                  <a:pt x="3326512" y="4452936"/>
                </a:lnTo>
                <a:close/>
                <a:moveTo>
                  <a:pt x="2229793" y="4452936"/>
                </a:moveTo>
                <a:lnTo>
                  <a:pt x="2229793" y="4993233"/>
                </a:lnTo>
                <a:lnTo>
                  <a:pt x="2770994" y="4993233"/>
                </a:lnTo>
                <a:lnTo>
                  <a:pt x="2770994" y="4452936"/>
                </a:lnTo>
                <a:close/>
                <a:moveTo>
                  <a:pt x="1674277" y="4452936"/>
                </a:moveTo>
                <a:lnTo>
                  <a:pt x="1674277" y="4993233"/>
                </a:lnTo>
                <a:lnTo>
                  <a:pt x="2214564" y="4993233"/>
                </a:lnTo>
                <a:lnTo>
                  <a:pt x="2214564" y="4452936"/>
                </a:lnTo>
                <a:close/>
                <a:moveTo>
                  <a:pt x="1118663" y="4452936"/>
                </a:moveTo>
                <a:lnTo>
                  <a:pt x="1118663" y="4993233"/>
                </a:lnTo>
                <a:lnTo>
                  <a:pt x="1659048" y="4993233"/>
                </a:lnTo>
                <a:lnTo>
                  <a:pt x="1659048" y="4452936"/>
                </a:lnTo>
                <a:close/>
                <a:moveTo>
                  <a:pt x="563148" y="4452936"/>
                </a:moveTo>
                <a:lnTo>
                  <a:pt x="563148" y="4993233"/>
                </a:lnTo>
                <a:lnTo>
                  <a:pt x="1103434" y="4993233"/>
                </a:lnTo>
                <a:lnTo>
                  <a:pt x="1103434" y="4452936"/>
                </a:lnTo>
                <a:close/>
                <a:moveTo>
                  <a:pt x="5563989" y="3896504"/>
                </a:moveTo>
                <a:lnTo>
                  <a:pt x="5563989" y="4437707"/>
                </a:lnTo>
                <a:lnTo>
                  <a:pt x="6104353" y="4437707"/>
                </a:lnTo>
                <a:lnTo>
                  <a:pt x="6104353" y="3896504"/>
                </a:lnTo>
                <a:close/>
                <a:moveTo>
                  <a:pt x="5008462" y="3896504"/>
                </a:moveTo>
                <a:lnTo>
                  <a:pt x="5008462" y="4437707"/>
                </a:lnTo>
                <a:lnTo>
                  <a:pt x="5548760" y="4437707"/>
                </a:lnTo>
                <a:lnTo>
                  <a:pt x="5548760" y="3896504"/>
                </a:lnTo>
                <a:close/>
                <a:moveTo>
                  <a:pt x="4452869" y="3896504"/>
                </a:moveTo>
                <a:lnTo>
                  <a:pt x="4452869" y="4437707"/>
                </a:lnTo>
                <a:lnTo>
                  <a:pt x="4993233" y="4437707"/>
                </a:lnTo>
                <a:lnTo>
                  <a:pt x="4993233" y="3896504"/>
                </a:lnTo>
                <a:close/>
                <a:moveTo>
                  <a:pt x="3897351" y="3896504"/>
                </a:moveTo>
                <a:lnTo>
                  <a:pt x="3897351" y="4437707"/>
                </a:lnTo>
                <a:lnTo>
                  <a:pt x="4437640" y="4437707"/>
                </a:lnTo>
                <a:lnTo>
                  <a:pt x="4437640" y="3896504"/>
                </a:lnTo>
                <a:close/>
                <a:moveTo>
                  <a:pt x="3341739" y="3896504"/>
                </a:moveTo>
                <a:lnTo>
                  <a:pt x="3341739" y="4437707"/>
                </a:lnTo>
                <a:lnTo>
                  <a:pt x="3882123" y="4437707"/>
                </a:lnTo>
                <a:lnTo>
                  <a:pt x="3882123" y="3896504"/>
                </a:lnTo>
                <a:close/>
                <a:moveTo>
                  <a:pt x="2786222" y="3896504"/>
                </a:moveTo>
                <a:lnTo>
                  <a:pt x="2786222" y="4437707"/>
                </a:lnTo>
                <a:lnTo>
                  <a:pt x="3326512" y="4437707"/>
                </a:lnTo>
                <a:lnTo>
                  <a:pt x="3326512" y="3896504"/>
                </a:lnTo>
                <a:close/>
                <a:moveTo>
                  <a:pt x="2229793" y="3896504"/>
                </a:moveTo>
                <a:lnTo>
                  <a:pt x="2229793" y="4437707"/>
                </a:lnTo>
                <a:lnTo>
                  <a:pt x="2770994" y="4437707"/>
                </a:lnTo>
                <a:lnTo>
                  <a:pt x="2770994" y="3896504"/>
                </a:lnTo>
                <a:close/>
                <a:moveTo>
                  <a:pt x="1674277" y="3896504"/>
                </a:moveTo>
                <a:lnTo>
                  <a:pt x="1674277" y="4437707"/>
                </a:lnTo>
                <a:lnTo>
                  <a:pt x="2214564" y="4437707"/>
                </a:lnTo>
                <a:lnTo>
                  <a:pt x="2214564" y="3896504"/>
                </a:lnTo>
                <a:close/>
                <a:moveTo>
                  <a:pt x="1118663" y="3896504"/>
                </a:moveTo>
                <a:lnTo>
                  <a:pt x="1118663" y="4437707"/>
                </a:lnTo>
                <a:lnTo>
                  <a:pt x="1659048" y="4437707"/>
                </a:lnTo>
                <a:lnTo>
                  <a:pt x="1659048" y="3896504"/>
                </a:lnTo>
                <a:close/>
                <a:moveTo>
                  <a:pt x="563148" y="3896504"/>
                </a:moveTo>
                <a:lnTo>
                  <a:pt x="563148" y="4437707"/>
                </a:lnTo>
                <a:lnTo>
                  <a:pt x="1103434" y="4437707"/>
                </a:lnTo>
                <a:lnTo>
                  <a:pt x="1103434" y="3896504"/>
                </a:lnTo>
                <a:close/>
                <a:moveTo>
                  <a:pt x="5563989" y="3340987"/>
                </a:moveTo>
                <a:lnTo>
                  <a:pt x="5563989" y="3881275"/>
                </a:lnTo>
                <a:lnTo>
                  <a:pt x="6104353" y="3881275"/>
                </a:lnTo>
                <a:lnTo>
                  <a:pt x="6104353" y="3340987"/>
                </a:lnTo>
                <a:close/>
                <a:moveTo>
                  <a:pt x="5008462" y="3340987"/>
                </a:moveTo>
                <a:lnTo>
                  <a:pt x="5008462" y="3881275"/>
                </a:lnTo>
                <a:lnTo>
                  <a:pt x="5548760" y="3881275"/>
                </a:lnTo>
                <a:lnTo>
                  <a:pt x="5548760" y="3340987"/>
                </a:lnTo>
                <a:close/>
                <a:moveTo>
                  <a:pt x="4452869" y="3340987"/>
                </a:moveTo>
                <a:lnTo>
                  <a:pt x="4452869" y="3881275"/>
                </a:lnTo>
                <a:lnTo>
                  <a:pt x="4993233" y="3881275"/>
                </a:lnTo>
                <a:lnTo>
                  <a:pt x="4993233" y="3340987"/>
                </a:lnTo>
                <a:close/>
                <a:moveTo>
                  <a:pt x="3897351" y="3340987"/>
                </a:moveTo>
                <a:lnTo>
                  <a:pt x="3897351" y="3881275"/>
                </a:lnTo>
                <a:lnTo>
                  <a:pt x="4437640" y="3881275"/>
                </a:lnTo>
                <a:lnTo>
                  <a:pt x="4437640" y="3340987"/>
                </a:lnTo>
                <a:close/>
                <a:moveTo>
                  <a:pt x="3341739" y="3340987"/>
                </a:moveTo>
                <a:lnTo>
                  <a:pt x="3341739" y="3881275"/>
                </a:lnTo>
                <a:lnTo>
                  <a:pt x="3882123" y="3881275"/>
                </a:lnTo>
                <a:lnTo>
                  <a:pt x="3882123" y="3340987"/>
                </a:lnTo>
                <a:close/>
                <a:moveTo>
                  <a:pt x="2786222" y="3340987"/>
                </a:moveTo>
                <a:lnTo>
                  <a:pt x="2786222" y="3881275"/>
                </a:lnTo>
                <a:lnTo>
                  <a:pt x="3326512" y="3881275"/>
                </a:lnTo>
                <a:lnTo>
                  <a:pt x="3326512" y="3340987"/>
                </a:lnTo>
                <a:close/>
                <a:moveTo>
                  <a:pt x="2229793" y="3340987"/>
                </a:moveTo>
                <a:lnTo>
                  <a:pt x="2229793" y="3881275"/>
                </a:lnTo>
                <a:lnTo>
                  <a:pt x="2770994" y="3881275"/>
                </a:lnTo>
                <a:lnTo>
                  <a:pt x="2770994" y="3340987"/>
                </a:lnTo>
                <a:close/>
                <a:moveTo>
                  <a:pt x="1674277" y="3340987"/>
                </a:moveTo>
                <a:lnTo>
                  <a:pt x="1674277" y="3881275"/>
                </a:lnTo>
                <a:lnTo>
                  <a:pt x="2214564" y="3881275"/>
                </a:lnTo>
                <a:lnTo>
                  <a:pt x="2214564" y="3340987"/>
                </a:lnTo>
                <a:close/>
                <a:moveTo>
                  <a:pt x="1118663" y="3340987"/>
                </a:moveTo>
                <a:lnTo>
                  <a:pt x="1118663" y="3881275"/>
                </a:lnTo>
                <a:lnTo>
                  <a:pt x="1659048" y="3881275"/>
                </a:lnTo>
                <a:lnTo>
                  <a:pt x="1659048" y="3340987"/>
                </a:lnTo>
                <a:close/>
                <a:moveTo>
                  <a:pt x="563148" y="3340987"/>
                </a:moveTo>
                <a:lnTo>
                  <a:pt x="563148" y="3881275"/>
                </a:lnTo>
                <a:lnTo>
                  <a:pt x="1103434" y="3881275"/>
                </a:lnTo>
                <a:lnTo>
                  <a:pt x="1103434" y="3340987"/>
                </a:lnTo>
                <a:close/>
                <a:moveTo>
                  <a:pt x="5563989" y="2785385"/>
                </a:moveTo>
                <a:lnTo>
                  <a:pt x="5563989" y="3325759"/>
                </a:lnTo>
                <a:lnTo>
                  <a:pt x="6104353" y="3325759"/>
                </a:lnTo>
                <a:lnTo>
                  <a:pt x="6104353" y="2785385"/>
                </a:lnTo>
                <a:close/>
                <a:moveTo>
                  <a:pt x="5008462" y="2785385"/>
                </a:moveTo>
                <a:lnTo>
                  <a:pt x="5008462" y="3325759"/>
                </a:lnTo>
                <a:lnTo>
                  <a:pt x="5548760" y="3325759"/>
                </a:lnTo>
                <a:lnTo>
                  <a:pt x="5548760" y="2785385"/>
                </a:lnTo>
                <a:close/>
                <a:moveTo>
                  <a:pt x="4452869" y="2785385"/>
                </a:moveTo>
                <a:lnTo>
                  <a:pt x="4452869" y="3325759"/>
                </a:lnTo>
                <a:lnTo>
                  <a:pt x="4993233" y="3325759"/>
                </a:lnTo>
                <a:lnTo>
                  <a:pt x="4993233" y="2785385"/>
                </a:lnTo>
                <a:close/>
                <a:moveTo>
                  <a:pt x="3897351" y="2785385"/>
                </a:moveTo>
                <a:lnTo>
                  <a:pt x="3897351" y="3325759"/>
                </a:lnTo>
                <a:lnTo>
                  <a:pt x="4437640" y="3325759"/>
                </a:lnTo>
                <a:lnTo>
                  <a:pt x="4437640" y="2785385"/>
                </a:lnTo>
                <a:close/>
                <a:moveTo>
                  <a:pt x="3341739" y="2785385"/>
                </a:moveTo>
                <a:lnTo>
                  <a:pt x="3341739" y="3325759"/>
                </a:lnTo>
                <a:lnTo>
                  <a:pt x="3882123" y="3325759"/>
                </a:lnTo>
                <a:lnTo>
                  <a:pt x="3882123" y="2785385"/>
                </a:lnTo>
                <a:close/>
                <a:moveTo>
                  <a:pt x="2786222" y="2785385"/>
                </a:moveTo>
                <a:lnTo>
                  <a:pt x="2786222" y="3325759"/>
                </a:lnTo>
                <a:lnTo>
                  <a:pt x="3326512" y="3325759"/>
                </a:lnTo>
                <a:lnTo>
                  <a:pt x="3326512" y="2785385"/>
                </a:lnTo>
                <a:close/>
                <a:moveTo>
                  <a:pt x="2229793" y="2785385"/>
                </a:moveTo>
                <a:lnTo>
                  <a:pt x="2229793" y="3325759"/>
                </a:lnTo>
                <a:lnTo>
                  <a:pt x="2770994" y="3325759"/>
                </a:lnTo>
                <a:lnTo>
                  <a:pt x="2770994" y="2785385"/>
                </a:lnTo>
                <a:close/>
                <a:moveTo>
                  <a:pt x="1674277" y="2785385"/>
                </a:moveTo>
                <a:lnTo>
                  <a:pt x="1674277" y="3325759"/>
                </a:lnTo>
                <a:lnTo>
                  <a:pt x="2214564" y="3325759"/>
                </a:lnTo>
                <a:lnTo>
                  <a:pt x="2214564" y="2785385"/>
                </a:lnTo>
                <a:close/>
                <a:moveTo>
                  <a:pt x="1118663" y="2785385"/>
                </a:moveTo>
                <a:lnTo>
                  <a:pt x="1118663" y="3325759"/>
                </a:lnTo>
                <a:lnTo>
                  <a:pt x="1659048" y="3325759"/>
                </a:lnTo>
                <a:lnTo>
                  <a:pt x="1659048" y="2785385"/>
                </a:lnTo>
                <a:close/>
                <a:moveTo>
                  <a:pt x="563148" y="2785385"/>
                </a:moveTo>
                <a:lnTo>
                  <a:pt x="563148" y="3325759"/>
                </a:lnTo>
                <a:lnTo>
                  <a:pt x="1103434" y="3325759"/>
                </a:lnTo>
                <a:lnTo>
                  <a:pt x="1103434" y="2785385"/>
                </a:lnTo>
                <a:close/>
                <a:moveTo>
                  <a:pt x="5563989" y="2229859"/>
                </a:moveTo>
                <a:lnTo>
                  <a:pt x="5563989" y="2770156"/>
                </a:lnTo>
                <a:lnTo>
                  <a:pt x="6104353" y="2770156"/>
                </a:lnTo>
                <a:lnTo>
                  <a:pt x="6104353" y="2229859"/>
                </a:lnTo>
                <a:close/>
                <a:moveTo>
                  <a:pt x="5008462" y="2229859"/>
                </a:moveTo>
                <a:lnTo>
                  <a:pt x="5008462" y="2770156"/>
                </a:lnTo>
                <a:lnTo>
                  <a:pt x="5548760" y="2770156"/>
                </a:lnTo>
                <a:lnTo>
                  <a:pt x="5548760" y="2229859"/>
                </a:lnTo>
                <a:close/>
                <a:moveTo>
                  <a:pt x="4452869" y="2229859"/>
                </a:moveTo>
                <a:lnTo>
                  <a:pt x="4452869" y="2770156"/>
                </a:lnTo>
                <a:lnTo>
                  <a:pt x="4993233" y="2770156"/>
                </a:lnTo>
                <a:lnTo>
                  <a:pt x="4993233" y="2229859"/>
                </a:lnTo>
                <a:close/>
                <a:moveTo>
                  <a:pt x="3897351" y="2229859"/>
                </a:moveTo>
                <a:lnTo>
                  <a:pt x="3897351" y="2770156"/>
                </a:lnTo>
                <a:lnTo>
                  <a:pt x="4437640" y="2770156"/>
                </a:lnTo>
                <a:lnTo>
                  <a:pt x="4437640" y="2229859"/>
                </a:lnTo>
                <a:close/>
                <a:moveTo>
                  <a:pt x="3341739" y="2229859"/>
                </a:moveTo>
                <a:lnTo>
                  <a:pt x="3341739" y="2770156"/>
                </a:lnTo>
                <a:lnTo>
                  <a:pt x="3882123" y="2770156"/>
                </a:lnTo>
                <a:lnTo>
                  <a:pt x="3882123" y="2229859"/>
                </a:lnTo>
                <a:close/>
                <a:moveTo>
                  <a:pt x="2786222" y="2229859"/>
                </a:moveTo>
                <a:lnTo>
                  <a:pt x="2786222" y="2770156"/>
                </a:lnTo>
                <a:lnTo>
                  <a:pt x="3326512" y="2770156"/>
                </a:lnTo>
                <a:lnTo>
                  <a:pt x="3326512" y="2229859"/>
                </a:lnTo>
                <a:close/>
                <a:moveTo>
                  <a:pt x="2229793" y="2229859"/>
                </a:moveTo>
                <a:lnTo>
                  <a:pt x="2229793" y="2770156"/>
                </a:lnTo>
                <a:lnTo>
                  <a:pt x="2770994" y="2770156"/>
                </a:lnTo>
                <a:lnTo>
                  <a:pt x="2770994" y="2229859"/>
                </a:lnTo>
                <a:close/>
                <a:moveTo>
                  <a:pt x="1674277" y="2229859"/>
                </a:moveTo>
                <a:lnTo>
                  <a:pt x="1674277" y="2770156"/>
                </a:lnTo>
                <a:lnTo>
                  <a:pt x="2214564" y="2770156"/>
                </a:lnTo>
                <a:lnTo>
                  <a:pt x="2214564" y="2229859"/>
                </a:lnTo>
                <a:close/>
                <a:moveTo>
                  <a:pt x="1118663" y="2229859"/>
                </a:moveTo>
                <a:lnTo>
                  <a:pt x="1118663" y="2770156"/>
                </a:lnTo>
                <a:lnTo>
                  <a:pt x="1659048" y="2770156"/>
                </a:lnTo>
                <a:lnTo>
                  <a:pt x="1659048" y="2229859"/>
                </a:lnTo>
                <a:close/>
                <a:moveTo>
                  <a:pt x="563148" y="2229859"/>
                </a:moveTo>
                <a:lnTo>
                  <a:pt x="563148" y="2770156"/>
                </a:lnTo>
                <a:lnTo>
                  <a:pt x="1103434" y="2770156"/>
                </a:lnTo>
                <a:lnTo>
                  <a:pt x="1103434" y="2229859"/>
                </a:lnTo>
                <a:close/>
                <a:moveTo>
                  <a:pt x="5563989" y="1674257"/>
                </a:moveTo>
                <a:lnTo>
                  <a:pt x="5563989" y="2214630"/>
                </a:lnTo>
                <a:lnTo>
                  <a:pt x="6104353" y="2214630"/>
                </a:lnTo>
                <a:lnTo>
                  <a:pt x="6104353" y="1674257"/>
                </a:lnTo>
                <a:close/>
                <a:moveTo>
                  <a:pt x="5008462" y="1674257"/>
                </a:moveTo>
                <a:lnTo>
                  <a:pt x="5008462" y="2214630"/>
                </a:lnTo>
                <a:lnTo>
                  <a:pt x="5548760" y="2214630"/>
                </a:lnTo>
                <a:lnTo>
                  <a:pt x="5548760" y="1674257"/>
                </a:lnTo>
                <a:close/>
                <a:moveTo>
                  <a:pt x="4452869" y="1674257"/>
                </a:moveTo>
                <a:lnTo>
                  <a:pt x="4452869" y="2214630"/>
                </a:lnTo>
                <a:lnTo>
                  <a:pt x="4993233" y="2214630"/>
                </a:lnTo>
                <a:lnTo>
                  <a:pt x="4993233" y="1674257"/>
                </a:lnTo>
                <a:close/>
                <a:moveTo>
                  <a:pt x="3897351" y="1674257"/>
                </a:moveTo>
                <a:lnTo>
                  <a:pt x="3897351" y="2214630"/>
                </a:lnTo>
                <a:lnTo>
                  <a:pt x="4437640" y="2214630"/>
                </a:lnTo>
                <a:lnTo>
                  <a:pt x="4437640" y="1674257"/>
                </a:lnTo>
                <a:close/>
                <a:moveTo>
                  <a:pt x="3341739" y="1674257"/>
                </a:moveTo>
                <a:lnTo>
                  <a:pt x="3341739" y="2214630"/>
                </a:lnTo>
                <a:lnTo>
                  <a:pt x="3882123" y="2214630"/>
                </a:lnTo>
                <a:lnTo>
                  <a:pt x="3882123" y="1674257"/>
                </a:lnTo>
                <a:close/>
                <a:moveTo>
                  <a:pt x="2786222" y="1674257"/>
                </a:moveTo>
                <a:lnTo>
                  <a:pt x="2786222" y="2214630"/>
                </a:lnTo>
                <a:lnTo>
                  <a:pt x="3326512" y="2214630"/>
                </a:lnTo>
                <a:lnTo>
                  <a:pt x="3326512" y="1674257"/>
                </a:lnTo>
                <a:close/>
                <a:moveTo>
                  <a:pt x="2229793" y="1674257"/>
                </a:moveTo>
                <a:lnTo>
                  <a:pt x="2229793" y="2214630"/>
                </a:lnTo>
                <a:lnTo>
                  <a:pt x="2770994" y="2214630"/>
                </a:lnTo>
                <a:lnTo>
                  <a:pt x="2770994" y="1674257"/>
                </a:lnTo>
                <a:close/>
                <a:moveTo>
                  <a:pt x="1674277" y="1674257"/>
                </a:moveTo>
                <a:lnTo>
                  <a:pt x="1674277" y="2214630"/>
                </a:lnTo>
                <a:lnTo>
                  <a:pt x="2214564" y="2214630"/>
                </a:lnTo>
                <a:lnTo>
                  <a:pt x="2214564" y="1674257"/>
                </a:lnTo>
                <a:close/>
                <a:moveTo>
                  <a:pt x="1118663" y="1674257"/>
                </a:moveTo>
                <a:lnTo>
                  <a:pt x="1118663" y="2214630"/>
                </a:lnTo>
                <a:lnTo>
                  <a:pt x="1659048" y="2214630"/>
                </a:lnTo>
                <a:lnTo>
                  <a:pt x="1659048" y="1674257"/>
                </a:lnTo>
                <a:close/>
                <a:moveTo>
                  <a:pt x="563148" y="1674257"/>
                </a:moveTo>
                <a:lnTo>
                  <a:pt x="563148" y="2214630"/>
                </a:lnTo>
                <a:lnTo>
                  <a:pt x="1103434" y="2214630"/>
                </a:lnTo>
                <a:lnTo>
                  <a:pt x="1103434" y="1674257"/>
                </a:lnTo>
                <a:close/>
                <a:moveTo>
                  <a:pt x="5563989" y="1118741"/>
                </a:moveTo>
                <a:lnTo>
                  <a:pt x="5563989" y="1659028"/>
                </a:lnTo>
                <a:lnTo>
                  <a:pt x="6104353" y="1659028"/>
                </a:lnTo>
                <a:lnTo>
                  <a:pt x="6104353" y="1118741"/>
                </a:lnTo>
                <a:close/>
                <a:moveTo>
                  <a:pt x="5008462" y="1118741"/>
                </a:moveTo>
                <a:lnTo>
                  <a:pt x="5008462" y="1659028"/>
                </a:lnTo>
                <a:lnTo>
                  <a:pt x="5548760" y="1659028"/>
                </a:lnTo>
                <a:lnTo>
                  <a:pt x="5548760" y="1118741"/>
                </a:lnTo>
                <a:close/>
                <a:moveTo>
                  <a:pt x="4452869" y="1118741"/>
                </a:moveTo>
                <a:lnTo>
                  <a:pt x="4452869" y="1659028"/>
                </a:lnTo>
                <a:lnTo>
                  <a:pt x="4993233" y="1659028"/>
                </a:lnTo>
                <a:lnTo>
                  <a:pt x="4993233" y="1118741"/>
                </a:lnTo>
                <a:close/>
                <a:moveTo>
                  <a:pt x="3897351" y="1118741"/>
                </a:moveTo>
                <a:lnTo>
                  <a:pt x="3897351" y="1659028"/>
                </a:lnTo>
                <a:lnTo>
                  <a:pt x="4437640" y="1659028"/>
                </a:lnTo>
                <a:lnTo>
                  <a:pt x="4437640" y="1118741"/>
                </a:lnTo>
                <a:close/>
                <a:moveTo>
                  <a:pt x="3341739" y="1118741"/>
                </a:moveTo>
                <a:lnTo>
                  <a:pt x="3341739" y="1659028"/>
                </a:lnTo>
                <a:lnTo>
                  <a:pt x="3882123" y="1659028"/>
                </a:lnTo>
                <a:lnTo>
                  <a:pt x="3882123" y="1118741"/>
                </a:lnTo>
                <a:close/>
                <a:moveTo>
                  <a:pt x="2786222" y="1118741"/>
                </a:moveTo>
                <a:lnTo>
                  <a:pt x="2786222" y="1659028"/>
                </a:lnTo>
                <a:lnTo>
                  <a:pt x="3326512" y="1659028"/>
                </a:lnTo>
                <a:lnTo>
                  <a:pt x="3326512" y="1118741"/>
                </a:lnTo>
                <a:close/>
                <a:moveTo>
                  <a:pt x="2229793" y="1118741"/>
                </a:moveTo>
                <a:lnTo>
                  <a:pt x="2229793" y="1659028"/>
                </a:lnTo>
                <a:lnTo>
                  <a:pt x="2770994" y="1659028"/>
                </a:lnTo>
                <a:lnTo>
                  <a:pt x="2770994" y="1118741"/>
                </a:lnTo>
                <a:close/>
                <a:moveTo>
                  <a:pt x="1674277" y="1118741"/>
                </a:moveTo>
                <a:lnTo>
                  <a:pt x="1674277" y="1659028"/>
                </a:lnTo>
                <a:lnTo>
                  <a:pt x="2214564" y="1659028"/>
                </a:lnTo>
                <a:lnTo>
                  <a:pt x="2214564" y="1118741"/>
                </a:lnTo>
                <a:close/>
                <a:moveTo>
                  <a:pt x="1118663" y="1118741"/>
                </a:moveTo>
                <a:lnTo>
                  <a:pt x="1118663" y="1659028"/>
                </a:lnTo>
                <a:lnTo>
                  <a:pt x="1659048" y="1659028"/>
                </a:lnTo>
                <a:lnTo>
                  <a:pt x="1659048" y="1118741"/>
                </a:lnTo>
                <a:close/>
                <a:moveTo>
                  <a:pt x="563148" y="1118741"/>
                </a:moveTo>
                <a:lnTo>
                  <a:pt x="563148" y="1659028"/>
                </a:lnTo>
                <a:lnTo>
                  <a:pt x="1103434" y="1659028"/>
                </a:lnTo>
                <a:lnTo>
                  <a:pt x="1103434" y="1118741"/>
                </a:lnTo>
                <a:close/>
                <a:moveTo>
                  <a:pt x="5563989" y="563139"/>
                </a:moveTo>
                <a:lnTo>
                  <a:pt x="5563989" y="1103512"/>
                </a:lnTo>
                <a:lnTo>
                  <a:pt x="6104353" y="1103512"/>
                </a:lnTo>
                <a:lnTo>
                  <a:pt x="6104353" y="563139"/>
                </a:lnTo>
                <a:close/>
                <a:moveTo>
                  <a:pt x="5008462" y="563139"/>
                </a:moveTo>
                <a:lnTo>
                  <a:pt x="5008462" y="1103512"/>
                </a:lnTo>
                <a:lnTo>
                  <a:pt x="5548760" y="1103512"/>
                </a:lnTo>
                <a:lnTo>
                  <a:pt x="5548760" y="563139"/>
                </a:lnTo>
                <a:close/>
                <a:moveTo>
                  <a:pt x="4452869" y="563139"/>
                </a:moveTo>
                <a:lnTo>
                  <a:pt x="4452869" y="1103512"/>
                </a:lnTo>
                <a:lnTo>
                  <a:pt x="4993233" y="1103512"/>
                </a:lnTo>
                <a:lnTo>
                  <a:pt x="4993233" y="563139"/>
                </a:lnTo>
                <a:close/>
                <a:moveTo>
                  <a:pt x="3897351" y="563139"/>
                </a:moveTo>
                <a:lnTo>
                  <a:pt x="3897351" y="1103512"/>
                </a:lnTo>
                <a:lnTo>
                  <a:pt x="4437640" y="1103512"/>
                </a:lnTo>
                <a:lnTo>
                  <a:pt x="4437640" y="563139"/>
                </a:lnTo>
                <a:close/>
                <a:moveTo>
                  <a:pt x="3341739" y="563139"/>
                </a:moveTo>
                <a:lnTo>
                  <a:pt x="3341739" y="1103512"/>
                </a:lnTo>
                <a:lnTo>
                  <a:pt x="3882123" y="1103512"/>
                </a:lnTo>
                <a:lnTo>
                  <a:pt x="3882123" y="563139"/>
                </a:lnTo>
                <a:close/>
                <a:moveTo>
                  <a:pt x="2786222" y="563139"/>
                </a:moveTo>
                <a:lnTo>
                  <a:pt x="2786222" y="1103512"/>
                </a:lnTo>
                <a:lnTo>
                  <a:pt x="3326512" y="1103512"/>
                </a:lnTo>
                <a:lnTo>
                  <a:pt x="3326512" y="563139"/>
                </a:lnTo>
                <a:close/>
                <a:moveTo>
                  <a:pt x="2229793" y="563139"/>
                </a:moveTo>
                <a:lnTo>
                  <a:pt x="2229793" y="1103512"/>
                </a:lnTo>
                <a:lnTo>
                  <a:pt x="2770994" y="1103512"/>
                </a:lnTo>
                <a:lnTo>
                  <a:pt x="2770994" y="563139"/>
                </a:lnTo>
                <a:close/>
                <a:moveTo>
                  <a:pt x="1674277" y="563139"/>
                </a:moveTo>
                <a:lnTo>
                  <a:pt x="1674277" y="1103512"/>
                </a:lnTo>
                <a:lnTo>
                  <a:pt x="2214564" y="1103512"/>
                </a:lnTo>
                <a:lnTo>
                  <a:pt x="2214564" y="563139"/>
                </a:lnTo>
                <a:close/>
                <a:moveTo>
                  <a:pt x="1118663" y="563139"/>
                </a:moveTo>
                <a:lnTo>
                  <a:pt x="1118663" y="1103512"/>
                </a:lnTo>
                <a:lnTo>
                  <a:pt x="1659048" y="1103512"/>
                </a:lnTo>
                <a:lnTo>
                  <a:pt x="1659048" y="563139"/>
                </a:lnTo>
                <a:close/>
                <a:moveTo>
                  <a:pt x="563148" y="563139"/>
                </a:moveTo>
                <a:lnTo>
                  <a:pt x="563148" y="1103512"/>
                </a:lnTo>
                <a:lnTo>
                  <a:pt x="1103434" y="1103512"/>
                </a:lnTo>
                <a:lnTo>
                  <a:pt x="1103434" y="563139"/>
                </a:lnTo>
                <a:close/>
                <a:moveTo>
                  <a:pt x="547919" y="0"/>
                </a:moveTo>
                <a:lnTo>
                  <a:pt x="563148" y="0"/>
                </a:lnTo>
                <a:lnTo>
                  <a:pt x="563148" y="547910"/>
                </a:lnTo>
                <a:lnTo>
                  <a:pt x="1103434" y="547910"/>
                </a:lnTo>
                <a:lnTo>
                  <a:pt x="1103434" y="1"/>
                </a:lnTo>
                <a:lnTo>
                  <a:pt x="1118663" y="1"/>
                </a:lnTo>
                <a:lnTo>
                  <a:pt x="1118663" y="547910"/>
                </a:lnTo>
                <a:lnTo>
                  <a:pt x="1659048" y="547910"/>
                </a:lnTo>
                <a:lnTo>
                  <a:pt x="1659048" y="2"/>
                </a:lnTo>
                <a:lnTo>
                  <a:pt x="1674277" y="2"/>
                </a:lnTo>
                <a:lnTo>
                  <a:pt x="1674277" y="547910"/>
                </a:lnTo>
                <a:lnTo>
                  <a:pt x="2214564" y="547910"/>
                </a:lnTo>
                <a:lnTo>
                  <a:pt x="2214564" y="2"/>
                </a:lnTo>
                <a:lnTo>
                  <a:pt x="2229793" y="2"/>
                </a:lnTo>
                <a:lnTo>
                  <a:pt x="2229793" y="547910"/>
                </a:lnTo>
                <a:lnTo>
                  <a:pt x="2770994" y="547910"/>
                </a:lnTo>
                <a:lnTo>
                  <a:pt x="2770994" y="2"/>
                </a:lnTo>
                <a:lnTo>
                  <a:pt x="2786222" y="2"/>
                </a:lnTo>
                <a:lnTo>
                  <a:pt x="2786222" y="547910"/>
                </a:lnTo>
                <a:lnTo>
                  <a:pt x="3326512" y="547910"/>
                </a:lnTo>
                <a:lnTo>
                  <a:pt x="3326512" y="1"/>
                </a:lnTo>
                <a:lnTo>
                  <a:pt x="3341739" y="1"/>
                </a:lnTo>
                <a:lnTo>
                  <a:pt x="3341739" y="547910"/>
                </a:lnTo>
                <a:lnTo>
                  <a:pt x="3882123" y="547910"/>
                </a:lnTo>
                <a:lnTo>
                  <a:pt x="3882123" y="1"/>
                </a:lnTo>
                <a:lnTo>
                  <a:pt x="3897351" y="1"/>
                </a:lnTo>
                <a:lnTo>
                  <a:pt x="3897351" y="547910"/>
                </a:lnTo>
                <a:lnTo>
                  <a:pt x="4437640" y="547910"/>
                </a:lnTo>
                <a:lnTo>
                  <a:pt x="4437640" y="1"/>
                </a:lnTo>
                <a:lnTo>
                  <a:pt x="4452869" y="1"/>
                </a:lnTo>
                <a:lnTo>
                  <a:pt x="4452869" y="547910"/>
                </a:lnTo>
                <a:lnTo>
                  <a:pt x="4993233" y="547910"/>
                </a:lnTo>
                <a:lnTo>
                  <a:pt x="4993233" y="2"/>
                </a:lnTo>
                <a:lnTo>
                  <a:pt x="5008462" y="2"/>
                </a:lnTo>
                <a:lnTo>
                  <a:pt x="5008462" y="547910"/>
                </a:lnTo>
                <a:lnTo>
                  <a:pt x="5548760" y="547910"/>
                </a:lnTo>
                <a:lnTo>
                  <a:pt x="5548760" y="0"/>
                </a:lnTo>
                <a:lnTo>
                  <a:pt x="5563989" y="0"/>
                </a:lnTo>
                <a:lnTo>
                  <a:pt x="5563989" y="547910"/>
                </a:lnTo>
                <a:lnTo>
                  <a:pt x="6104353" y="547910"/>
                </a:lnTo>
                <a:lnTo>
                  <a:pt x="6104353" y="2"/>
                </a:lnTo>
                <a:lnTo>
                  <a:pt x="6119582" y="2"/>
                </a:lnTo>
                <a:lnTo>
                  <a:pt x="6119582" y="547910"/>
                </a:lnTo>
                <a:lnTo>
                  <a:pt x="6667500" y="547910"/>
                </a:lnTo>
                <a:lnTo>
                  <a:pt x="6667500" y="563139"/>
                </a:lnTo>
                <a:lnTo>
                  <a:pt x="6119582" y="563139"/>
                </a:lnTo>
                <a:lnTo>
                  <a:pt x="6119582" y="1103512"/>
                </a:lnTo>
                <a:lnTo>
                  <a:pt x="6667500" y="1103512"/>
                </a:lnTo>
                <a:lnTo>
                  <a:pt x="6667500" y="1118741"/>
                </a:lnTo>
                <a:lnTo>
                  <a:pt x="6119582" y="1118741"/>
                </a:lnTo>
                <a:lnTo>
                  <a:pt x="6119582" y="1659028"/>
                </a:lnTo>
                <a:lnTo>
                  <a:pt x="6667500" y="1659028"/>
                </a:lnTo>
                <a:lnTo>
                  <a:pt x="6667500" y="1674257"/>
                </a:lnTo>
                <a:lnTo>
                  <a:pt x="6119582" y="1674257"/>
                </a:lnTo>
                <a:lnTo>
                  <a:pt x="6119582" y="2214630"/>
                </a:lnTo>
                <a:lnTo>
                  <a:pt x="6667500" y="2214630"/>
                </a:lnTo>
                <a:lnTo>
                  <a:pt x="6667500" y="2229859"/>
                </a:lnTo>
                <a:lnTo>
                  <a:pt x="6119582" y="2229859"/>
                </a:lnTo>
                <a:lnTo>
                  <a:pt x="6119582" y="2770156"/>
                </a:lnTo>
                <a:lnTo>
                  <a:pt x="6667500" y="2770156"/>
                </a:lnTo>
                <a:lnTo>
                  <a:pt x="6667500" y="2785385"/>
                </a:lnTo>
                <a:lnTo>
                  <a:pt x="6119582" y="2785385"/>
                </a:lnTo>
                <a:lnTo>
                  <a:pt x="6119582" y="3325759"/>
                </a:lnTo>
                <a:lnTo>
                  <a:pt x="6667500" y="3325759"/>
                </a:lnTo>
                <a:lnTo>
                  <a:pt x="6667500" y="3340987"/>
                </a:lnTo>
                <a:lnTo>
                  <a:pt x="6119582" y="3340987"/>
                </a:lnTo>
                <a:lnTo>
                  <a:pt x="6119582" y="3881275"/>
                </a:lnTo>
                <a:lnTo>
                  <a:pt x="6667500" y="3881275"/>
                </a:lnTo>
                <a:lnTo>
                  <a:pt x="6667500" y="3896504"/>
                </a:lnTo>
                <a:lnTo>
                  <a:pt x="6119582" y="3896504"/>
                </a:lnTo>
                <a:lnTo>
                  <a:pt x="6119582" y="4437707"/>
                </a:lnTo>
                <a:lnTo>
                  <a:pt x="6667500" y="4437707"/>
                </a:lnTo>
                <a:lnTo>
                  <a:pt x="6667500" y="4452936"/>
                </a:lnTo>
                <a:lnTo>
                  <a:pt x="6119582" y="4452936"/>
                </a:lnTo>
                <a:lnTo>
                  <a:pt x="6119582" y="4993233"/>
                </a:lnTo>
                <a:lnTo>
                  <a:pt x="6667500" y="4993233"/>
                </a:lnTo>
                <a:lnTo>
                  <a:pt x="6667500" y="5008462"/>
                </a:lnTo>
                <a:lnTo>
                  <a:pt x="6119582" y="5008462"/>
                </a:lnTo>
                <a:lnTo>
                  <a:pt x="6119582" y="5548836"/>
                </a:lnTo>
                <a:lnTo>
                  <a:pt x="6667500" y="5548836"/>
                </a:lnTo>
                <a:lnTo>
                  <a:pt x="6667500" y="5564065"/>
                </a:lnTo>
                <a:lnTo>
                  <a:pt x="6119582" y="5564065"/>
                </a:lnTo>
                <a:lnTo>
                  <a:pt x="6119582" y="6104362"/>
                </a:lnTo>
                <a:lnTo>
                  <a:pt x="6667500" y="6104362"/>
                </a:lnTo>
                <a:lnTo>
                  <a:pt x="6667500" y="6119591"/>
                </a:lnTo>
                <a:lnTo>
                  <a:pt x="6119582" y="6119591"/>
                </a:lnTo>
                <a:lnTo>
                  <a:pt x="6119582" y="6667500"/>
                </a:lnTo>
                <a:lnTo>
                  <a:pt x="6104353" y="6667500"/>
                </a:lnTo>
                <a:lnTo>
                  <a:pt x="6104353" y="6119591"/>
                </a:lnTo>
                <a:lnTo>
                  <a:pt x="5563989" y="6119591"/>
                </a:lnTo>
                <a:lnTo>
                  <a:pt x="5563989" y="6667500"/>
                </a:lnTo>
                <a:lnTo>
                  <a:pt x="5548760" y="6667500"/>
                </a:lnTo>
                <a:lnTo>
                  <a:pt x="5548760" y="6119591"/>
                </a:lnTo>
                <a:lnTo>
                  <a:pt x="5008462" y="6119591"/>
                </a:lnTo>
                <a:lnTo>
                  <a:pt x="5008462" y="6667500"/>
                </a:lnTo>
                <a:lnTo>
                  <a:pt x="4993233" y="6667500"/>
                </a:lnTo>
                <a:lnTo>
                  <a:pt x="4993233" y="6119591"/>
                </a:lnTo>
                <a:lnTo>
                  <a:pt x="4452869" y="6119591"/>
                </a:lnTo>
                <a:lnTo>
                  <a:pt x="4452869" y="6667500"/>
                </a:lnTo>
                <a:lnTo>
                  <a:pt x="4437640" y="6667500"/>
                </a:lnTo>
                <a:lnTo>
                  <a:pt x="4437640" y="6119591"/>
                </a:lnTo>
                <a:lnTo>
                  <a:pt x="3897351" y="6119591"/>
                </a:lnTo>
                <a:lnTo>
                  <a:pt x="3897351" y="6667500"/>
                </a:lnTo>
                <a:lnTo>
                  <a:pt x="3882123" y="6667500"/>
                </a:lnTo>
                <a:lnTo>
                  <a:pt x="3882123" y="6119591"/>
                </a:lnTo>
                <a:lnTo>
                  <a:pt x="3341739" y="6119591"/>
                </a:lnTo>
                <a:lnTo>
                  <a:pt x="3341739" y="6667500"/>
                </a:lnTo>
                <a:lnTo>
                  <a:pt x="3326512" y="6667500"/>
                </a:lnTo>
                <a:lnTo>
                  <a:pt x="3326512" y="6119591"/>
                </a:lnTo>
                <a:lnTo>
                  <a:pt x="2786222" y="6119591"/>
                </a:lnTo>
                <a:lnTo>
                  <a:pt x="2786222" y="6667500"/>
                </a:lnTo>
                <a:lnTo>
                  <a:pt x="2770994" y="6667500"/>
                </a:lnTo>
                <a:lnTo>
                  <a:pt x="2770994" y="6119591"/>
                </a:lnTo>
                <a:lnTo>
                  <a:pt x="2229793" y="6119591"/>
                </a:lnTo>
                <a:lnTo>
                  <a:pt x="2229793" y="6667500"/>
                </a:lnTo>
                <a:lnTo>
                  <a:pt x="2214564" y="6667500"/>
                </a:lnTo>
                <a:lnTo>
                  <a:pt x="2214564" y="6119591"/>
                </a:lnTo>
                <a:lnTo>
                  <a:pt x="1674277" y="6119591"/>
                </a:lnTo>
                <a:lnTo>
                  <a:pt x="1674277" y="6667500"/>
                </a:lnTo>
                <a:lnTo>
                  <a:pt x="1659048" y="6667500"/>
                </a:lnTo>
                <a:lnTo>
                  <a:pt x="1659048" y="6119591"/>
                </a:lnTo>
                <a:lnTo>
                  <a:pt x="1118663" y="6119591"/>
                </a:lnTo>
                <a:lnTo>
                  <a:pt x="1118663" y="6667500"/>
                </a:lnTo>
                <a:lnTo>
                  <a:pt x="1103434" y="6667500"/>
                </a:lnTo>
                <a:lnTo>
                  <a:pt x="1103434" y="6119591"/>
                </a:lnTo>
                <a:lnTo>
                  <a:pt x="563148" y="6119591"/>
                </a:lnTo>
                <a:lnTo>
                  <a:pt x="563148" y="6667500"/>
                </a:lnTo>
                <a:lnTo>
                  <a:pt x="547919" y="6667500"/>
                </a:lnTo>
                <a:lnTo>
                  <a:pt x="547919" y="6119591"/>
                </a:lnTo>
                <a:lnTo>
                  <a:pt x="0" y="6119591"/>
                </a:lnTo>
                <a:lnTo>
                  <a:pt x="0" y="6104362"/>
                </a:lnTo>
                <a:lnTo>
                  <a:pt x="547919" y="6104362"/>
                </a:lnTo>
                <a:lnTo>
                  <a:pt x="547919" y="5564065"/>
                </a:lnTo>
                <a:lnTo>
                  <a:pt x="0" y="5564065"/>
                </a:lnTo>
                <a:lnTo>
                  <a:pt x="0" y="5548836"/>
                </a:lnTo>
                <a:lnTo>
                  <a:pt x="547919" y="5548836"/>
                </a:lnTo>
                <a:lnTo>
                  <a:pt x="547919" y="5008462"/>
                </a:lnTo>
                <a:lnTo>
                  <a:pt x="0" y="5008462"/>
                </a:lnTo>
                <a:lnTo>
                  <a:pt x="0" y="4993233"/>
                </a:lnTo>
                <a:lnTo>
                  <a:pt x="547919" y="4993233"/>
                </a:lnTo>
                <a:lnTo>
                  <a:pt x="547919" y="4452936"/>
                </a:lnTo>
                <a:lnTo>
                  <a:pt x="0" y="4452936"/>
                </a:lnTo>
                <a:lnTo>
                  <a:pt x="0" y="4437707"/>
                </a:lnTo>
                <a:lnTo>
                  <a:pt x="547919" y="4437707"/>
                </a:lnTo>
                <a:lnTo>
                  <a:pt x="547919" y="3896504"/>
                </a:lnTo>
                <a:lnTo>
                  <a:pt x="0" y="3896504"/>
                </a:lnTo>
                <a:lnTo>
                  <a:pt x="0" y="3881275"/>
                </a:lnTo>
                <a:lnTo>
                  <a:pt x="547919" y="3881275"/>
                </a:lnTo>
                <a:lnTo>
                  <a:pt x="547919" y="3340987"/>
                </a:lnTo>
                <a:lnTo>
                  <a:pt x="0" y="3340987"/>
                </a:lnTo>
                <a:lnTo>
                  <a:pt x="0" y="3325759"/>
                </a:lnTo>
                <a:lnTo>
                  <a:pt x="547919" y="3325759"/>
                </a:lnTo>
                <a:lnTo>
                  <a:pt x="547919" y="2785385"/>
                </a:lnTo>
                <a:lnTo>
                  <a:pt x="0" y="2785385"/>
                </a:lnTo>
                <a:lnTo>
                  <a:pt x="0" y="2770156"/>
                </a:lnTo>
                <a:lnTo>
                  <a:pt x="547919" y="2770156"/>
                </a:lnTo>
                <a:lnTo>
                  <a:pt x="547919" y="2229859"/>
                </a:lnTo>
                <a:lnTo>
                  <a:pt x="0" y="2229859"/>
                </a:lnTo>
                <a:lnTo>
                  <a:pt x="0" y="2214630"/>
                </a:lnTo>
                <a:lnTo>
                  <a:pt x="547919" y="2214630"/>
                </a:lnTo>
                <a:lnTo>
                  <a:pt x="547919" y="1674257"/>
                </a:lnTo>
                <a:lnTo>
                  <a:pt x="0" y="1674257"/>
                </a:lnTo>
                <a:lnTo>
                  <a:pt x="0" y="1659028"/>
                </a:lnTo>
                <a:lnTo>
                  <a:pt x="547919" y="1659028"/>
                </a:lnTo>
                <a:lnTo>
                  <a:pt x="547919" y="1118741"/>
                </a:lnTo>
                <a:lnTo>
                  <a:pt x="0" y="1118741"/>
                </a:lnTo>
                <a:lnTo>
                  <a:pt x="0" y="1103512"/>
                </a:lnTo>
                <a:lnTo>
                  <a:pt x="547919" y="1103512"/>
                </a:lnTo>
                <a:lnTo>
                  <a:pt x="547919" y="563139"/>
                </a:lnTo>
                <a:lnTo>
                  <a:pt x="0" y="563139"/>
                </a:lnTo>
                <a:lnTo>
                  <a:pt x="0" y="547910"/>
                </a:lnTo>
                <a:lnTo>
                  <a:pt x="547919" y="547910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aleway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73B7D1-B637-09A2-7402-465688FAC2AE}"/>
              </a:ext>
            </a:extLst>
          </p:cNvPr>
          <p:cNvGrpSpPr/>
          <p:nvPr/>
        </p:nvGrpSpPr>
        <p:grpSpPr>
          <a:xfrm rot="5400000">
            <a:off x="22114845" y="-2831093"/>
            <a:ext cx="4531512" cy="6182823"/>
            <a:chOff x="17997708" y="5498535"/>
            <a:chExt cx="5709569" cy="7790171"/>
          </a:xfrm>
          <a:solidFill>
            <a:schemeClr val="tx1"/>
          </a:solidFill>
        </p:grpSpPr>
        <p:grpSp>
          <p:nvGrpSpPr>
            <p:cNvPr id="8" name="Graphic 46">
              <a:extLst>
                <a:ext uri="{FF2B5EF4-FFF2-40B4-BE49-F238E27FC236}">
                  <a16:creationId xmlns:a16="http://schemas.microsoft.com/office/drawing/2014/main" id="{6A8890D1-F085-0BAE-C6A3-7B41E0001C6D}"/>
                </a:ext>
              </a:extLst>
            </p:cNvPr>
            <p:cNvGrpSpPr/>
            <p:nvPr/>
          </p:nvGrpSpPr>
          <p:grpSpPr>
            <a:xfrm>
              <a:off x="17997708" y="7256799"/>
              <a:ext cx="5709569" cy="6031907"/>
              <a:chOff x="17997708" y="7256799"/>
              <a:chExt cx="5709569" cy="6031907"/>
            </a:xfrm>
            <a:grpFill/>
          </p:grpSpPr>
          <p:grpSp>
            <p:nvGrpSpPr>
              <p:cNvPr id="12" name="Graphic 46">
                <a:extLst>
                  <a:ext uri="{FF2B5EF4-FFF2-40B4-BE49-F238E27FC236}">
                    <a16:creationId xmlns:a16="http://schemas.microsoft.com/office/drawing/2014/main" id="{E47EAD22-945A-90F2-FB5A-E021A54B32CF}"/>
                  </a:ext>
                </a:extLst>
              </p:cNvPr>
              <p:cNvGrpSpPr/>
              <p:nvPr/>
            </p:nvGrpSpPr>
            <p:grpSpPr>
              <a:xfrm>
                <a:off x="17997708" y="7256799"/>
                <a:ext cx="5709569" cy="6031907"/>
                <a:chOff x="17997708" y="7256799"/>
                <a:chExt cx="5709569" cy="6031907"/>
              </a:xfrm>
              <a:grpFill/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317AF2EB-CEC6-C4FD-6706-F57BA447EA0A}"/>
                    </a:ext>
                  </a:extLst>
                </p:cNvPr>
                <p:cNvSpPr/>
                <p:nvPr/>
              </p:nvSpPr>
              <p:spPr>
                <a:xfrm>
                  <a:off x="23507908" y="7564310"/>
                  <a:ext cx="63640" cy="2553496"/>
                </a:xfrm>
                <a:custGeom>
                  <a:avLst/>
                  <a:gdLst>
                    <a:gd name="connsiteX0" fmla="*/ 0 w 63640"/>
                    <a:gd name="connsiteY0" fmla="*/ 0 h 2553496"/>
                    <a:gd name="connsiteX1" fmla="*/ 25485 w 63640"/>
                    <a:gd name="connsiteY1" fmla="*/ 107171 h 2553496"/>
                    <a:gd name="connsiteX2" fmla="*/ 25485 w 63640"/>
                    <a:gd name="connsiteY2" fmla="*/ 2553496 h 2553496"/>
                    <a:gd name="connsiteX3" fmla="*/ 44558 w 63640"/>
                    <a:gd name="connsiteY3" fmla="*/ 2551560 h 2553496"/>
                    <a:gd name="connsiteX4" fmla="*/ 63641 w 63640"/>
                    <a:gd name="connsiteY4" fmla="*/ 2553496 h 2553496"/>
                    <a:gd name="connsiteX5" fmla="*/ 63641 w 63640"/>
                    <a:gd name="connsiteY5" fmla="*/ 107171 h 2553496"/>
                    <a:gd name="connsiteX6" fmla="*/ 44335 w 63640"/>
                    <a:gd name="connsiteY6" fmla="*/ 5898 h 2553496"/>
                    <a:gd name="connsiteX7" fmla="*/ 41057 w 63640"/>
                    <a:gd name="connsiteY7" fmla="*/ 6232 h 2553496"/>
                    <a:gd name="connsiteX8" fmla="*/ 0 w 63640"/>
                    <a:gd name="connsiteY8" fmla="*/ 0 h 255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640" h="2553496">
                      <a:moveTo>
                        <a:pt x="0" y="0"/>
                      </a:moveTo>
                      <a:cubicBezTo>
                        <a:pt x="16171" y="32318"/>
                        <a:pt x="25485" y="68643"/>
                        <a:pt x="25485" y="107171"/>
                      </a:cubicBezTo>
                      <a:lnTo>
                        <a:pt x="25485" y="2553496"/>
                      </a:lnTo>
                      <a:cubicBezTo>
                        <a:pt x="31798" y="2552706"/>
                        <a:pt x="38022" y="2551560"/>
                        <a:pt x="44558" y="2551560"/>
                      </a:cubicBezTo>
                      <a:cubicBezTo>
                        <a:pt x="51104" y="2551560"/>
                        <a:pt x="57328" y="2552706"/>
                        <a:pt x="63641" y="2553496"/>
                      </a:cubicBezTo>
                      <a:lnTo>
                        <a:pt x="63641" y="107171"/>
                      </a:lnTo>
                      <a:cubicBezTo>
                        <a:pt x="63641" y="71425"/>
                        <a:pt x="56639" y="37337"/>
                        <a:pt x="44335" y="5898"/>
                      </a:cubicBezTo>
                      <a:cubicBezTo>
                        <a:pt x="43224" y="5921"/>
                        <a:pt x="42179" y="6232"/>
                        <a:pt x="41057" y="6232"/>
                      </a:cubicBezTo>
                      <a:cubicBezTo>
                        <a:pt x="26752" y="6232"/>
                        <a:pt x="13171" y="3650"/>
                        <a:pt x="0" y="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579FEA9F-C645-9959-6B8D-3B2B19B86A65}"/>
                    </a:ext>
                  </a:extLst>
                </p:cNvPr>
                <p:cNvSpPr/>
                <p:nvPr/>
              </p:nvSpPr>
              <p:spPr>
                <a:xfrm>
                  <a:off x="23503473" y="10423971"/>
                  <a:ext cx="68075" cy="2562343"/>
                </a:xfrm>
                <a:custGeom>
                  <a:avLst/>
                  <a:gdLst>
                    <a:gd name="connsiteX0" fmla="*/ 29920 w 68075"/>
                    <a:gd name="connsiteY0" fmla="*/ 0 h 2562343"/>
                    <a:gd name="connsiteX1" fmla="*/ 29920 w 68075"/>
                    <a:gd name="connsiteY1" fmla="*/ 2446326 h 2562343"/>
                    <a:gd name="connsiteX2" fmla="*/ 0 w 68075"/>
                    <a:gd name="connsiteY2" fmla="*/ 2562343 h 2562343"/>
                    <a:gd name="connsiteX3" fmla="*/ 45491 w 68075"/>
                    <a:gd name="connsiteY3" fmla="*/ 2554720 h 2562343"/>
                    <a:gd name="connsiteX4" fmla="*/ 46125 w 68075"/>
                    <a:gd name="connsiteY4" fmla="*/ 2554787 h 2562343"/>
                    <a:gd name="connsiteX5" fmla="*/ 68076 w 68075"/>
                    <a:gd name="connsiteY5" fmla="*/ 2446326 h 2562343"/>
                    <a:gd name="connsiteX6" fmla="*/ 68076 w 68075"/>
                    <a:gd name="connsiteY6" fmla="*/ 0 h 2562343"/>
                    <a:gd name="connsiteX7" fmla="*/ 48992 w 68075"/>
                    <a:gd name="connsiteY7" fmla="*/ 1936 h 2562343"/>
                    <a:gd name="connsiteX8" fmla="*/ 29920 w 68075"/>
                    <a:gd name="connsiteY8" fmla="*/ 0 h 2562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8075" h="2562343">
                      <a:moveTo>
                        <a:pt x="29920" y="0"/>
                      </a:moveTo>
                      <a:lnTo>
                        <a:pt x="29920" y="2446326"/>
                      </a:lnTo>
                      <a:cubicBezTo>
                        <a:pt x="29920" y="2488381"/>
                        <a:pt x="19017" y="2527911"/>
                        <a:pt x="0" y="2562343"/>
                      </a:cubicBezTo>
                      <a:cubicBezTo>
                        <a:pt x="14471" y="2557836"/>
                        <a:pt x="29542" y="2554720"/>
                        <a:pt x="45491" y="2554720"/>
                      </a:cubicBezTo>
                      <a:cubicBezTo>
                        <a:pt x="45714" y="2554720"/>
                        <a:pt x="45925" y="2554787"/>
                        <a:pt x="46125" y="2554787"/>
                      </a:cubicBezTo>
                      <a:cubicBezTo>
                        <a:pt x="60251" y="2521434"/>
                        <a:pt x="68076" y="2484775"/>
                        <a:pt x="68076" y="2446326"/>
                      </a:cubicBezTo>
                      <a:lnTo>
                        <a:pt x="68076" y="0"/>
                      </a:lnTo>
                      <a:cubicBezTo>
                        <a:pt x="61763" y="790"/>
                        <a:pt x="55539" y="1936"/>
                        <a:pt x="48992" y="1936"/>
                      </a:cubicBezTo>
                      <a:cubicBezTo>
                        <a:pt x="42457" y="1936"/>
                        <a:pt x="36233" y="790"/>
                        <a:pt x="29920" y="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BA884393-9E47-AC0A-F689-26FB8ABF7D27}"/>
                    </a:ext>
                  </a:extLst>
                </p:cNvPr>
                <p:cNvSpPr/>
                <p:nvPr/>
              </p:nvSpPr>
              <p:spPr>
                <a:xfrm>
                  <a:off x="21005382" y="7392693"/>
                  <a:ext cx="2394993" cy="63823"/>
                </a:xfrm>
                <a:custGeom>
                  <a:avLst/>
                  <a:gdLst>
                    <a:gd name="connsiteX0" fmla="*/ 0 w 2394993"/>
                    <a:gd name="connsiteY0" fmla="*/ 38205 h 63823"/>
                    <a:gd name="connsiteX1" fmla="*/ 2287763 w 2394993"/>
                    <a:gd name="connsiteY1" fmla="*/ 38205 h 63823"/>
                    <a:gd name="connsiteX2" fmla="*/ 2394994 w 2394993"/>
                    <a:gd name="connsiteY2" fmla="*/ 63824 h 63823"/>
                    <a:gd name="connsiteX3" fmla="*/ 2388804 w 2394993"/>
                    <a:gd name="connsiteY3" fmla="*/ 22836 h 63823"/>
                    <a:gd name="connsiteX4" fmla="*/ 2389137 w 2394993"/>
                    <a:gd name="connsiteY4" fmla="*/ 19420 h 63823"/>
                    <a:gd name="connsiteX5" fmla="*/ 2287763 w 2394993"/>
                    <a:gd name="connsiteY5" fmla="*/ 0 h 63823"/>
                    <a:gd name="connsiteX6" fmla="*/ 0 w 2394993"/>
                    <a:gd name="connsiteY6" fmla="*/ 0 h 63823"/>
                    <a:gd name="connsiteX7" fmla="*/ 1934 w 2394993"/>
                    <a:gd name="connsiteY7" fmla="*/ 19108 h 63823"/>
                    <a:gd name="connsiteX8" fmla="*/ 0 w 2394993"/>
                    <a:gd name="connsiteY8" fmla="*/ 38205 h 63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94993" h="63823">
                      <a:moveTo>
                        <a:pt x="0" y="38205"/>
                      </a:moveTo>
                      <a:lnTo>
                        <a:pt x="2287763" y="38205"/>
                      </a:lnTo>
                      <a:cubicBezTo>
                        <a:pt x="2326318" y="38205"/>
                        <a:pt x="2362674" y="47576"/>
                        <a:pt x="2394994" y="63824"/>
                      </a:cubicBezTo>
                      <a:cubicBezTo>
                        <a:pt x="2391382" y="50681"/>
                        <a:pt x="2388804" y="37115"/>
                        <a:pt x="2388804" y="22836"/>
                      </a:cubicBezTo>
                      <a:cubicBezTo>
                        <a:pt x="2388804" y="21668"/>
                        <a:pt x="2389126" y="20588"/>
                        <a:pt x="2389137" y="19420"/>
                      </a:cubicBezTo>
                      <a:cubicBezTo>
                        <a:pt x="2357694" y="7044"/>
                        <a:pt x="2323562" y="0"/>
                        <a:pt x="2287763" y="0"/>
                      </a:cubicBezTo>
                      <a:lnTo>
                        <a:pt x="0" y="0"/>
                      </a:lnTo>
                      <a:cubicBezTo>
                        <a:pt x="800" y="6332"/>
                        <a:pt x="1934" y="12564"/>
                        <a:pt x="1934" y="19108"/>
                      </a:cubicBezTo>
                      <a:cubicBezTo>
                        <a:pt x="1934" y="25652"/>
                        <a:pt x="800" y="31873"/>
                        <a:pt x="0" y="38205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22379B2E-67D1-9E2F-14FF-D3794DAB2AE3}"/>
                    </a:ext>
                  </a:extLst>
                </p:cNvPr>
                <p:cNvSpPr/>
                <p:nvPr/>
              </p:nvSpPr>
              <p:spPr>
                <a:xfrm>
                  <a:off x="21005382" y="13083948"/>
                  <a:ext cx="2397717" cy="65136"/>
                </a:xfrm>
                <a:custGeom>
                  <a:avLst/>
                  <a:gdLst>
                    <a:gd name="connsiteX0" fmla="*/ 2287763 w 2397717"/>
                    <a:gd name="connsiteY0" fmla="*/ 26932 h 65136"/>
                    <a:gd name="connsiteX1" fmla="*/ 0 w 2397717"/>
                    <a:gd name="connsiteY1" fmla="*/ 26932 h 65136"/>
                    <a:gd name="connsiteX2" fmla="*/ 1934 w 2397717"/>
                    <a:gd name="connsiteY2" fmla="*/ 46029 h 65136"/>
                    <a:gd name="connsiteX3" fmla="*/ 0 w 2397717"/>
                    <a:gd name="connsiteY3" fmla="*/ 65137 h 65136"/>
                    <a:gd name="connsiteX4" fmla="*/ 2287763 w 2397717"/>
                    <a:gd name="connsiteY4" fmla="*/ 65137 h 65136"/>
                    <a:gd name="connsiteX5" fmla="*/ 2389215 w 2397717"/>
                    <a:gd name="connsiteY5" fmla="*/ 45694 h 65136"/>
                    <a:gd name="connsiteX6" fmla="*/ 2397717 w 2397717"/>
                    <a:gd name="connsiteY6" fmla="*/ 0 h 65136"/>
                    <a:gd name="connsiteX7" fmla="*/ 2287763 w 2397717"/>
                    <a:gd name="connsiteY7" fmla="*/ 26932 h 65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7717" h="65136">
                      <a:moveTo>
                        <a:pt x="2287763" y="26932"/>
                      </a:moveTo>
                      <a:lnTo>
                        <a:pt x="0" y="26932"/>
                      </a:lnTo>
                      <a:cubicBezTo>
                        <a:pt x="800" y="33264"/>
                        <a:pt x="1934" y="39485"/>
                        <a:pt x="1934" y="46029"/>
                      </a:cubicBezTo>
                      <a:cubicBezTo>
                        <a:pt x="1934" y="52573"/>
                        <a:pt x="800" y="58805"/>
                        <a:pt x="0" y="65137"/>
                      </a:cubicBezTo>
                      <a:lnTo>
                        <a:pt x="2287763" y="65137"/>
                      </a:lnTo>
                      <a:cubicBezTo>
                        <a:pt x="2323584" y="65137"/>
                        <a:pt x="2357728" y="58081"/>
                        <a:pt x="2389215" y="45694"/>
                      </a:cubicBezTo>
                      <a:cubicBezTo>
                        <a:pt x="2389648" y="29680"/>
                        <a:pt x="2392771" y="14456"/>
                        <a:pt x="2397717" y="0"/>
                      </a:cubicBezTo>
                      <a:cubicBezTo>
                        <a:pt x="2364718" y="17105"/>
                        <a:pt x="2327385" y="26932"/>
                        <a:pt x="2287763" y="26932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A0216F21-3AB3-3381-EE75-1A7C54821F67}"/>
                    </a:ext>
                  </a:extLst>
                </p:cNvPr>
                <p:cNvSpPr/>
                <p:nvPr/>
              </p:nvSpPr>
              <p:spPr>
                <a:xfrm>
                  <a:off x="18301680" y="13083859"/>
                  <a:ext cx="2397944" cy="65225"/>
                </a:xfrm>
                <a:custGeom>
                  <a:avLst/>
                  <a:gdLst>
                    <a:gd name="connsiteX0" fmla="*/ 2397945 w 2397944"/>
                    <a:gd name="connsiteY0" fmla="*/ 27021 h 65225"/>
                    <a:gd name="connsiteX1" fmla="*/ 110178 w 2397944"/>
                    <a:gd name="connsiteY1" fmla="*/ 27021 h 65225"/>
                    <a:gd name="connsiteX2" fmla="*/ 0 w 2397944"/>
                    <a:gd name="connsiteY2" fmla="*/ 0 h 65225"/>
                    <a:gd name="connsiteX3" fmla="*/ 8402 w 2397944"/>
                    <a:gd name="connsiteY3" fmla="*/ 45673 h 65225"/>
                    <a:gd name="connsiteX4" fmla="*/ 110178 w 2397944"/>
                    <a:gd name="connsiteY4" fmla="*/ 65226 h 65225"/>
                    <a:gd name="connsiteX5" fmla="*/ 2397945 w 2397944"/>
                    <a:gd name="connsiteY5" fmla="*/ 65226 h 65225"/>
                    <a:gd name="connsiteX6" fmla="*/ 2396000 w 2397944"/>
                    <a:gd name="connsiteY6" fmla="*/ 46118 h 65225"/>
                    <a:gd name="connsiteX7" fmla="*/ 2397945 w 2397944"/>
                    <a:gd name="connsiteY7" fmla="*/ 27021 h 6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7944" h="65225">
                      <a:moveTo>
                        <a:pt x="2397945" y="27021"/>
                      </a:moveTo>
                      <a:lnTo>
                        <a:pt x="110178" y="27021"/>
                      </a:lnTo>
                      <a:cubicBezTo>
                        <a:pt x="70459" y="27021"/>
                        <a:pt x="33050" y="17149"/>
                        <a:pt x="0" y="0"/>
                      </a:cubicBezTo>
                      <a:cubicBezTo>
                        <a:pt x="4881" y="14456"/>
                        <a:pt x="8011" y="29669"/>
                        <a:pt x="8402" y="45673"/>
                      </a:cubicBezTo>
                      <a:cubicBezTo>
                        <a:pt x="39962" y="58137"/>
                        <a:pt x="74222" y="65226"/>
                        <a:pt x="110178" y="65226"/>
                      </a:cubicBezTo>
                      <a:lnTo>
                        <a:pt x="2397945" y="65226"/>
                      </a:lnTo>
                      <a:cubicBezTo>
                        <a:pt x="2397145" y="58894"/>
                        <a:pt x="2396000" y="52662"/>
                        <a:pt x="2396000" y="46118"/>
                      </a:cubicBezTo>
                      <a:cubicBezTo>
                        <a:pt x="2396000" y="39574"/>
                        <a:pt x="2397145" y="33353"/>
                        <a:pt x="2397945" y="27021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C2E855AB-117B-7463-7979-059FEAA7A255}"/>
                    </a:ext>
                  </a:extLst>
                </p:cNvPr>
                <p:cNvSpPr/>
                <p:nvPr/>
              </p:nvSpPr>
              <p:spPr>
                <a:xfrm>
                  <a:off x="18303972" y="7392693"/>
                  <a:ext cx="2395653" cy="64124"/>
                </a:xfrm>
                <a:custGeom>
                  <a:avLst/>
                  <a:gdLst>
                    <a:gd name="connsiteX0" fmla="*/ 0 w 2395653"/>
                    <a:gd name="connsiteY0" fmla="*/ 64124 h 64124"/>
                    <a:gd name="connsiteX1" fmla="*/ 107886 w 2395653"/>
                    <a:gd name="connsiteY1" fmla="*/ 38205 h 64124"/>
                    <a:gd name="connsiteX2" fmla="*/ 2395653 w 2395653"/>
                    <a:gd name="connsiteY2" fmla="*/ 38205 h 64124"/>
                    <a:gd name="connsiteX3" fmla="*/ 2393708 w 2395653"/>
                    <a:gd name="connsiteY3" fmla="*/ 19108 h 64124"/>
                    <a:gd name="connsiteX4" fmla="*/ 2395653 w 2395653"/>
                    <a:gd name="connsiteY4" fmla="*/ 0 h 64124"/>
                    <a:gd name="connsiteX5" fmla="*/ 107886 w 2395653"/>
                    <a:gd name="connsiteY5" fmla="*/ 0 h 64124"/>
                    <a:gd name="connsiteX6" fmla="*/ 6185 w 2395653"/>
                    <a:gd name="connsiteY6" fmla="*/ 19531 h 64124"/>
                    <a:gd name="connsiteX7" fmla="*/ 6464 w 2395653"/>
                    <a:gd name="connsiteY7" fmla="*/ 22258 h 64124"/>
                    <a:gd name="connsiteX8" fmla="*/ 0 w 2395653"/>
                    <a:gd name="connsiteY8" fmla="*/ 64124 h 64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95653" h="64124">
                      <a:moveTo>
                        <a:pt x="0" y="64124"/>
                      </a:moveTo>
                      <a:cubicBezTo>
                        <a:pt x="32491" y="47687"/>
                        <a:pt x="69061" y="38205"/>
                        <a:pt x="107886" y="38205"/>
                      </a:cubicBezTo>
                      <a:lnTo>
                        <a:pt x="2395653" y="38205"/>
                      </a:lnTo>
                      <a:cubicBezTo>
                        <a:pt x="2394853" y="31873"/>
                        <a:pt x="2393708" y="25652"/>
                        <a:pt x="2393708" y="19108"/>
                      </a:cubicBezTo>
                      <a:cubicBezTo>
                        <a:pt x="2393708" y="12564"/>
                        <a:pt x="2394853" y="6332"/>
                        <a:pt x="2395653" y="0"/>
                      </a:cubicBezTo>
                      <a:lnTo>
                        <a:pt x="107886" y="0"/>
                      </a:lnTo>
                      <a:cubicBezTo>
                        <a:pt x="71968" y="0"/>
                        <a:pt x="37744" y="7078"/>
                        <a:pt x="6185" y="19531"/>
                      </a:cubicBezTo>
                      <a:cubicBezTo>
                        <a:pt x="6204" y="20455"/>
                        <a:pt x="6464" y="21323"/>
                        <a:pt x="6464" y="22258"/>
                      </a:cubicBezTo>
                      <a:cubicBezTo>
                        <a:pt x="6464" y="36859"/>
                        <a:pt x="3782" y="50714"/>
                        <a:pt x="0" y="64124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9CB695EC-FB76-5B74-03FA-FA64F065A53E}"/>
                    </a:ext>
                  </a:extLst>
                </p:cNvPr>
                <p:cNvSpPr/>
                <p:nvPr/>
              </p:nvSpPr>
              <p:spPr>
                <a:xfrm>
                  <a:off x="18133414" y="10423971"/>
                  <a:ext cx="67702" cy="2561731"/>
                </a:xfrm>
                <a:custGeom>
                  <a:avLst/>
                  <a:gdLst>
                    <a:gd name="connsiteX0" fmla="*/ 67702 w 67702"/>
                    <a:gd name="connsiteY0" fmla="*/ 2561731 h 2561731"/>
                    <a:gd name="connsiteX1" fmla="*/ 38155 w 67702"/>
                    <a:gd name="connsiteY1" fmla="*/ 2446326 h 2561731"/>
                    <a:gd name="connsiteX2" fmla="*/ 38155 w 67702"/>
                    <a:gd name="connsiteY2" fmla="*/ 0 h 2561731"/>
                    <a:gd name="connsiteX3" fmla="*/ 19078 w 67702"/>
                    <a:gd name="connsiteY3" fmla="*/ 1936 h 2561731"/>
                    <a:gd name="connsiteX4" fmla="*/ 0 w 67702"/>
                    <a:gd name="connsiteY4" fmla="*/ 0 h 2561731"/>
                    <a:gd name="connsiteX5" fmla="*/ 0 w 67702"/>
                    <a:gd name="connsiteY5" fmla="*/ 2446326 h 2561731"/>
                    <a:gd name="connsiteX6" fmla="*/ 21704 w 67702"/>
                    <a:gd name="connsiteY6" fmla="*/ 2554175 h 2561731"/>
                    <a:gd name="connsiteX7" fmla="*/ 22244 w 67702"/>
                    <a:gd name="connsiteY7" fmla="*/ 2554119 h 2561731"/>
                    <a:gd name="connsiteX8" fmla="*/ 67702 w 67702"/>
                    <a:gd name="connsiteY8" fmla="*/ 2561731 h 2561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702" h="2561731">
                      <a:moveTo>
                        <a:pt x="67702" y="2561731"/>
                      </a:moveTo>
                      <a:cubicBezTo>
                        <a:pt x="48904" y="2527444"/>
                        <a:pt x="38155" y="2488125"/>
                        <a:pt x="38155" y="2446326"/>
                      </a:cubicBezTo>
                      <a:lnTo>
                        <a:pt x="38155" y="0"/>
                      </a:lnTo>
                      <a:cubicBezTo>
                        <a:pt x="31839" y="790"/>
                        <a:pt x="25616" y="1936"/>
                        <a:pt x="19078" y="1936"/>
                      </a:cubicBezTo>
                      <a:cubicBezTo>
                        <a:pt x="12538" y="1936"/>
                        <a:pt x="6316" y="790"/>
                        <a:pt x="0" y="0"/>
                      </a:cubicBezTo>
                      <a:lnTo>
                        <a:pt x="0" y="2446326"/>
                      </a:lnTo>
                      <a:cubicBezTo>
                        <a:pt x="0" y="2484541"/>
                        <a:pt x="7750" y="2520989"/>
                        <a:pt x="21704" y="2554175"/>
                      </a:cubicBezTo>
                      <a:cubicBezTo>
                        <a:pt x="21891" y="2554175"/>
                        <a:pt x="22059" y="2554119"/>
                        <a:pt x="22244" y="2554119"/>
                      </a:cubicBezTo>
                      <a:cubicBezTo>
                        <a:pt x="38173" y="2554119"/>
                        <a:pt x="53245" y="2557246"/>
                        <a:pt x="67702" y="2561731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19B5F999-FA5E-3AB9-B899-ADA35D645AEE}"/>
                    </a:ext>
                  </a:extLst>
                </p:cNvPr>
                <p:cNvSpPr/>
                <p:nvPr/>
              </p:nvSpPr>
              <p:spPr>
                <a:xfrm>
                  <a:off x="18133414" y="7563487"/>
                  <a:ext cx="64031" cy="2554319"/>
                </a:xfrm>
                <a:custGeom>
                  <a:avLst/>
                  <a:gdLst>
                    <a:gd name="connsiteX0" fmla="*/ 38155 w 64031"/>
                    <a:gd name="connsiteY0" fmla="*/ 2554320 h 2554319"/>
                    <a:gd name="connsiteX1" fmla="*/ 38155 w 64031"/>
                    <a:gd name="connsiteY1" fmla="*/ 107994 h 2554319"/>
                    <a:gd name="connsiteX2" fmla="*/ 64031 w 64031"/>
                    <a:gd name="connsiteY2" fmla="*/ 0 h 2554319"/>
                    <a:gd name="connsiteX3" fmla="*/ 22244 w 64031"/>
                    <a:gd name="connsiteY3" fmla="*/ 6466 h 2554319"/>
                    <a:gd name="connsiteX4" fmla="*/ 19487 w 64031"/>
                    <a:gd name="connsiteY4" fmla="*/ 6188 h 2554319"/>
                    <a:gd name="connsiteX5" fmla="*/ 0 w 64031"/>
                    <a:gd name="connsiteY5" fmla="*/ 107994 h 2554319"/>
                    <a:gd name="connsiteX6" fmla="*/ 0 w 64031"/>
                    <a:gd name="connsiteY6" fmla="*/ 2554320 h 2554319"/>
                    <a:gd name="connsiteX7" fmla="*/ 19078 w 64031"/>
                    <a:gd name="connsiteY7" fmla="*/ 2552383 h 2554319"/>
                    <a:gd name="connsiteX8" fmla="*/ 38155 w 64031"/>
                    <a:gd name="connsiteY8" fmla="*/ 2554320 h 255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031" h="2554319">
                      <a:moveTo>
                        <a:pt x="38155" y="2554320"/>
                      </a:moveTo>
                      <a:lnTo>
                        <a:pt x="38155" y="107994"/>
                      </a:lnTo>
                      <a:cubicBezTo>
                        <a:pt x="38155" y="69143"/>
                        <a:pt x="47618" y="32518"/>
                        <a:pt x="64031" y="0"/>
                      </a:cubicBezTo>
                      <a:cubicBezTo>
                        <a:pt x="50655" y="3784"/>
                        <a:pt x="36813" y="6466"/>
                        <a:pt x="22244" y="6466"/>
                      </a:cubicBezTo>
                      <a:cubicBezTo>
                        <a:pt x="21313" y="6466"/>
                        <a:pt x="20437" y="6199"/>
                        <a:pt x="19487" y="6188"/>
                      </a:cubicBezTo>
                      <a:cubicBezTo>
                        <a:pt x="7061" y="37771"/>
                        <a:pt x="0" y="72048"/>
                        <a:pt x="0" y="107994"/>
                      </a:cubicBezTo>
                      <a:lnTo>
                        <a:pt x="0" y="2554320"/>
                      </a:lnTo>
                      <a:cubicBezTo>
                        <a:pt x="6316" y="2553530"/>
                        <a:pt x="12538" y="2552383"/>
                        <a:pt x="19078" y="2552383"/>
                      </a:cubicBezTo>
                      <a:cubicBezTo>
                        <a:pt x="25616" y="2552383"/>
                        <a:pt x="31839" y="2553530"/>
                        <a:pt x="38155" y="255432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37875046-3D2A-FD2F-60CF-94756F02F527}"/>
                    </a:ext>
                  </a:extLst>
                </p:cNvPr>
                <p:cNvSpPr/>
                <p:nvPr/>
              </p:nvSpPr>
              <p:spPr>
                <a:xfrm>
                  <a:off x="20697680" y="7256799"/>
                  <a:ext cx="309624" cy="310015"/>
                </a:xfrm>
                <a:custGeom>
                  <a:avLst/>
                  <a:gdLst>
                    <a:gd name="connsiteX0" fmla="*/ 307690 w 309624"/>
                    <a:gd name="connsiteY0" fmla="*/ 135894 h 310015"/>
                    <a:gd name="connsiteX1" fmla="*/ 154812 w 309624"/>
                    <a:gd name="connsiteY1" fmla="*/ 0 h 310015"/>
                    <a:gd name="connsiteX2" fmla="*/ 1934 w 309624"/>
                    <a:gd name="connsiteY2" fmla="*/ 135894 h 310015"/>
                    <a:gd name="connsiteX3" fmla="*/ 0 w 309624"/>
                    <a:gd name="connsiteY3" fmla="*/ 155002 h 310015"/>
                    <a:gd name="connsiteX4" fmla="*/ 1934 w 309624"/>
                    <a:gd name="connsiteY4" fmla="*/ 174099 h 310015"/>
                    <a:gd name="connsiteX5" fmla="*/ 154812 w 309624"/>
                    <a:gd name="connsiteY5" fmla="*/ 310015 h 310015"/>
                    <a:gd name="connsiteX6" fmla="*/ 307690 w 309624"/>
                    <a:gd name="connsiteY6" fmla="*/ 174099 h 310015"/>
                    <a:gd name="connsiteX7" fmla="*/ 309625 w 309624"/>
                    <a:gd name="connsiteY7" fmla="*/ 155002 h 310015"/>
                    <a:gd name="connsiteX8" fmla="*/ 307690 w 309624"/>
                    <a:gd name="connsiteY8" fmla="*/ 135894 h 310015"/>
                    <a:gd name="connsiteX9" fmla="*/ 154812 w 309624"/>
                    <a:gd name="connsiteY9" fmla="*/ 271810 h 310015"/>
                    <a:gd name="connsiteX10" fmla="*/ 40090 w 309624"/>
                    <a:gd name="connsiteY10" fmla="*/ 174099 h 310015"/>
                    <a:gd name="connsiteX11" fmla="*/ 38156 w 309624"/>
                    <a:gd name="connsiteY11" fmla="*/ 155002 h 310015"/>
                    <a:gd name="connsiteX12" fmla="*/ 40090 w 309624"/>
                    <a:gd name="connsiteY12" fmla="*/ 135894 h 310015"/>
                    <a:gd name="connsiteX13" fmla="*/ 154812 w 309624"/>
                    <a:gd name="connsiteY13" fmla="*/ 38205 h 310015"/>
                    <a:gd name="connsiteX14" fmla="*/ 269535 w 309624"/>
                    <a:gd name="connsiteY14" fmla="*/ 135894 h 310015"/>
                    <a:gd name="connsiteX15" fmla="*/ 271469 w 309624"/>
                    <a:gd name="connsiteY15" fmla="*/ 155002 h 310015"/>
                    <a:gd name="connsiteX16" fmla="*/ 269535 w 309624"/>
                    <a:gd name="connsiteY16" fmla="*/ 174099 h 310015"/>
                    <a:gd name="connsiteX17" fmla="*/ 154812 w 309624"/>
                    <a:gd name="connsiteY17" fmla="*/ 271810 h 31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624" h="310015">
                      <a:moveTo>
                        <a:pt x="307690" y="135894"/>
                      </a:moveTo>
                      <a:cubicBezTo>
                        <a:pt x="298166" y="59506"/>
                        <a:pt x="233635" y="0"/>
                        <a:pt x="154812" y="0"/>
                      </a:cubicBezTo>
                      <a:cubicBezTo>
                        <a:pt x="75989" y="0"/>
                        <a:pt x="11459" y="59506"/>
                        <a:pt x="1934" y="135894"/>
                      </a:cubicBezTo>
                      <a:cubicBezTo>
                        <a:pt x="1134" y="142226"/>
                        <a:pt x="0" y="148458"/>
                        <a:pt x="0" y="155002"/>
                      </a:cubicBezTo>
                      <a:cubicBezTo>
                        <a:pt x="0" y="161546"/>
                        <a:pt x="1134" y="167767"/>
                        <a:pt x="1934" y="174099"/>
                      </a:cubicBezTo>
                      <a:cubicBezTo>
                        <a:pt x="11459" y="250499"/>
                        <a:pt x="75989" y="310015"/>
                        <a:pt x="154812" y="310015"/>
                      </a:cubicBezTo>
                      <a:cubicBezTo>
                        <a:pt x="233635" y="310015"/>
                        <a:pt x="298166" y="250499"/>
                        <a:pt x="307690" y="174099"/>
                      </a:cubicBezTo>
                      <a:cubicBezTo>
                        <a:pt x="308491" y="167767"/>
                        <a:pt x="309625" y="161546"/>
                        <a:pt x="309625" y="155002"/>
                      </a:cubicBezTo>
                      <a:cubicBezTo>
                        <a:pt x="309625" y="148458"/>
                        <a:pt x="308491" y="142226"/>
                        <a:pt x="307690" y="135894"/>
                      </a:cubicBezTo>
                      <a:close/>
                      <a:moveTo>
                        <a:pt x="154812" y="271810"/>
                      </a:moveTo>
                      <a:cubicBezTo>
                        <a:pt x="97017" y="271810"/>
                        <a:pt x="49259" y="229409"/>
                        <a:pt x="40090" y="174099"/>
                      </a:cubicBezTo>
                      <a:cubicBezTo>
                        <a:pt x="39045" y="167856"/>
                        <a:pt x="38156" y="161546"/>
                        <a:pt x="38156" y="155002"/>
                      </a:cubicBezTo>
                      <a:cubicBezTo>
                        <a:pt x="38156" y="148458"/>
                        <a:pt x="39045" y="142148"/>
                        <a:pt x="40090" y="135894"/>
                      </a:cubicBezTo>
                      <a:cubicBezTo>
                        <a:pt x="49259" y="80606"/>
                        <a:pt x="97040" y="38205"/>
                        <a:pt x="154812" y="38205"/>
                      </a:cubicBezTo>
                      <a:cubicBezTo>
                        <a:pt x="212585" y="38205"/>
                        <a:pt x="260365" y="80606"/>
                        <a:pt x="269535" y="135894"/>
                      </a:cubicBezTo>
                      <a:cubicBezTo>
                        <a:pt x="270580" y="142148"/>
                        <a:pt x="271469" y="148458"/>
                        <a:pt x="271469" y="155002"/>
                      </a:cubicBezTo>
                      <a:cubicBezTo>
                        <a:pt x="271469" y="161546"/>
                        <a:pt x="270580" y="167856"/>
                        <a:pt x="269535" y="174099"/>
                      </a:cubicBezTo>
                      <a:cubicBezTo>
                        <a:pt x="260365" y="229409"/>
                        <a:pt x="212607" y="271810"/>
                        <a:pt x="154812" y="27181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C885E43B-33F1-2F19-F40F-B8A5A9209C67}"/>
                    </a:ext>
                  </a:extLst>
                </p:cNvPr>
                <p:cNvSpPr/>
                <p:nvPr/>
              </p:nvSpPr>
              <p:spPr>
                <a:xfrm>
                  <a:off x="20697680" y="12974963"/>
                  <a:ext cx="309624" cy="310026"/>
                </a:xfrm>
                <a:custGeom>
                  <a:avLst/>
                  <a:gdLst>
                    <a:gd name="connsiteX0" fmla="*/ 307690 w 309624"/>
                    <a:gd name="connsiteY0" fmla="*/ 135916 h 310026"/>
                    <a:gd name="connsiteX1" fmla="*/ 154812 w 309624"/>
                    <a:gd name="connsiteY1" fmla="*/ 0 h 310026"/>
                    <a:gd name="connsiteX2" fmla="*/ 1934 w 309624"/>
                    <a:gd name="connsiteY2" fmla="*/ 135916 h 310026"/>
                    <a:gd name="connsiteX3" fmla="*/ 0 w 309624"/>
                    <a:gd name="connsiteY3" fmla="*/ 155013 h 310026"/>
                    <a:gd name="connsiteX4" fmla="*/ 1934 w 309624"/>
                    <a:gd name="connsiteY4" fmla="*/ 174121 h 310026"/>
                    <a:gd name="connsiteX5" fmla="*/ 154812 w 309624"/>
                    <a:gd name="connsiteY5" fmla="*/ 310027 h 310026"/>
                    <a:gd name="connsiteX6" fmla="*/ 307690 w 309624"/>
                    <a:gd name="connsiteY6" fmla="*/ 174121 h 310026"/>
                    <a:gd name="connsiteX7" fmla="*/ 309625 w 309624"/>
                    <a:gd name="connsiteY7" fmla="*/ 155013 h 310026"/>
                    <a:gd name="connsiteX8" fmla="*/ 307690 w 309624"/>
                    <a:gd name="connsiteY8" fmla="*/ 135916 h 310026"/>
                    <a:gd name="connsiteX9" fmla="*/ 154812 w 309624"/>
                    <a:gd name="connsiteY9" fmla="*/ 271833 h 310026"/>
                    <a:gd name="connsiteX10" fmla="*/ 40090 w 309624"/>
                    <a:gd name="connsiteY10" fmla="*/ 174121 h 310026"/>
                    <a:gd name="connsiteX11" fmla="*/ 38156 w 309624"/>
                    <a:gd name="connsiteY11" fmla="*/ 155013 h 310026"/>
                    <a:gd name="connsiteX12" fmla="*/ 40090 w 309624"/>
                    <a:gd name="connsiteY12" fmla="*/ 135916 h 310026"/>
                    <a:gd name="connsiteX13" fmla="*/ 154812 w 309624"/>
                    <a:gd name="connsiteY13" fmla="*/ 38206 h 310026"/>
                    <a:gd name="connsiteX14" fmla="*/ 269535 w 309624"/>
                    <a:gd name="connsiteY14" fmla="*/ 135916 h 310026"/>
                    <a:gd name="connsiteX15" fmla="*/ 271469 w 309624"/>
                    <a:gd name="connsiteY15" fmla="*/ 155013 h 310026"/>
                    <a:gd name="connsiteX16" fmla="*/ 269535 w 309624"/>
                    <a:gd name="connsiteY16" fmla="*/ 174121 h 310026"/>
                    <a:gd name="connsiteX17" fmla="*/ 154812 w 309624"/>
                    <a:gd name="connsiteY17" fmla="*/ 271833 h 310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624" h="310026">
                      <a:moveTo>
                        <a:pt x="307690" y="135916"/>
                      </a:moveTo>
                      <a:cubicBezTo>
                        <a:pt x="298166" y="59517"/>
                        <a:pt x="233635" y="0"/>
                        <a:pt x="154812" y="0"/>
                      </a:cubicBezTo>
                      <a:cubicBezTo>
                        <a:pt x="75989" y="0"/>
                        <a:pt x="11459" y="59517"/>
                        <a:pt x="1934" y="135916"/>
                      </a:cubicBezTo>
                      <a:cubicBezTo>
                        <a:pt x="1134" y="142249"/>
                        <a:pt x="0" y="148470"/>
                        <a:pt x="0" y="155013"/>
                      </a:cubicBezTo>
                      <a:cubicBezTo>
                        <a:pt x="0" y="161557"/>
                        <a:pt x="1134" y="167789"/>
                        <a:pt x="1934" y="174121"/>
                      </a:cubicBezTo>
                      <a:cubicBezTo>
                        <a:pt x="11459" y="250510"/>
                        <a:pt x="75989" y="310027"/>
                        <a:pt x="154812" y="310027"/>
                      </a:cubicBezTo>
                      <a:cubicBezTo>
                        <a:pt x="233635" y="310027"/>
                        <a:pt x="298166" y="250510"/>
                        <a:pt x="307690" y="174121"/>
                      </a:cubicBezTo>
                      <a:cubicBezTo>
                        <a:pt x="308491" y="167789"/>
                        <a:pt x="309625" y="161557"/>
                        <a:pt x="309625" y="155013"/>
                      </a:cubicBezTo>
                      <a:cubicBezTo>
                        <a:pt x="309625" y="148470"/>
                        <a:pt x="308491" y="142249"/>
                        <a:pt x="307690" y="135916"/>
                      </a:cubicBezTo>
                      <a:close/>
                      <a:moveTo>
                        <a:pt x="154812" y="271833"/>
                      </a:moveTo>
                      <a:cubicBezTo>
                        <a:pt x="97017" y="271833"/>
                        <a:pt x="49259" y="229420"/>
                        <a:pt x="40090" y="174121"/>
                      </a:cubicBezTo>
                      <a:cubicBezTo>
                        <a:pt x="39045" y="167868"/>
                        <a:pt x="38156" y="161557"/>
                        <a:pt x="38156" y="155013"/>
                      </a:cubicBezTo>
                      <a:cubicBezTo>
                        <a:pt x="38156" y="148470"/>
                        <a:pt x="39045" y="142159"/>
                        <a:pt x="40090" y="135916"/>
                      </a:cubicBezTo>
                      <a:cubicBezTo>
                        <a:pt x="49259" y="80606"/>
                        <a:pt x="97017" y="38206"/>
                        <a:pt x="154812" y="38206"/>
                      </a:cubicBezTo>
                      <a:cubicBezTo>
                        <a:pt x="212607" y="38206"/>
                        <a:pt x="260365" y="80606"/>
                        <a:pt x="269535" y="135916"/>
                      </a:cubicBezTo>
                      <a:cubicBezTo>
                        <a:pt x="270580" y="142159"/>
                        <a:pt x="271469" y="148470"/>
                        <a:pt x="271469" y="155013"/>
                      </a:cubicBezTo>
                      <a:cubicBezTo>
                        <a:pt x="271469" y="161557"/>
                        <a:pt x="270580" y="167868"/>
                        <a:pt x="269535" y="174121"/>
                      </a:cubicBezTo>
                      <a:cubicBezTo>
                        <a:pt x="260365" y="229420"/>
                        <a:pt x="212607" y="271833"/>
                        <a:pt x="154812" y="271833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1F1C956E-07F7-5EA5-2E3E-F0924877F0B0}"/>
                    </a:ext>
                  </a:extLst>
                </p:cNvPr>
                <p:cNvSpPr/>
                <p:nvPr/>
              </p:nvSpPr>
              <p:spPr>
                <a:xfrm>
                  <a:off x="23397653" y="10115869"/>
                  <a:ext cx="309624" cy="310037"/>
                </a:xfrm>
                <a:custGeom>
                  <a:avLst/>
                  <a:gdLst>
                    <a:gd name="connsiteX0" fmla="*/ 173885 w 309624"/>
                    <a:gd name="connsiteY0" fmla="*/ 1937 h 310037"/>
                    <a:gd name="connsiteX1" fmla="*/ 154812 w 309624"/>
                    <a:gd name="connsiteY1" fmla="*/ 0 h 310037"/>
                    <a:gd name="connsiteX2" fmla="*/ 135729 w 309624"/>
                    <a:gd name="connsiteY2" fmla="*/ 1937 h 310037"/>
                    <a:gd name="connsiteX3" fmla="*/ 0 w 309624"/>
                    <a:gd name="connsiteY3" fmla="*/ 155013 h 310037"/>
                    <a:gd name="connsiteX4" fmla="*/ 135729 w 309624"/>
                    <a:gd name="connsiteY4" fmla="*/ 308102 h 310037"/>
                    <a:gd name="connsiteX5" fmla="*/ 154812 w 309624"/>
                    <a:gd name="connsiteY5" fmla="*/ 310038 h 310037"/>
                    <a:gd name="connsiteX6" fmla="*/ 173885 w 309624"/>
                    <a:gd name="connsiteY6" fmla="*/ 308102 h 310037"/>
                    <a:gd name="connsiteX7" fmla="*/ 309625 w 309624"/>
                    <a:gd name="connsiteY7" fmla="*/ 155013 h 310037"/>
                    <a:gd name="connsiteX8" fmla="*/ 173885 w 309624"/>
                    <a:gd name="connsiteY8" fmla="*/ 1937 h 310037"/>
                    <a:gd name="connsiteX9" fmla="*/ 173885 w 309624"/>
                    <a:gd name="connsiteY9" fmla="*/ 269896 h 310037"/>
                    <a:gd name="connsiteX10" fmla="*/ 154812 w 309624"/>
                    <a:gd name="connsiteY10" fmla="*/ 271833 h 310037"/>
                    <a:gd name="connsiteX11" fmla="*/ 135729 w 309624"/>
                    <a:gd name="connsiteY11" fmla="*/ 269896 h 310037"/>
                    <a:gd name="connsiteX12" fmla="*/ 38145 w 309624"/>
                    <a:gd name="connsiteY12" fmla="*/ 155013 h 310037"/>
                    <a:gd name="connsiteX13" fmla="*/ 135729 w 309624"/>
                    <a:gd name="connsiteY13" fmla="*/ 40142 h 310037"/>
                    <a:gd name="connsiteX14" fmla="*/ 154812 w 309624"/>
                    <a:gd name="connsiteY14" fmla="*/ 38205 h 310037"/>
                    <a:gd name="connsiteX15" fmla="*/ 173885 w 309624"/>
                    <a:gd name="connsiteY15" fmla="*/ 40142 h 310037"/>
                    <a:gd name="connsiteX16" fmla="*/ 271469 w 309624"/>
                    <a:gd name="connsiteY16" fmla="*/ 155013 h 310037"/>
                    <a:gd name="connsiteX17" fmla="*/ 173885 w 309624"/>
                    <a:gd name="connsiteY17" fmla="*/ 269896 h 3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624" h="310037">
                      <a:moveTo>
                        <a:pt x="173885" y="1937"/>
                      </a:moveTo>
                      <a:cubicBezTo>
                        <a:pt x="167572" y="1147"/>
                        <a:pt x="161347" y="0"/>
                        <a:pt x="154812" y="0"/>
                      </a:cubicBezTo>
                      <a:cubicBezTo>
                        <a:pt x="148266" y="0"/>
                        <a:pt x="142053" y="1147"/>
                        <a:pt x="135729" y="1937"/>
                      </a:cubicBezTo>
                      <a:cubicBezTo>
                        <a:pt x="59440" y="11474"/>
                        <a:pt x="0" y="76088"/>
                        <a:pt x="0" y="155013"/>
                      </a:cubicBezTo>
                      <a:cubicBezTo>
                        <a:pt x="0" y="233950"/>
                        <a:pt x="59440" y="298564"/>
                        <a:pt x="135729" y="308102"/>
                      </a:cubicBezTo>
                      <a:cubicBezTo>
                        <a:pt x="142053" y="308892"/>
                        <a:pt x="148266" y="310038"/>
                        <a:pt x="154812" y="310038"/>
                      </a:cubicBezTo>
                      <a:cubicBezTo>
                        <a:pt x="161347" y="310038"/>
                        <a:pt x="167572" y="308892"/>
                        <a:pt x="173885" y="308102"/>
                      </a:cubicBezTo>
                      <a:cubicBezTo>
                        <a:pt x="250174" y="298564"/>
                        <a:pt x="309625" y="233950"/>
                        <a:pt x="309625" y="155013"/>
                      </a:cubicBezTo>
                      <a:cubicBezTo>
                        <a:pt x="309625" y="76088"/>
                        <a:pt x="250174" y="11474"/>
                        <a:pt x="173885" y="1937"/>
                      </a:cubicBezTo>
                      <a:close/>
                      <a:moveTo>
                        <a:pt x="173885" y="269896"/>
                      </a:moveTo>
                      <a:cubicBezTo>
                        <a:pt x="167650" y="270942"/>
                        <a:pt x="161347" y="271833"/>
                        <a:pt x="154812" y="271833"/>
                      </a:cubicBezTo>
                      <a:cubicBezTo>
                        <a:pt x="148266" y="271833"/>
                        <a:pt x="141975" y="270942"/>
                        <a:pt x="135729" y="269896"/>
                      </a:cubicBezTo>
                      <a:cubicBezTo>
                        <a:pt x="80513" y="260704"/>
                        <a:pt x="38145" y="212894"/>
                        <a:pt x="38145" y="155013"/>
                      </a:cubicBezTo>
                      <a:cubicBezTo>
                        <a:pt x="38145" y="97143"/>
                        <a:pt x="80513" y="49334"/>
                        <a:pt x="135729" y="40142"/>
                      </a:cubicBezTo>
                      <a:cubicBezTo>
                        <a:pt x="141975" y="39096"/>
                        <a:pt x="148266" y="38205"/>
                        <a:pt x="154812" y="38205"/>
                      </a:cubicBezTo>
                      <a:cubicBezTo>
                        <a:pt x="161347" y="38205"/>
                        <a:pt x="167650" y="39096"/>
                        <a:pt x="173885" y="40142"/>
                      </a:cubicBezTo>
                      <a:cubicBezTo>
                        <a:pt x="229112" y="49334"/>
                        <a:pt x="271469" y="97143"/>
                        <a:pt x="271469" y="155013"/>
                      </a:cubicBezTo>
                      <a:cubicBezTo>
                        <a:pt x="271469" y="212894"/>
                        <a:pt x="229112" y="260704"/>
                        <a:pt x="173885" y="269896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42333479-D0D3-8467-9B1B-775A8BFFAC27}"/>
                    </a:ext>
                  </a:extLst>
                </p:cNvPr>
                <p:cNvSpPr/>
                <p:nvPr/>
              </p:nvSpPr>
              <p:spPr>
                <a:xfrm>
                  <a:off x="17997708" y="10115869"/>
                  <a:ext cx="309593" cy="310037"/>
                </a:xfrm>
                <a:custGeom>
                  <a:avLst/>
                  <a:gdLst>
                    <a:gd name="connsiteX0" fmla="*/ 173856 w 309593"/>
                    <a:gd name="connsiteY0" fmla="*/ 1937 h 310037"/>
                    <a:gd name="connsiteX1" fmla="*/ 154778 w 309593"/>
                    <a:gd name="connsiteY1" fmla="*/ 0 h 310037"/>
                    <a:gd name="connsiteX2" fmla="*/ 135701 w 309593"/>
                    <a:gd name="connsiteY2" fmla="*/ 1937 h 310037"/>
                    <a:gd name="connsiteX3" fmla="*/ 0 w 309593"/>
                    <a:gd name="connsiteY3" fmla="*/ 155013 h 310037"/>
                    <a:gd name="connsiteX4" fmla="*/ 135701 w 309593"/>
                    <a:gd name="connsiteY4" fmla="*/ 308102 h 310037"/>
                    <a:gd name="connsiteX5" fmla="*/ 154778 w 309593"/>
                    <a:gd name="connsiteY5" fmla="*/ 310038 h 310037"/>
                    <a:gd name="connsiteX6" fmla="*/ 173855 w 309593"/>
                    <a:gd name="connsiteY6" fmla="*/ 308102 h 310037"/>
                    <a:gd name="connsiteX7" fmla="*/ 309593 w 309593"/>
                    <a:gd name="connsiteY7" fmla="*/ 155013 h 310037"/>
                    <a:gd name="connsiteX8" fmla="*/ 173855 w 309593"/>
                    <a:gd name="connsiteY8" fmla="*/ 1937 h 310037"/>
                    <a:gd name="connsiteX9" fmla="*/ 173856 w 309593"/>
                    <a:gd name="connsiteY9" fmla="*/ 269896 h 310037"/>
                    <a:gd name="connsiteX10" fmla="*/ 154778 w 309593"/>
                    <a:gd name="connsiteY10" fmla="*/ 271833 h 310037"/>
                    <a:gd name="connsiteX11" fmla="*/ 135701 w 309593"/>
                    <a:gd name="connsiteY11" fmla="*/ 269896 h 310037"/>
                    <a:gd name="connsiteX12" fmla="*/ 38154 w 309593"/>
                    <a:gd name="connsiteY12" fmla="*/ 155013 h 310037"/>
                    <a:gd name="connsiteX13" fmla="*/ 135701 w 309593"/>
                    <a:gd name="connsiteY13" fmla="*/ 40142 h 310037"/>
                    <a:gd name="connsiteX14" fmla="*/ 154778 w 309593"/>
                    <a:gd name="connsiteY14" fmla="*/ 38205 h 310037"/>
                    <a:gd name="connsiteX15" fmla="*/ 173856 w 309593"/>
                    <a:gd name="connsiteY15" fmla="*/ 40142 h 310037"/>
                    <a:gd name="connsiteX16" fmla="*/ 271439 w 309593"/>
                    <a:gd name="connsiteY16" fmla="*/ 155013 h 310037"/>
                    <a:gd name="connsiteX17" fmla="*/ 173856 w 309593"/>
                    <a:gd name="connsiteY17" fmla="*/ 269896 h 3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9593" h="310037">
                      <a:moveTo>
                        <a:pt x="173856" y="1937"/>
                      </a:moveTo>
                      <a:cubicBezTo>
                        <a:pt x="167539" y="1147"/>
                        <a:pt x="161318" y="0"/>
                        <a:pt x="154778" y="0"/>
                      </a:cubicBezTo>
                      <a:cubicBezTo>
                        <a:pt x="148239" y="0"/>
                        <a:pt x="142016" y="1147"/>
                        <a:pt x="135701" y="1937"/>
                      </a:cubicBezTo>
                      <a:cubicBezTo>
                        <a:pt x="59411" y="11474"/>
                        <a:pt x="0" y="76088"/>
                        <a:pt x="0" y="155013"/>
                      </a:cubicBezTo>
                      <a:cubicBezTo>
                        <a:pt x="0" y="233950"/>
                        <a:pt x="59411" y="298564"/>
                        <a:pt x="135701" y="308102"/>
                      </a:cubicBezTo>
                      <a:cubicBezTo>
                        <a:pt x="142016" y="308892"/>
                        <a:pt x="148239" y="310038"/>
                        <a:pt x="154778" y="310038"/>
                      </a:cubicBezTo>
                      <a:cubicBezTo>
                        <a:pt x="161316" y="310038"/>
                        <a:pt x="167539" y="308892"/>
                        <a:pt x="173855" y="308102"/>
                      </a:cubicBezTo>
                      <a:cubicBezTo>
                        <a:pt x="250145" y="298564"/>
                        <a:pt x="309593" y="233950"/>
                        <a:pt x="309593" y="155013"/>
                      </a:cubicBezTo>
                      <a:cubicBezTo>
                        <a:pt x="309593" y="76088"/>
                        <a:pt x="250145" y="11474"/>
                        <a:pt x="173855" y="1937"/>
                      </a:cubicBezTo>
                      <a:close/>
                      <a:moveTo>
                        <a:pt x="173856" y="269896"/>
                      </a:moveTo>
                      <a:cubicBezTo>
                        <a:pt x="167614" y="270942"/>
                        <a:pt x="161318" y="271833"/>
                        <a:pt x="154778" y="271833"/>
                      </a:cubicBezTo>
                      <a:cubicBezTo>
                        <a:pt x="148239" y="271833"/>
                        <a:pt x="141942" y="270942"/>
                        <a:pt x="135701" y="269896"/>
                      </a:cubicBezTo>
                      <a:cubicBezTo>
                        <a:pt x="80482" y="260704"/>
                        <a:pt x="38154" y="212894"/>
                        <a:pt x="38154" y="155013"/>
                      </a:cubicBezTo>
                      <a:cubicBezTo>
                        <a:pt x="38154" y="97143"/>
                        <a:pt x="80482" y="49334"/>
                        <a:pt x="135701" y="40142"/>
                      </a:cubicBezTo>
                      <a:cubicBezTo>
                        <a:pt x="141942" y="39096"/>
                        <a:pt x="148239" y="38205"/>
                        <a:pt x="154778" y="38205"/>
                      </a:cubicBezTo>
                      <a:cubicBezTo>
                        <a:pt x="161318" y="38205"/>
                        <a:pt x="167614" y="39096"/>
                        <a:pt x="173856" y="40142"/>
                      </a:cubicBezTo>
                      <a:cubicBezTo>
                        <a:pt x="229074" y="49334"/>
                        <a:pt x="271439" y="97143"/>
                        <a:pt x="271439" y="155013"/>
                      </a:cubicBezTo>
                      <a:cubicBezTo>
                        <a:pt x="271439" y="212894"/>
                        <a:pt x="229074" y="260704"/>
                        <a:pt x="173856" y="269896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5CB20CE2-28D3-03DA-0FC2-BE3A43D86692}"/>
                    </a:ext>
                  </a:extLst>
                </p:cNvPr>
                <p:cNvSpPr/>
                <p:nvPr/>
              </p:nvSpPr>
              <p:spPr>
                <a:xfrm>
                  <a:off x="18000837" y="7259937"/>
                  <a:ext cx="309593" cy="310015"/>
                </a:xfrm>
                <a:custGeom>
                  <a:avLst/>
                  <a:gdLst>
                    <a:gd name="connsiteX0" fmla="*/ 309313 w 309593"/>
                    <a:gd name="connsiteY0" fmla="*/ 152287 h 310015"/>
                    <a:gd name="connsiteX1" fmla="*/ 154816 w 309593"/>
                    <a:gd name="connsiteY1" fmla="*/ 0 h 310015"/>
                    <a:gd name="connsiteX2" fmla="*/ 0 w 309593"/>
                    <a:gd name="connsiteY2" fmla="*/ 155013 h 310015"/>
                    <a:gd name="connsiteX3" fmla="*/ 152058 w 309593"/>
                    <a:gd name="connsiteY3" fmla="*/ 309737 h 310015"/>
                    <a:gd name="connsiteX4" fmla="*/ 154816 w 309593"/>
                    <a:gd name="connsiteY4" fmla="*/ 310015 h 310015"/>
                    <a:gd name="connsiteX5" fmla="*/ 196602 w 309593"/>
                    <a:gd name="connsiteY5" fmla="*/ 303550 h 310015"/>
                    <a:gd name="connsiteX6" fmla="*/ 303128 w 309593"/>
                    <a:gd name="connsiteY6" fmla="*/ 196880 h 310015"/>
                    <a:gd name="connsiteX7" fmla="*/ 309593 w 309593"/>
                    <a:gd name="connsiteY7" fmla="*/ 155013 h 310015"/>
                    <a:gd name="connsiteX8" fmla="*/ 309313 w 309593"/>
                    <a:gd name="connsiteY8" fmla="*/ 152287 h 310015"/>
                    <a:gd name="connsiteX9" fmla="*/ 171470 w 309593"/>
                    <a:gd name="connsiteY9" fmla="*/ 270119 h 310015"/>
                    <a:gd name="connsiteX10" fmla="*/ 154816 w 309593"/>
                    <a:gd name="connsiteY10" fmla="*/ 271810 h 310015"/>
                    <a:gd name="connsiteX11" fmla="*/ 38154 w 309593"/>
                    <a:gd name="connsiteY11" fmla="*/ 155013 h 310015"/>
                    <a:gd name="connsiteX12" fmla="*/ 154816 w 309593"/>
                    <a:gd name="connsiteY12" fmla="*/ 38205 h 310015"/>
                    <a:gd name="connsiteX13" fmla="*/ 271439 w 309593"/>
                    <a:gd name="connsiteY13" fmla="*/ 155013 h 310015"/>
                    <a:gd name="connsiteX14" fmla="*/ 269762 w 309593"/>
                    <a:gd name="connsiteY14" fmla="*/ 171718 h 310015"/>
                    <a:gd name="connsiteX15" fmla="*/ 171470 w 309593"/>
                    <a:gd name="connsiteY15" fmla="*/ 270119 h 31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3" h="310015">
                      <a:moveTo>
                        <a:pt x="309313" y="152287"/>
                      </a:moveTo>
                      <a:cubicBezTo>
                        <a:pt x="307823" y="68097"/>
                        <a:pt x="239246" y="0"/>
                        <a:pt x="154816" y="0"/>
                      </a:cubicBezTo>
                      <a:cubicBezTo>
                        <a:pt x="69453" y="0"/>
                        <a:pt x="0" y="69544"/>
                        <a:pt x="0" y="155013"/>
                      </a:cubicBezTo>
                      <a:cubicBezTo>
                        <a:pt x="0" y="239548"/>
                        <a:pt x="67999" y="308224"/>
                        <a:pt x="152058" y="309737"/>
                      </a:cubicBezTo>
                      <a:cubicBezTo>
                        <a:pt x="153008" y="309748"/>
                        <a:pt x="153884" y="310015"/>
                        <a:pt x="154816" y="310015"/>
                      </a:cubicBezTo>
                      <a:cubicBezTo>
                        <a:pt x="169384" y="310015"/>
                        <a:pt x="183226" y="307333"/>
                        <a:pt x="196602" y="303550"/>
                      </a:cubicBezTo>
                      <a:cubicBezTo>
                        <a:pt x="248189" y="288949"/>
                        <a:pt x="288542" y="248540"/>
                        <a:pt x="303128" y="196880"/>
                      </a:cubicBezTo>
                      <a:cubicBezTo>
                        <a:pt x="306910" y="183470"/>
                        <a:pt x="309593" y="169614"/>
                        <a:pt x="309593" y="155013"/>
                      </a:cubicBezTo>
                      <a:cubicBezTo>
                        <a:pt x="309593" y="154078"/>
                        <a:pt x="309332" y="153210"/>
                        <a:pt x="309313" y="152287"/>
                      </a:cubicBezTo>
                      <a:close/>
                      <a:moveTo>
                        <a:pt x="171470" y="270119"/>
                      </a:moveTo>
                      <a:cubicBezTo>
                        <a:pt x="165993" y="270920"/>
                        <a:pt x="160516" y="271810"/>
                        <a:pt x="154816" y="271810"/>
                      </a:cubicBezTo>
                      <a:cubicBezTo>
                        <a:pt x="90504" y="271810"/>
                        <a:pt x="38154" y="219405"/>
                        <a:pt x="38154" y="155013"/>
                      </a:cubicBezTo>
                      <a:cubicBezTo>
                        <a:pt x="38154" y="90600"/>
                        <a:pt x="90504" y="38205"/>
                        <a:pt x="154816" y="38205"/>
                      </a:cubicBezTo>
                      <a:cubicBezTo>
                        <a:pt x="219126" y="38205"/>
                        <a:pt x="271439" y="90600"/>
                        <a:pt x="271439" y="155013"/>
                      </a:cubicBezTo>
                      <a:cubicBezTo>
                        <a:pt x="271439" y="160733"/>
                        <a:pt x="270544" y="166220"/>
                        <a:pt x="269762" y="171718"/>
                      </a:cubicBezTo>
                      <a:cubicBezTo>
                        <a:pt x="262366" y="222665"/>
                        <a:pt x="222349" y="262740"/>
                        <a:pt x="171470" y="270119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04C35B02-8AF2-5B54-01BF-FA44C6C6134D}"/>
                    </a:ext>
                  </a:extLst>
                </p:cNvPr>
                <p:cNvSpPr/>
                <p:nvPr/>
              </p:nvSpPr>
              <p:spPr>
                <a:xfrm>
                  <a:off x="18000837" y="12978090"/>
                  <a:ext cx="309593" cy="310037"/>
                </a:xfrm>
                <a:custGeom>
                  <a:avLst/>
                  <a:gdLst>
                    <a:gd name="connsiteX0" fmla="*/ 309239 w 309593"/>
                    <a:gd name="connsiteY0" fmla="*/ 151441 h 310037"/>
                    <a:gd name="connsiteX1" fmla="*/ 300837 w 309593"/>
                    <a:gd name="connsiteY1" fmla="*/ 105769 h 310037"/>
                    <a:gd name="connsiteX2" fmla="*/ 200272 w 309593"/>
                    <a:gd name="connsiteY2" fmla="*/ 7612 h 310037"/>
                    <a:gd name="connsiteX3" fmla="*/ 154816 w 309593"/>
                    <a:gd name="connsiteY3" fmla="*/ 0 h 310037"/>
                    <a:gd name="connsiteX4" fmla="*/ 154275 w 309593"/>
                    <a:gd name="connsiteY4" fmla="*/ 56 h 310037"/>
                    <a:gd name="connsiteX5" fmla="*/ 0 w 309593"/>
                    <a:gd name="connsiteY5" fmla="*/ 155024 h 310037"/>
                    <a:gd name="connsiteX6" fmla="*/ 154816 w 309593"/>
                    <a:gd name="connsiteY6" fmla="*/ 310038 h 310037"/>
                    <a:gd name="connsiteX7" fmla="*/ 309593 w 309593"/>
                    <a:gd name="connsiteY7" fmla="*/ 155024 h 310037"/>
                    <a:gd name="connsiteX8" fmla="*/ 309239 w 309593"/>
                    <a:gd name="connsiteY8" fmla="*/ 151441 h 310037"/>
                    <a:gd name="connsiteX9" fmla="*/ 154816 w 309593"/>
                    <a:gd name="connsiteY9" fmla="*/ 271833 h 310037"/>
                    <a:gd name="connsiteX10" fmla="*/ 38154 w 309593"/>
                    <a:gd name="connsiteY10" fmla="*/ 155024 h 310037"/>
                    <a:gd name="connsiteX11" fmla="*/ 154816 w 309593"/>
                    <a:gd name="connsiteY11" fmla="*/ 38205 h 310037"/>
                    <a:gd name="connsiteX12" fmla="*/ 175532 w 309593"/>
                    <a:gd name="connsiteY12" fmla="*/ 40309 h 310037"/>
                    <a:gd name="connsiteX13" fmla="*/ 269073 w 309593"/>
                    <a:gd name="connsiteY13" fmla="*/ 131621 h 310037"/>
                    <a:gd name="connsiteX14" fmla="*/ 271439 w 309593"/>
                    <a:gd name="connsiteY14" fmla="*/ 155024 h 310037"/>
                    <a:gd name="connsiteX15" fmla="*/ 154816 w 309593"/>
                    <a:gd name="connsiteY15" fmla="*/ 271833 h 3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3" h="310037">
                      <a:moveTo>
                        <a:pt x="309239" y="151441"/>
                      </a:moveTo>
                      <a:cubicBezTo>
                        <a:pt x="308848" y="135438"/>
                        <a:pt x="305718" y="120225"/>
                        <a:pt x="300837" y="105769"/>
                      </a:cubicBezTo>
                      <a:cubicBezTo>
                        <a:pt x="285002" y="58838"/>
                        <a:pt x="247648" y="22324"/>
                        <a:pt x="200272" y="7612"/>
                      </a:cubicBezTo>
                      <a:cubicBezTo>
                        <a:pt x="185816" y="3127"/>
                        <a:pt x="170744" y="0"/>
                        <a:pt x="154816" y="0"/>
                      </a:cubicBezTo>
                      <a:cubicBezTo>
                        <a:pt x="154629" y="0"/>
                        <a:pt x="154461" y="56"/>
                        <a:pt x="154275" y="56"/>
                      </a:cubicBezTo>
                      <a:cubicBezTo>
                        <a:pt x="69173" y="356"/>
                        <a:pt x="0" y="69733"/>
                        <a:pt x="0" y="155024"/>
                      </a:cubicBezTo>
                      <a:cubicBezTo>
                        <a:pt x="0" y="240494"/>
                        <a:pt x="69453" y="310038"/>
                        <a:pt x="154816" y="310038"/>
                      </a:cubicBezTo>
                      <a:cubicBezTo>
                        <a:pt x="240178" y="310038"/>
                        <a:pt x="309593" y="240494"/>
                        <a:pt x="309593" y="155024"/>
                      </a:cubicBezTo>
                      <a:cubicBezTo>
                        <a:pt x="309593" y="153789"/>
                        <a:pt x="309258" y="152654"/>
                        <a:pt x="309239" y="151441"/>
                      </a:cubicBezTo>
                      <a:close/>
                      <a:moveTo>
                        <a:pt x="154816" y="271833"/>
                      </a:moveTo>
                      <a:cubicBezTo>
                        <a:pt x="90505" y="271833"/>
                        <a:pt x="38154" y="219438"/>
                        <a:pt x="38154" y="155024"/>
                      </a:cubicBezTo>
                      <a:cubicBezTo>
                        <a:pt x="38154" y="90611"/>
                        <a:pt x="90505" y="38205"/>
                        <a:pt x="154816" y="38205"/>
                      </a:cubicBezTo>
                      <a:cubicBezTo>
                        <a:pt x="161913" y="38205"/>
                        <a:pt x="168787" y="39085"/>
                        <a:pt x="175532" y="40309"/>
                      </a:cubicBezTo>
                      <a:cubicBezTo>
                        <a:pt x="222349" y="48778"/>
                        <a:pt x="259590" y="85091"/>
                        <a:pt x="269073" y="131621"/>
                      </a:cubicBezTo>
                      <a:cubicBezTo>
                        <a:pt x="270620" y="139188"/>
                        <a:pt x="271439" y="147012"/>
                        <a:pt x="271439" y="155024"/>
                      </a:cubicBezTo>
                      <a:cubicBezTo>
                        <a:pt x="271439" y="219438"/>
                        <a:pt x="219126" y="271833"/>
                        <a:pt x="154816" y="271833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F28D7482-60E5-FC1C-0A1D-A0248B176EB7}"/>
                    </a:ext>
                  </a:extLst>
                </p:cNvPr>
                <p:cNvSpPr/>
                <p:nvPr/>
              </p:nvSpPr>
              <p:spPr>
                <a:xfrm>
                  <a:off x="23394185" y="7260516"/>
                  <a:ext cx="309591" cy="310026"/>
                </a:xfrm>
                <a:custGeom>
                  <a:avLst/>
                  <a:gdLst>
                    <a:gd name="connsiteX0" fmla="*/ 154779 w 309591"/>
                    <a:gd name="connsiteY0" fmla="*/ 0 h 310026"/>
                    <a:gd name="connsiteX1" fmla="*/ 333 w 309591"/>
                    <a:gd name="connsiteY1" fmla="*/ 151597 h 310026"/>
                    <a:gd name="connsiteX2" fmla="*/ 0 w 309591"/>
                    <a:gd name="connsiteY2" fmla="*/ 155013 h 310026"/>
                    <a:gd name="connsiteX3" fmla="*/ 6180 w 309591"/>
                    <a:gd name="connsiteY3" fmla="*/ 196001 h 310026"/>
                    <a:gd name="connsiteX4" fmla="*/ 113711 w 309591"/>
                    <a:gd name="connsiteY4" fmla="*/ 303794 h 310026"/>
                    <a:gd name="connsiteX5" fmla="*/ 154779 w 309591"/>
                    <a:gd name="connsiteY5" fmla="*/ 310027 h 310026"/>
                    <a:gd name="connsiteX6" fmla="*/ 158057 w 309591"/>
                    <a:gd name="connsiteY6" fmla="*/ 309693 h 310026"/>
                    <a:gd name="connsiteX7" fmla="*/ 309591 w 309591"/>
                    <a:gd name="connsiteY7" fmla="*/ 155013 h 310026"/>
                    <a:gd name="connsiteX8" fmla="*/ 154779 w 309591"/>
                    <a:gd name="connsiteY8" fmla="*/ 0 h 310026"/>
                    <a:gd name="connsiteX9" fmla="*/ 154779 w 309591"/>
                    <a:gd name="connsiteY9" fmla="*/ 271821 h 310026"/>
                    <a:gd name="connsiteX10" fmla="*/ 138863 w 309591"/>
                    <a:gd name="connsiteY10" fmla="*/ 270208 h 310026"/>
                    <a:gd name="connsiteX11" fmla="*/ 39756 w 309591"/>
                    <a:gd name="connsiteY11" fmla="*/ 170872 h 310026"/>
                    <a:gd name="connsiteX12" fmla="*/ 38155 w 309591"/>
                    <a:gd name="connsiteY12" fmla="*/ 155013 h 310026"/>
                    <a:gd name="connsiteX13" fmla="*/ 154779 w 309591"/>
                    <a:gd name="connsiteY13" fmla="*/ 38205 h 310026"/>
                    <a:gd name="connsiteX14" fmla="*/ 271435 w 309591"/>
                    <a:gd name="connsiteY14" fmla="*/ 155013 h 310026"/>
                    <a:gd name="connsiteX15" fmla="*/ 154779 w 309591"/>
                    <a:gd name="connsiteY15" fmla="*/ 271821 h 310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1" h="310026">
                      <a:moveTo>
                        <a:pt x="154779" y="0"/>
                      </a:moveTo>
                      <a:cubicBezTo>
                        <a:pt x="70587" y="0"/>
                        <a:pt x="2201" y="67741"/>
                        <a:pt x="333" y="151597"/>
                      </a:cubicBezTo>
                      <a:cubicBezTo>
                        <a:pt x="311" y="152765"/>
                        <a:pt x="0" y="153845"/>
                        <a:pt x="0" y="155013"/>
                      </a:cubicBezTo>
                      <a:cubicBezTo>
                        <a:pt x="0" y="169291"/>
                        <a:pt x="2567" y="182858"/>
                        <a:pt x="6180" y="196001"/>
                      </a:cubicBezTo>
                      <a:cubicBezTo>
                        <a:pt x="20617" y="248328"/>
                        <a:pt x="61474" y="289283"/>
                        <a:pt x="113711" y="303794"/>
                      </a:cubicBezTo>
                      <a:cubicBezTo>
                        <a:pt x="126882" y="307445"/>
                        <a:pt x="140464" y="310027"/>
                        <a:pt x="154779" y="310027"/>
                      </a:cubicBezTo>
                      <a:cubicBezTo>
                        <a:pt x="155890" y="310027"/>
                        <a:pt x="156935" y="309715"/>
                        <a:pt x="158057" y="309693"/>
                      </a:cubicBezTo>
                      <a:cubicBezTo>
                        <a:pt x="241871" y="307901"/>
                        <a:pt x="309591" y="239359"/>
                        <a:pt x="309591" y="155013"/>
                      </a:cubicBezTo>
                      <a:cubicBezTo>
                        <a:pt x="309591" y="69544"/>
                        <a:pt x="240137" y="0"/>
                        <a:pt x="154779" y="0"/>
                      </a:cubicBezTo>
                      <a:close/>
                      <a:moveTo>
                        <a:pt x="154779" y="271821"/>
                      </a:moveTo>
                      <a:cubicBezTo>
                        <a:pt x="149333" y="271821"/>
                        <a:pt x="144120" y="270942"/>
                        <a:pt x="138863" y="270208"/>
                      </a:cubicBezTo>
                      <a:cubicBezTo>
                        <a:pt x="87348" y="263074"/>
                        <a:pt x="46836" y="222476"/>
                        <a:pt x="39756" y="170872"/>
                      </a:cubicBezTo>
                      <a:cubicBezTo>
                        <a:pt x="39022" y="165641"/>
                        <a:pt x="38155" y="160444"/>
                        <a:pt x="38155" y="155013"/>
                      </a:cubicBezTo>
                      <a:cubicBezTo>
                        <a:pt x="38155" y="90600"/>
                        <a:pt x="90460" y="38205"/>
                        <a:pt x="154779" y="38205"/>
                      </a:cubicBezTo>
                      <a:cubicBezTo>
                        <a:pt x="219087" y="38205"/>
                        <a:pt x="271435" y="90600"/>
                        <a:pt x="271435" y="155013"/>
                      </a:cubicBezTo>
                      <a:cubicBezTo>
                        <a:pt x="271435" y="219427"/>
                        <a:pt x="219087" y="271821"/>
                        <a:pt x="154779" y="271821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7C102536-F522-5A63-6DB9-1AB078A526DD}"/>
                    </a:ext>
                  </a:extLst>
                </p:cNvPr>
                <p:cNvSpPr/>
                <p:nvPr/>
              </p:nvSpPr>
              <p:spPr>
                <a:xfrm>
                  <a:off x="23394185" y="12978691"/>
                  <a:ext cx="309591" cy="310015"/>
                </a:xfrm>
                <a:custGeom>
                  <a:avLst/>
                  <a:gdLst>
                    <a:gd name="connsiteX0" fmla="*/ 155412 w 309591"/>
                    <a:gd name="connsiteY0" fmla="*/ 67 h 310015"/>
                    <a:gd name="connsiteX1" fmla="*/ 154779 w 309591"/>
                    <a:gd name="connsiteY1" fmla="*/ 0 h 310015"/>
                    <a:gd name="connsiteX2" fmla="*/ 109277 w 309591"/>
                    <a:gd name="connsiteY2" fmla="*/ 7623 h 310015"/>
                    <a:gd name="connsiteX3" fmla="*/ 8903 w 309591"/>
                    <a:gd name="connsiteY3" fmla="*/ 105256 h 310015"/>
                    <a:gd name="connsiteX4" fmla="*/ 411 w 309591"/>
                    <a:gd name="connsiteY4" fmla="*/ 150951 h 310015"/>
                    <a:gd name="connsiteX5" fmla="*/ 0 w 309591"/>
                    <a:gd name="connsiteY5" fmla="*/ 155002 h 310015"/>
                    <a:gd name="connsiteX6" fmla="*/ 154779 w 309591"/>
                    <a:gd name="connsiteY6" fmla="*/ 310015 h 310015"/>
                    <a:gd name="connsiteX7" fmla="*/ 309591 w 309591"/>
                    <a:gd name="connsiteY7" fmla="*/ 155002 h 310015"/>
                    <a:gd name="connsiteX8" fmla="*/ 155412 w 309591"/>
                    <a:gd name="connsiteY8" fmla="*/ 67 h 310015"/>
                    <a:gd name="connsiteX9" fmla="*/ 154779 w 309591"/>
                    <a:gd name="connsiteY9" fmla="*/ 271810 h 310015"/>
                    <a:gd name="connsiteX10" fmla="*/ 38155 w 309591"/>
                    <a:gd name="connsiteY10" fmla="*/ 155002 h 310015"/>
                    <a:gd name="connsiteX11" fmla="*/ 40634 w 309591"/>
                    <a:gd name="connsiteY11" fmla="*/ 131164 h 310015"/>
                    <a:gd name="connsiteX12" fmla="*/ 134017 w 309591"/>
                    <a:gd name="connsiteY12" fmla="*/ 40309 h 310015"/>
                    <a:gd name="connsiteX13" fmla="*/ 154779 w 309591"/>
                    <a:gd name="connsiteY13" fmla="*/ 38205 h 310015"/>
                    <a:gd name="connsiteX14" fmla="*/ 271435 w 309591"/>
                    <a:gd name="connsiteY14" fmla="*/ 155002 h 310015"/>
                    <a:gd name="connsiteX15" fmla="*/ 154779 w 309591"/>
                    <a:gd name="connsiteY15" fmla="*/ 271810 h 310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9591" h="310015">
                      <a:moveTo>
                        <a:pt x="155412" y="67"/>
                      </a:moveTo>
                      <a:cubicBezTo>
                        <a:pt x="155201" y="67"/>
                        <a:pt x="155001" y="0"/>
                        <a:pt x="154779" y="0"/>
                      </a:cubicBezTo>
                      <a:cubicBezTo>
                        <a:pt x="138830" y="0"/>
                        <a:pt x="123758" y="3116"/>
                        <a:pt x="109277" y="7623"/>
                      </a:cubicBezTo>
                      <a:cubicBezTo>
                        <a:pt x="62096" y="22280"/>
                        <a:pt x="24829" y="58582"/>
                        <a:pt x="8903" y="105256"/>
                      </a:cubicBezTo>
                      <a:cubicBezTo>
                        <a:pt x="3968" y="119713"/>
                        <a:pt x="833" y="134937"/>
                        <a:pt x="411" y="150951"/>
                      </a:cubicBezTo>
                      <a:cubicBezTo>
                        <a:pt x="367" y="152331"/>
                        <a:pt x="0" y="153611"/>
                        <a:pt x="0" y="155002"/>
                      </a:cubicBezTo>
                      <a:cubicBezTo>
                        <a:pt x="0" y="240471"/>
                        <a:pt x="69409" y="310015"/>
                        <a:pt x="154779" y="310015"/>
                      </a:cubicBezTo>
                      <a:cubicBezTo>
                        <a:pt x="240137" y="310015"/>
                        <a:pt x="309591" y="240471"/>
                        <a:pt x="309591" y="155002"/>
                      </a:cubicBezTo>
                      <a:cubicBezTo>
                        <a:pt x="309591" y="69744"/>
                        <a:pt x="240471" y="423"/>
                        <a:pt x="155412" y="67"/>
                      </a:cubicBezTo>
                      <a:close/>
                      <a:moveTo>
                        <a:pt x="154779" y="271810"/>
                      </a:moveTo>
                      <a:cubicBezTo>
                        <a:pt x="90460" y="271810"/>
                        <a:pt x="38155" y="219416"/>
                        <a:pt x="38155" y="155002"/>
                      </a:cubicBezTo>
                      <a:cubicBezTo>
                        <a:pt x="38155" y="146833"/>
                        <a:pt x="39022" y="138865"/>
                        <a:pt x="40634" y="131164"/>
                      </a:cubicBezTo>
                      <a:cubicBezTo>
                        <a:pt x="50259" y="84868"/>
                        <a:pt x="87370" y="48755"/>
                        <a:pt x="134017" y="40309"/>
                      </a:cubicBezTo>
                      <a:cubicBezTo>
                        <a:pt x="140786" y="39085"/>
                        <a:pt x="147677" y="38205"/>
                        <a:pt x="154779" y="38205"/>
                      </a:cubicBezTo>
                      <a:cubicBezTo>
                        <a:pt x="219087" y="38205"/>
                        <a:pt x="271435" y="90600"/>
                        <a:pt x="271435" y="155002"/>
                      </a:cubicBezTo>
                      <a:cubicBezTo>
                        <a:pt x="271435" y="219416"/>
                        <a:pt x="219087" y="271810"/>
                        <a:pt x="154779" y="271810"/>
                      </a:cubicBezTo>
                      <a:close/>
                    </a:path>
                  </a:pathLst>
                </a:custGeom>
                <a:grpFill/>
                <a:ln w="111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74171D1-0AE2-32D9-0C3E-2DF1FED59A34}"/>
                  </a:ext>
                </a:extLst>
              </p:cNvPr>
              <p:cNvSpPr/>
              <p:nvPr/>
            </p:nvSpPr>
            <p:spPr>
              <a:xfrm>
                <a:off x="20741338" y="10161453"/>
                <a:ext cx="222320" cy="222598"/>
              </a:xfrm>
              <a:custGeom>
                <a:avLst/>
                <a:gdLst>
                  <a:gd name="connsiteX0" fmla="*/ 191245 w 222320"/>
                  <a:gd name="connsiteY0" fmla="*/ 80194 h 222598"/>
                  <a:gd name="connsiteX1" fmla="*/ 142242 w 222320"/>
                  <a:gd name="connsiteY1" fmla="*/ 80194 h 222598"/>
                  <a:gd name="connsiteX2" fmla="*/ 142242 w 222320"/>
                  <a:gd name="connsiteY2" fmla="*/ 31105 h 222598"/>
                  <a:gd name="connsiteX3" fmla="*/ 111155 w 222320"/>
                  <a:gd name="connsiteY3" fmla="*/ 0 h 222598"/>
                  <a:gd name="connsiteX4" fmla="*/ 80090 w 222320"/>
                  <a:gd name="connsiteY4" fmla="*/ 31105 h 222598"/>
                  <a:gd name="connsiteX5" fmla="*/ 80090 w 222320"/>
                  <a:gd name="connsiteY5" fmla="*/ 80194 h 222598"/>
                  <a:gd name="connsiteX6" fmla="*/ 31065 w 222320"/>
                  <a:gd name="connsiteY6" fmla="*/ 80194 h 222598"/>
                  <a:gd name="connsiteX7" fmla="*/ 0 w 222320"/>
                  <a:gd name="connsiteY7" fmla="*/ 111299 h 222598"/>
                  <a:gd name="connsiteX8" fmla="*/ 31065 w 222320"/>
                  <a:gd name="connsiteY8" fmla="*/ 142404 h 222598"/>
                  <a:gd name="connsiteX9" fmla="*/ 80090 w 222320"/>
                  <a:gd name="connsiteY9" fmla="*/ 142404 h 222598"/>
                  <a:gd name="connsiteX10" fmla="*/ 80090 w 222320"/>
                  <a:gd name="connsiteY10" fmla="*/ 191494 h 222598"/>
                  <a:gd name="connsiteX11" fmla="*/ 111155 w 222320"/>
                  <a:gd name="connsiteY11" fmla="*/ 222599 h 222598"/>
                  <a:gd name="connsiteX12" fmla="*/ 142242 w 222320"/>
                  <a:gd name="connsiteY12" fmla="*/ 191494 h 222598"/>
                  <a:gd name="connsiteX13" fmla="*/ 142242 w 222320"/>
                  <a:gd name="connsiteY13" fmla="*/ 142404 h 222598"/>
                  <a:gd name="connsiteX14" fmla="*/ 191245 w 222320"/>
                  <a:gd name="connsiteY14" fmla="*/ 142404 h 222598"/>
                  <a:gd name="connsiteX15" fmla="*/ 222321 w 222320"/>
                  <a:gd name="connsiteY15" fmla="*/ 111299 h 222598"/>
                  <a:gd name="connsiteX16" fmla="*/ 191245 w 222320"/>
                  <a:gd name="connsiteY16" fmla="*/ 80194 h 22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2320" h="222598">
                    <a:moveTo>
                      <a:pt x="191245" y="80194"/>
                    </a:moveTo>
                    <a:lnTo>
                      <a:pt x="142242" y="80194"/>
                    </a:lnTo>
                    <a:lnTo>
                      <a:pt x="142242" y="31105"/>
                    </a:lnTo>
                    <a:cubicBezTo>
                      <a:pt x="142242" y="14000"/>
                      <a:pt x="128249" y="0"/>
                      <a:pt x="111155" y="0"/>
                    </a:cubicBezTo>
                    <a:cubicBezTo>
                      <a:pt x="94072" y="0"/>
                      <a:pt x="80090" y="14000"/>
                      <a:pt x="80090" y="31105"/>
                    </a:cubicBezTo>
                    <a:lnTo>
                      <a:pt x="80090" y="80194"/>
                    </a:lnTo>
                    <a:lnTo>
                      <a:pt x="31065" y="80194"/>
                    </a:lnTo>
                    <a:cubicBezTo>
                      <a:pt x="13993" y="80194"/>
                      <a:pt x="0" y="94195"/>
                      <a:pt x="0" y="111299"/>
                    </a:cubicBezTo>
                    <a:cubicBezTo>
                      <a:pt x="0" y="128415"/>
                      <a:pt x="13993" y="142404"/>
                      <a:pt x="31065" y="142404"/>
                    </a:cubicBezTo>
                    <a:lnTo>
                      <a:pt x="80090" y="142404"/>
                    </a:lnTo>
                    <a:lnTo>
                      <a:pt x="80090" y="191494"/>
                    </a:lnTo>
                    <a:cubicBezTo>
                      <a:pt x="80090" y="208610"/>
                      <a:pt x="94072" y="222599"/>
                      <a:pt x="111155" y="222599"/>
                    </a:cubicBezTo>
                    <a:cubicBezTo>
                      <a:pt x="128249" y="222599"/>
                      <a:pt x="142242" y="208610"/>
                      <a:pt x="142242" y="191494"/>
                    </a:cubicBezTo>
                    <a:lnTo>
                      <a:pt x="142242" y="142404"/>
                    </a:lnTo>
                    <a:lnTo>
                      <a:pt x="191245" y="142404"/>
                    </a:lnTo>
                    <a:cubicBezTo>
                      <a:pt x="208339" y="142404"/>
                      <a:pt x="222321" y="128415"/>
                      <a:pt x="222321" y="111299"/>
                    </a:cubicBezTo>
                    <a:cubicBezTo>
                      <a:pt x="222321" y="94195"/>
                      <a:pt x="208339" y="80194"/>
                      <a:pt x="191245" y="80194"/>
                    </a:cubicBezTo>
                    <a:close/>
                  </a:path>
                </a:pathLst>
              </a:custGeom>
              <a:grpFill/>
              <a:ln w="1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</p:grpSp>
        <p:grpSp>
          <p:nvGrpSpPr>
            <p:cNvPr id="9" name="Graphic 46">
              <a:extLst>
                <a:ext uri="{FF2B5EF4-FFF2-40B4-BE49-F238E27FC236}">
                  <a16:creationId xmlns:a16="http://schemas.microsoft.com/office/drawing/2014/main" id="{D7EC1F1C-E201-7BE5-E784-1D3FB8D0E0B1}"/>
                </a:ext>
              </a:extLst>
            </p:cNvPr>
            <p:cNvGrpSpPr/>
            <p:nvPr/>
          </p:nvGrpSpPr>
          <p:grpSpPr>
            <a:xfrm>
              <a:off x="20697691" y="5498535"/>
              <a:ext cx="309635" cy="1758267"/>
              <a:chOff x="20697691" y="5498535"/>
              <a:chExt cx="309635" cy="1758267"/>
            </a:xfrm>
            <a:grpFill/>
          </p:grpSpPr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659AF721-7763-5F39-D4D3-91663CE2FFF7}"/>
                  </a:ext>
                </a:extLst>
              </p:cNvPr>
              <p:cNvSpPr/>
              <p:nvPr/>
            </p:nvSpPr>
            <p:spPr>
              <a:xfrm>
                <a:off x="20833431" y="5784181"/>
                <a:ext cx="38154" cy="1472620"/>
              </a:xfrm>
              <a:custGeom>
                <a:avLst/>
                <a:gdLst>
                  <a:gd name="connsiteX0" fmla="*/ 0 w 38154"/>
                  <a:gd name="connsiteY0" fmla="*/ 0 h 1472620"/>
                  <a:gd name="connsiteX1" fmla="*/ 38154 w 38154"/>
                  <a:gd name="connsiteY1" fmla="*/ 0 h 1472620"/>
                  <a:gd name="connsiteX2" fmla="*/ 38154 w 38154"/>
                  <a:gd name="connsiteY2" fmla="*/ 1472621 h 1472620"/>
                  <a:gd name="connsiteX3" fmla="*/ 0 w 38154"/>
                  <a:gd name="connsiteY3" fmla="*/ 1472621 h 147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54" h="1472620">
                    <a:moveTo>
                      <a:pt x="0" y="0"/>
                    </a:moveTo>
                    <a:lnTo>
                      <a:pt x="38154" y="0"/>
                    </a:lnTo>
                    <a:lnTo>
                      <a:pt x="38154" y="1472621"/>
                    </a:lnTo>
                    <a:lnTo>
                      <a:pt x="0" y="1472621"/>
                    </a:lnTo>
                    <a:close/>
                  </a:path>
                </a:pathLst>
              </a:custGeom>
              <a:grpFill/>
              <a:ln w="1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E35E744E-0E50-D16B-F6C4-0FA617E266E9}"/>
                  </a:ext>
                </a:extLst>
              </p:cNvPr>
              <p:cNvSpPr/>
              <p:nvPr/>
            </p:nvSpPr>
            <p:spPr>
              <a:xfrm>
                <a:off x="20697691" y="5498535"/>
                <a:ext cx="309635" cy="310013"/>
              </a:xfrm>
              <a:custGeom>
                <a:avLst/>
                <a:gdLst>
                  <a:gd name="connsiteX0" fmla="*/ 307702 w 309635"/>
                  <a:gd name="connsiteY0" fmla="*/ 135896 h 310013"/>
                  <a:gd name="connsiteX1" fmla="*/ 154823 w 309635"/>
                  <a:gd name="connsiteY1" fmla="*/ 0 h 310013"/>
                  <a:gd name="connsiteX2" fmla="*/ 1945 w 309635"/>
                  <a:gd name="connsiteY2" fmla="*/ 135896 h 310013"/>
                  <a:gd name="connsiteX3" fmla="*/ 0 w 309635"/>
                  <a:gd name="connsiteY3" fmla="*/ 154998 h 310013"/>
                  <a:gd name="connsiteX4" fmla="*/ 1945 w 309635"/>
                  <a:gd name="connsiteY4" fmla="*/ 174099 h 310013"/>
                  <a:gd name="connsiteX5" fmla="*/ 154823 w 309635"/>
                  <a:gd name="connsiteY5" fmla="*/ 310013 h 310013"/>
                  <a:gd name="connsiteX6" fmla="*/ 307702 w 309635"/>
                  <a:gd name="connsiteY6" fmla="*/ 174099 h 310013"/>
                  <a:gd name="connsiteX7" fmla="*/ 309636 w 309635"/>
                  <a:gd name="connsiteY7" fmla="*/ 154998 h 310013"/>
                  <a:gd name="connsiteX8" fmla="*/ 307702 w 309635"/>
                  <a:gd name="connsiteY8" fmla="*/ 135896 h 310013"/>
                  <a:gd name="connsiteX9" fmla="*/ 154823 w 309635"/>
                  <a:gd name="connsiteY9" fmla="*/ 271810 h 310013"/>
                  <a:gd name="connsiteX10" fmla="*/ 40101 w 309635"/>
                  <a:gd name="connsiteY10" fmla="*/ 174099 h 310013"/>
                  <a:gd name="connsiteX11" fmla="*/ 38156 w 309635"/>
                  <a:gd name="connsiteY11" fmla="*/ 154998 h 310013"/>
                  <a:gd name="connsiteX12" fmla="*/ 40101 w 309635"/>
                  <a:gd name="connsiteY12" fmla="*/ 135896 h 310013"/>
                  <a:gd name="connsiteX13" fmla="*/ 154823 w 309635"/>
                  <a:gd name="connsiteY13" fmla="*/ 38204 h 310013"/>
                  <a:gd name="connsiteX14" fmla="*/ 269546 w 309635"/>
                  <a:gd name="connsiteY14" fmla="*/ 135896 h 310013"/>
                  <a:gd name="connsiteX15" fmla="*/ 271480 w 309635"/>
                  <a:gd name="connsiteY15" fmla="*/ 154998 h 310013"/>
                  <a:gd name="connsiteX16" fmla="*/ 269546 w 309635"/>
                  <a:gd name="connsiteY16" fmla="*/ 174099 h 310013"/>
                  <a:gd name="connsiteX17" fmla="*/ 154823 w 309635"/>
                  <a:gd name="connsiteY17" fmla="*/ 271810 h 31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635" h="310013">
                    <a:moveTo>
                      <a:pt x="307702" y="135896"/>
                    </a:moveTo>
                    <a:cubicBezTo>
                      <a:pt x="298177" y="59507"/>
                      <a:pt x="233647" y="0"/>
                      <a:pt x="154823" y="0"/>
                    </a:cubicBezTo>
                    <a:cubicBezTo>
                      <a:pt x="76000" y="0"/>
                      <a:pt x="11459" y="59507"/>
                      <a:pt x="1945" y="135896"/>
                    </a:cubicBezTo>
                    <a:cubicBezTo>
                      <a:pt x="1145" y="142226"/>
                      <a:pt x="0" y="148457"/>
                      <a:pt x="0" y="154998"/>
                    </a:cubicBezTo>
                    <a:cubicBezTo>
                      <a:pt x="0" y="161538"/>
                      <a:pt x="1145" y="167769"/>
                      <a:pt x="1945" y="174099"/>
                    </a:cubicBezTo>
                    <a:cubicBezTo>
                      <a:pt x="11459" y="250491"/>
                      <a:pt x="76000" y="310013"/>
                      <a:pt x="154823" y="310013"/>
                    </a:cubicBezTo>
                    <a:cubicBezTo>
                      <a:pt x="233647" y="310013"/>
                      <a:pt x="298177" y="250491"/>
                      <a:pt x="307702" y="174099"/>
                    </a:cubicBezTo>
                    <a:cubicBezTo>
                      <a:pt x="308502" y="167769"/>
                      <a:pt x="309636" y="161538"/>
                      <a:pt x="309636" y="154998"/>
                    </a:cubicBezTo>
                    <a:cubicBezTo>
                      <a:pt x="309636" y="148457"/>
                      <a:pt x="308502" y="142226"/>
                      <a:pt x="307702" y="135896"/>
                    </a:cubicBezTo>
                    <a:close/>
                    <a:moveTo>
                      <a:pt x="154823" y="271810"/>
                    </a:moveTo>
                    <a:cubicBezTo>
                      <a:pt x="97029" y="271810"/>
                      <a:pt x="49259" y="229405"/>
                      <a:pt x="40101" y="174099"/>
                    </a:cubicBezTo>
                    <a:cubicBezTo>
                      <a:pt x="39056" y="167848"/>
                      <a:pt x="38156" y="161538"/>
                      <a:pt x="38156" y="154998"/>
                    </a:cubicBezTo>
                    <a:cubicBezTo>
                      <a:pt x="38156" y="148457"/>
                      <a:pt x="39056" y="142147"/>
                      <a:pt x="40101" y="135896"/>
                    </a:cubicBezTo>
                    <a:cubicBezTo>
                      <a:pt x="49259" y="80605"/>
                      <a:pt x="97051" y="38204"/>
                      <a:pt x="154823" y="38204"/>
                    </a:cubicBezTo>
                    <a:cubicBezTo>
                      <a:pt x="212596" y="38204"/>
                      <a:pt x="260377" y="80605"/>
                      <a:pt x="269546" y="135896"/>
                    </a:cubicBezTo>
                    <a:cubicBezTo>
                      <a:pt x="270591" y="142147"/>
                      <a:pt x="271480" y="148457"/>
                      <a:pt x="271480" y="154998"/>
                    </a:cubicBezTo>
                    <a:cubicBezTo>
                      <a:pt x="271480" y="161538"/>
                      <a:pt x="270591" y="167848"/>
                      <a:pt x="269546" y="174099"/>
                    </a:cubicBezTo>
                    <a:cubicBezTo>
                      <a:pt x="260377" y="229405"/>
                      <a:pt x="212607" y="271810"/>
                      <a:pt x="154823" y="271810"/>
                    </a:cubicBezTo>
                    <a:close/>
                  </a:path>
                </a:pathLst>
              </a:custGeom>
              <a:grpFill/>
              <a:ln w="111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</p:grpSp>
      </p:grpSp>
      <p:grpSp>
        <p:nvGrpSpPr>
          <p:cNvPr id="181" name="Graphic 40">
            <a:extLst>
              <a:ext uri="{FF2B5EF4-FFF2-40B4-BE49-F238E27FC236}">
                <a16:creationId xmlns:a16="http://schemas.microsoft.com/office/drawing/2014/main" id="{AF167BAC-2EB6-EFF8-ABA0-0492F03A7757}"/>
              </a:ext>
            </a:extLst>
          </p:cNvPr>
          <p:cNvGrpSpPr/>
          <p:nvPr/>
        </p:nvGrpSpPr>
        <p:grpSpPr>
          <a:xfrm>
            <a:off x="16588618" y="8342773"/>
            <a:ext cx="6667501" cy="4238978"/>
            <a:chOff x="3900435" y="1498521"/>
            <a:chExt cx="16706693" cy="10621567"/>
          </a:xfrm>
        </p:grpSpPr>
        <p:grpSp>
          <p:nvGrpSpPr>
            <p:cNvPr id="182" name="Graphic 40">
              <a:extLst>
                <a:ext uri="{FF2B5EF4-FFF2-40B4-BE49-F238E27FC236}">
                  <a16:creationId xmlns:a16="http://schemas.microsoft.com/office/drawing/2014/main" id="{2FFAF561-D00E-8E27-754C-A14DD132A600}"/>
                </a:ext>
              </a:extLst>
            </p:cNvPr>
            <p:cNvGrpSpPr/>
            <p:nvPr/>
          </p:nvGrpSpPr>
          <p:grpSpPr>
            <a:xfrm>
              <a:off x="3900435" y="1498521"/>
              <a:ext cx="16706693" cy="10621567"/>
              <a:chOff x="3900435" y="1498521"/>
              <a:chExt cx="16706693" cy="10621567"/>
            </a:xfrm>
          </p:grpSpPr>
          <p:sp>
            <p:nvSpPr>
              <p:cNvPr id="193" name="Freeform 192">
                <a:extLst>
                  <a:ext uri="{FF2B5EF4-FFF2-40B4-BE49-F238E27FC236}">
                    <a16:creationId xmlns:a16="http://schemas.microsoft.com/office/drawing/2014/main" id="{5076BCD0-DE1B-C9B3-7BE4-108F4A2922D1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93" cy="10621567"/>
              </a:xfrm>
              <a:custGeom>
                <a:avLst/>
                <a:gdLst>
                  <a:gd name="connsiteX0" fmla="*/ 16377726 w 16706693"/>
                  <a:gd name="connsiteY0" fmla="*/ 0 h 10621567"/>
                  <a:gd name="connsiteX1" fmla="*/ 16706693 w 16706693"/>
                  <a:gd name="connsiteY1" fmla="*/ 329266 h 10621567"/>
                  <a:gd name="connsiteX2" fmla="*/ 16706693 w 16706693"/>
                  <a:gd name="connsiteY2" fmla="*/ 10292302 h 10621567"/>
                  <a:gd name="connsiteX3" fmla="*/ 16377726 w 16706693"/>
                  <a:gd name="connsiteY3" fmla="*/ 10621568 h 10621567"/>
                  <a:gd name="connsiteX4" fmla="*/ 328967 w 16706693"/>
                  <a:gd name="connsiteY4" fmla="*/ 10621568 h 10621567"/>
                  <a:gd name="connsiteX5" fmla="*/ -1 w 16706693"/>
                  <a:gd name="connsiteY5" fmla="*/ 10292302 h 10621567"/>
                  <a:gd name="connsiteX6" fmla="*/ -1 w 16706693"/>
                  <a:gd name="connsiteY6" fmla="*/ 329267 h 10621567"/>
                  <a:gd name="connsiteX7" fmla="*/ 328967 w 16706693"/>
                  <a:gd name="connsiteY7" fmla="*/ 0 h 1062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06693" h="10621567">
                    <a:moveTo>
                      <a:pt x="16377726" y="0"/>
                    </a:moveTo>
                    <a:cubicBezTo>
                      <a:pt x="16559410" y="0"/>
                      <a:pt x="16706693" y="147418"/>
                      <a:pt x="16706693" y="329266"/>
                    </a:cubicBezTo>
                    <a:lnTo>
                      <a:pt x="16706693" y="10292302"/>
                    </a:lnTo>
                    <a:cubicBezTo>
                      <a:pt x="16706693" y="10474150"/>
                      <a:pt x="16559410" y="10621568"/>
                      <a:pt x="16377726" y="10621568"/>
                    </a:cubicBezTo>
                    <a:lnTo>
                      <a:pt x="328967" y="10621568"/>
                    </a:lnTo>
                    <a:cubicBezTo>
                      <a:pt x="147283" y="10621568"/>
                      <a:pt x="-1" y="10474150"/>
                      <a:pt x="-1" y="10292302"/>
                    </a:cubicBezTo>
                    <a:lnTo>
                      <a:pt x="-1" y="329267"/>
                    </a:lnTo>
                    <a:cubicBezTo>
                      <a:pt x="-1" y="147418"/>
                      <a:pt x="147283" y="0"/>
                      <a:pt x="3289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648D203C-1B66-2C76-65D7-B18E79B8C7A4}"/>
                  </a:ext>
                </a:extLst>
              </p:cNvPr>
              <p:cNvSpPr/>
              <p:nvPr/>
            </p:nvSpPr>
            <p:spPr>
              <a:xfrm>
                <a:off x="4588698" y="2046143"/>
                <a:ext cx="15330099" cy="9363606"/>
              </a:xfrm>
              <a:custGeom>
                <a:avLst/>
                <a:gdLst>
                  <a:gd name="connsiteX0" fmla="*/ 15146513 w 15330099"/>
                  <a:gd name="connsiteY0" fmla="*/ 0 h 9363606"/>
                  <a:gd name="connsiteX1" fmla="*/ 15330099 w 15330099"/>
                  <a:gd name="connsiteY1" fmla="*/ 183754 h 9363606"/>
                  <a:gd name="connsiteX2" fmla="*/ 15330099 w 15330099"/>
                  <a:gd name="connsiteY2" fmla="*/ 9179853 h 9363606"/>
                  <a:gd name="connsiteX3" fmla="*/ 15146513 w 15330099"/>
                  <a:gd name="connsiteY3" fmla="*/ 9363606 h 9363606"/>
                  <a:gd name="connsiteX4" fmla="*/ 183586 w 15330099"/>
                  <a:gd name="connsiteY4" fmla="*/ 9363606 h 9363606"/>
                  <a:gd name="connsiteX5" fmla="*/ 0 w 15330099"/>
                  <a:gd name="connsiteY5" fmla="*/ 9179853 h 9363606"/>
                  <a:gd name="connsiteX6" fmla="*/ 0 w 15330099"/>
                  <a:gd name="connsiteY6" fmla="*/ 183754 h 9363606"/>
                  <a:gd name="connsiteX7" fmla="*/ 183586 w 15330099"/>
                  <a:gd name="connsiteY7" fmla="*/ 0 h 936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30099" h="9363606">
                    <a:moveTo>
                      <a:pt x="15146513" y="0"/>
                    </a:moveTo>
                    <a:cubicBezTo>
                      <a:pt x="15247905" y="0"/>
                      <a:pt x="15330099" y="82269"/>
                      <a:pt x="15330099" y="183754"/>
                    </a:cubicBezTo>
                    <a:lnTo>
                      <a:pt x="15330099" y="9179853"/>
                    </a:lnTo>
                    <a:cubicBezTo>
                      <a:pt x="15330099" y="9281337"/>
                      <a:pt x="15247905" y="9363606"/>
                      <a:pt x="15146513" y="9363606"/>
                    </a:cubicBezTo>
                    <a:lnTo>
                      <a:pt x="183586" y="9363606"/>
                    </a:lnTo>
                    <a:cubicBezTo>
                      <a:pt x="82194" y="9363606"/>
                      <a:pt x="0" y="9281337"/>
                      <a:pt x="0" y="9179853"/>
                    </a:cubicBezTo>
                    <a:lnTo>
                      <a:pt x="0" y="183754"/>
                    </a:lnTo>
                    <a:cubicBezTo>
                      <a:pt x="0" y="82269"/>
                      <a:pt x="82194" y="0"/>
                      <a:pt x="18358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</p:grpSp>
        <p:grpSp>
          <p:nvGrpSpPr>
            <p:cNvPr id="183" name="Graphic 40">
              <a:extLst>
                <a:ext uri="{FF2B5EF4-FFF2-40B4-BE49-F238E27FC236}">
                  <a16:creationId xmlns:a16="http://schemas.microsoft.com/office/drawing/2014/main" id="{73BDBA9B-ADEF-3777-955D-4AF8ACE5057F}"/>
                </a:ext>
              </a:extLst>
            </p:cNvPr>
            <p:cNvGrpSpPr/>
            <p:nvPr/>
          </p:nvGrpSpPr>
          <p:grpSpPr>
            <a:xfrm>
              <a:off x="3900435" y="1498521"/>
              <a:ext cx="16706603" cy="993092"/>
              <a:chOff x="3900435" y="1498521"/>
              <a:chExt cx="16706603" cy="993092"/>
            </a:xfrm>
          </p:grpSpPr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A73380C9-431A-FFFC-A97B-74C0D050C661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03" cy="993092"/>
              </a:xfrm>
              <a:custGeom>
                <a:avLst/>
                <a:gdLst>
                  <a:gd name="connsiteX0" fmla="*/ 16706604 w 16706603"/>
                  <a:gd name="connsiteY0" fmla="*/ 325423 h 993092"/>
                  <a:gd name="connsiteX1" fmla="*/ 16381502 w 16706603"/>
                  <a:gd name="connsiteY1" fmla="*/ 0 h 993092"/>
                  <a:gd name="connsiteX2" fmla="*/ 325127 w 16706603"/>
                  <a:gd name="connsiteY2" fmla="*/ 0 h 993092"/>
                  <a:gd name="connsiteX3" fmla="*/ 0 w 16706603"/>
                  <a:gd name="connsiteY3" fmla="*/ 325423 h 993092"/>
                  <a:gd name="connsiteX4" fmla="*/ 0 w 16706603"/>
                  <a:gd name="connsiteY4" fmla="*/ 993093 h 993092"/>
                  <a:gd name="connsiteX5" fmla="*/ 16706604 w 16706603"/>
                  <a:gd name="connsiteY5" fmla="*/ 993093 h 993092"/>
                  <a:gd name="connsiteX6" fmla="*/ 16706604 w 16706603"/>
                  <a:gd name="connsiteY6" fmla="*/ 325423 h 99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06603" h="993092">
                    <a:moveTo>
                      <a:pt x="16706604" y="325423"/>
                    </a:moveTo>
                    <a:cubicBezTo>
                      <a:pt x="16706604" y="146441"/>
                      <a:pt x="16560345" y="0"/>
                      <a:pt x="16381502" y="0"/>
                    </a:cubicBezTo>
                    <a:lnTo>
                      <a:pt x="325127" y="0"/>
                    </a:lnTo>
                    <a:cubicBezTo>
                      <a:pt x="146311" y="0"/>
                      <a:pt x="0" y="146441"/>
                      <a:pt x="0" y="325423"/>
                    </a:cubicBezTo>
                    <a:lnTo>
                      <a:pt x="0" y="993093"/>
                    </a:lnTo>
                    <a:lnTo>
                      <a:pt x="16706604" y="993093"/>
                    </a:lnTo>
                    <a:lnTo>
                      <a:pt x="16706604" y="325423"/>
                    </a:ln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CCB82DF3-EF4A-84F0-DCFD-C6E7EC6DDD32}"/>
                  </a:ext>
                </a:extLst>
              </p:cNvPr>
              <p:cNvSpPr/>
              <p:nvPr/>
            </p:nvSpPr>
            <p:spPr>
              <a:xfrm>
                <a:off x="19197552" y="1847485"/>
                <a:ext cx="1015080" cy="294161"/>
              </a:xfrm>
              <a:custGeom>
                <a:avLst/>
                <a:gdLst>
                  <a:gd name="connsiteX0" fmla="*/ 868671 w 1015080"/>
                  <a:gd name="connsiteY0" fmla="*/ 26 h 294161"/>
                  <a:gd name="connsiteX1" fmla="*/ 868671 w 1015080"/>
                  <a:gd name="connsiteY1" fmla="*/ 0 h 294161"/>
                  <a:gd name="connsiteX2" fmla="*/ 147022 w 1015080"/>
                  <a:gd name="connsiteY2" fmla="*/ 0 h 294161"/>
                  <a:gd name="connsiteX3" fmla="*/ 0 w 1015080"/>
                  <a:gd name="connsiteY3" fmla="*/ 147082 h 294161"/>
                  <a:gd name="connsiteX4" fmla="*/ 147022 w 1015080"/>
                  <a:gd name="connsiteY4" fmla="*/ 294162 h 294161"/>
                  <a:gd name="connsiteX5" fmla="*/ 152530 w 1015080"/>
                  <a:gd name="connsiteY5" fmla="*/ 293885 h 294161"/>
                  <a:gd name="connsiteX6" fmla="*/ 862705 w 1015080"/>
                  <a:gd name="connsiteY6" fmla="*/ 293885 h 294161"/>
                  <a:gd name="connsiteX7" fmla="*/ 868212 w 1015080"/>
                  <a:gd name="connsiteY7" fmla="*/ 294162 h 294161"/>
                  <a:gd name="connsiteX8" fmla="*/ 1015081 w 1015080"/>
                  <a:gd name="connsiteY8" fmla="*/ 147082 h 294161"/>
                  <a:gd name="connsiteX9" fmla="*/ 868671 w 1015080"/>
                  <a:gd name="connsiteY9" fmla="*/ 26 h 29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5080" h="294161">
                    <a:moveTo>
                      <a:pt x="868671" y="26"/>
                    </a:moveTo>
                    <a:lnTo>
                      <a:pt x="868671" y="0"/>
                    </a:lnTo>
                    <a:lnTo>
                      <a:pt x="147022" y="0"/>
                    </a:lnTo>
                    <a:cubicBezTo>
                      <a:pt x="65785" y="0"/>
                      <a:pt x="0" y="65851"/>
                      <a:pt x="0" y="147082"/>
                    </a:cubicBezTo>
                    <a:cubicBezTo>
                      <a:pt x="0" y="228314"/>
                      <a:pt x="65785" y="294162"/>
                      <a:pt x="147022" y="294162"/>
                    </a:cubicBezTo>
                    <a:cubicBezTo>
                      <a:pt x="148858" y="294162"/>
                      <a:pt x="150694" y="293952"/>
                      <a:pt x="152530" y="293885"/>
                    </a:cubicBezTo>
                    <a:lnTo>
                      <a:pt x="862705" y="293885"/>
                    </a:lnTo>
                    <a:cubicBezTo>
                      <a:pt x="864540" y="293952"/>
                      <a:pt x="866376" y="294162"/>
                      <a:pt x="868212" y="294162"/>
                    </a:cubicBezTo>
                    <a:cubicBezTo>
                      <a:pt x="949297" y="294162"/>
                      <a:pt x="1015081" y="228312"/>
                      <a:pt x="1015081" y="147082"/>
                    </a:cubicBezTo>
                    <a:cubicBezTo>
                      <a:pt x="1015081" y="66020"/>
                      <a:pt x="949601" y="300"/>
                      <a:pt x="868671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186" name="Graphic 40">
                <a:extLst>
                  <a:ext uri="{FF2B5EF4-FFF2-40B4-BE49-F238E27FC236}">
                    <a16:creationId xmlns:a16="http://schemas.microsoft.com/office/drawing/2014/main" id="{93B54ECF-29C5-F682-D929-C1BC7AA64943}"/>
                  </a:ext>
                </a:extLst>
              </p:cNvPr>
              <p:cNvGrpSpPr/>
              <p:nvPr/>
            </p:nvGrpSpPr>
            <p:grpSpPr>
              <a:xfrm>
                <a:off x="4198688" y="1847485"/>
                <a:ext cx="1390225" cy="295163"/>
                <a:chOff x="4198688" y="1847485"/>
                <a:chExt cx="1390225" cy="295163"/>
              </a:xfrm>
            </p:grpSpPr>
            <p:sp>
              <p:nvSpPr>
                <p:cNvPr id="187" name="Freeform 186">
                  <a:extLst>
                    <a:ext uri="{FF2B5EF4-FFF2-40B4-BE49-F238E27FC236}">
                      <a16:creationId xmlns:a16="http://schemas.microsoft.com/office/drawing/2014/main" id="{88916C59-56D7-FBFB-4B31-8F89C6DF6BDC}"/>
                    </a:ext>
                  </a:extLst>
                </p:cNvPr>
                <p:cNvSpPr/>
                <p:nvPr/>
              </p:nvSpPr>
              <p:spPr>
                <a:xfrm>
                  <a:off x="4198690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88" name="Freeform 187">
                  <a:extLst>
                    <a:ext uri="{FF2B5EF4-FFF2-40B4-BE49-F238E27FC236}">
                      <a16:creationId xmlns:a16="http://schemas.microsoft.com/office/drawing/2014/main" id="{EAF80399-B249-6203-E624-F4F0F0BF1937}"/>
                    </a:ext>
                  </a:extLst>
                </p:cNvPr>
                <p:cNvSpPr/>
                <p:nvPr/>
              </p:nvSpPr>
              <p:spPr>
                <a:xfrm>
                  <a:off x="4198688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8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8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2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4" y="115313"/>
                        <a:pt x="77444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89" name="Freeform 188">
                  <a:extLst>
                    <a:ext uri="{FF2B5EF4-FFF2-40B4-BE49-F238E27FC236}">
                      <a16:creationId xmlns:a16="http://schemas.microsoft.com/office/drawing/2014/main" id="{39F544E1-C009-2C21-1B27-BDACED94807E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90" name="Freeform 189">
                  <a:extLst>
                    <a:ext uri="{FF2B5EF4-FFF2-40B4-BE49-F238E27FC236}">
                      <a16:creationId xmlns:a16="http://schemas.microsoft.com/office/drawing/2014/main" id="{4F0D17DD-278A-2AFA-2A43-460C1CF985CA}"/>
                    </a:ext>
                  </a:extLst>
                </p:cNvPr>
                <p:cNvSpPr/>
                <p:nvPr/>
              </p:nvSpPr>
              <p:spPr>
                <a:xfrm>
                  <a:off x="5294015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91" name="Freeform 190">
                  <a:extLst>
                    <a:ext uri="{FF2B5EF4-FFF2-40B4-BE49-F238E27FC236}">
                      <a16:creationId xmlns:a16="http://schemas.microsoft.com/office/drawing/2014/main" id="{B2EC56F1-3265-AC91-C4BD-29AACE84080B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9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9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4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5" y="115313"/>
                        <a:pt x="77446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92" name="Freeform 191">
                  <a:extLst>
                    <a:ext uri="{FF2B5EF4-FFF2-40B4-BE49-F238E27FC236}">
                      <a16:creationId xmlns:a16="http://schemas.microsoft.com/office/drawing/2014/main" id="{80AC14C0-FD99-FF7D-A05A-9E7B13FF5E89}"/>
                    </a:ext>
                  </a:extLst>
                </p:cNvPr>
                <p:cNvSpPr/>
                <p:nvPr/>
              </p:nvSpPr>
              <p:spPr>
                <a:xfrm>
                  <a:off x="5294014" y="1847485"/>
                  <a:ext cx="294899" cy="180798"/>
                </a:xfrm>
                <a:custGeom>
                  <a:avLst/>
                  <a:gdLst>
                    <a:gd name="connsiteX0" fmla="*/ 147449 w 294899"/>
                    <a:gd name="connsiteY0" fmla="*/ 66435 h 180798"/>
                    <a:gd name="connsiteX1" fmla="*/ 291014 w 294899"/>
                    <a:gd name="connsiteY1" fmla="*/ 180798 h 180798"/>
                    <a:gd name="connsiteX2" fmla="*/ 294900 w 294899"/>
                    <a:gd name="connsiteY2" fmla="*/ 147582 h 180798"/>
                    <a:gd name="connsiteX3" fmla="*/ 147449 w 294899"/>
                    <a:gd name="connsiteY3" fmla="*/ 0 h 180798"/>
                    <a:gd name="connsiteX4" fmla="*/ 0 w 294899"/>
                    <a:gd name="connsiteY4" fmla="*/ 147582 h 180798"/>
                    <a:gd name="connsiteX5" fmla="*/ 3884 w 294899"/>
                    <a:gd name="connsiteY5" fmla="*/ 180798 h 180798"/>
                    <a:gd name="connsiteX6" fmla="*/ 147449 w 294899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9" h="180798">
                      <a:moveTo>
                        <a:pt x="147449" y="66435"/>
                      </a:moveTo>
                      <a:cubicBezTo>
                        <a:pt x="217457" y="66435"/>
                        <a:pt x="275929" y="115313"/>
                        <a:pt x="291014" y="180798"/>
                      </a:cubicBezTo>
                      <a:cubicBezTo>
                        <a:pt x="293477" y="170107"/>
                        <a:pt x="294900" y="159022"/>
                        <a:pt x="294900" y="147582"/>
                      </a:cubicBezTo>
                      <a:cubicBezTo>
                        <a:pt x="294900" y="66076"/>
                        <a:pt x="228885" y="0"/>
                        <a:pt x="147449" y="0"/>
                      </a:cubicBezTo>
                      <a:cubicBezTo>
                        <a:pt x="66013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4" y="180798"/>
                      </a:cubicBezTo>
                      <a:cubicBezTo>
                        <a:pt x="18969" y="115313"/>
                        <a:pt x="77441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grpSp>
        <p:nvGrpSpPr>
          <p:cNvPr id="164" name="Graphic 40">
            <a:extLst>
              <a:ext uri="{FF2B5EF4-FFF2-40B4-BE49-F238E27FC236}">
                <a16:creationId xmlns:a16="http://schemas.microsoft.com/office/drawing/2014/main" id="{2048B3F2-D6BF-1A1D-E9C6-E947DECD8EC8}"/>
              </a:ext>
            </a:extLst>
          </p:cNvPr>
          <p:cNvGrpSpPr/>
          <p:nvPr/>
        </p:nvGrpSpPr>
        <p:grpSpPr>
          <a:xfrm>
            <a:off x="8855075" y="8342773"/>
            <a:ext cx="6667501" cy="4238978"/>
            <a:chOff x="3900435" y="1498521"/>
            <a:chExt cx="16706693" cy="10621567"/>
          </a:xfrm>
        </p:grpSpPr>
        <p:grpSp>
          <p:nvGrpSpPr>
            <p:cNvPr id="165" name="Graphic 40">
              <a:extLst>
                <a:ext uri="{FF2B5EF4-FFF2-40B4-BE49-F238E27FC236}">
                  <a16:creationId xmlns:a16="http://schemas.microsoft.com/office/drawing/2014/main" id="{281E6208-4D6B-42D8-8567-29840E5017AA}"/>
                </a:ext>
              </a:extLst>
            </p:cNvPr>
            <p:cNvGrpSpPr/>
            <p:nvPr/>
          </p:nvGrpSpPr>
          <p:grpSpPr>
            <a:xfrm>
              <a:off x="3900435" y="1498521"/>
              <a:ext cx="16706693" cy="10621567"/>
              <a:chOff x="3900435" y="1498521"/>
              <a:chExt cx="16706693" cy="10621567"/>
            </a:xfrm>
          </p:grpSpPr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2FA6B8C8-3C85-2F67-8A2C-7E220DC1654F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93" cy="10621567"/>
              </a:xfrm>
              <a:custGeom>
                <a:avLst/>
                <a:gdLst>
                  <a:gd name="connsiteX0" fmla="*/ 16377726 w 16706693"/>
                  <a:gd name="connsiteY0" fmla="*/ 0 h 10621567"/>
                  <a:gd name="connsiteX1" fmla="*/ 16706693 w 16706693"/>
                  <a:gd name="connsiteY1" fmla="*/ 329266 h 10621567"/>
                  <a:gd name="connsiteX2" fmla="*/ 16706693 w 16706693"/>
                  <a:gd name="connsiteY2" fmla="*/ 10292302 h 10621567"/>
                  <a:gd name="connsiteX3" fmla="*/ 16377726 w 16706693"/>
                  <a:gd name="connsiteY3" fmla="*/ 10621568 h 10621567"/>
                  <a:gd name="connsiteX4" fmla="*/ 328967 w 16706693"/>
                  <a:gd name="connsiteY4" fmla="*/ 10621568 h 10621567"/>
                  <a:gd name="connsiteX5" fmla="*/ -1 w 16706693"/>
                  <a:gd name="connsiteY5" fmla="*/ 10292302 h 10621567"/>
                  <a:gd name="connsiteX6" fmla="*/ -1 w 16706693"/>
                  <a:gd name="connsiteY6" fmla="*/ 329267 h 10621567"/>
                  <a:gd name="connsiteX7" fmla="*/ 328967 w 16706693"/>
                  <a:gd name="connsiteY7" fmla="*/ 0 h 1062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06693" h="10621567">
                    <a:moveTo>
                      <a:pt x="16377726" y="0"/>
                    </a:moveTo>
                    <a:cubicBezTo>
                      <a:pt x="16559410" y="0"/>
                      <a:pt x="16706693" y="147418"/>
                      <a:pt x="16706693" y="329266"/>
                    </a:cubicBezTo>
                    <a:lnTo>
                      <a:pt x="16706693" y="10292302"/>
                    </a:lnTo>
                    <a:cubicBezTo>
                      <a:pt x="16706693" y="10474150"/>
                      <a:pt x="16559410" y="10621568"/>
                      <a:pt x="16377726" y="10621568"/>
                    </a:cubicBezTo>
                    <a:lnTo>
                      <a:pt x="328967" y="10621568"/>
                    </a:lnTo>
                    <a:cubicBezTo>
                      <a:pt x="147283" y="10621568"/>
                      <a:pt x="-1" y="10474150"/>
                      <a:pt x="-1" y="10292302"/>
                    </a:cubicBezTo>
                    <a:lnTo>
                      <a:pt x="-1" y="329267"/>
                    </a:lnTo>
                    <a:cubicBezTo>
                      <a:pt x="-1" y="147418"/>
                      <a:pt x="147283" y="0"/>
                      <a:pt x="3289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9041B94F-0170-0627-C364-AF1E68DC5E12}"/>
                  </a:ext>
                </a:extLst>
              </p:cNvPr>
              <p:cNvSpPr/>
              <p:nvPr/>
            </p:nvSpPr>
            <p:spPr>
              <a:xfrm>
                <a:off x="4588698" y="2046143"/>
                <a:ext cx="15330099" cy="9363606"/>
              </a:xfrm>
              <a:custGeom>
                <a:avLst/>
                <a:gdLst>
                  <a:gd name="connsiteX0" fmla="*/ 15146513 w 15330099"/>
                  <a:gd name="connsiteY0" fmla="*/ 0 h 9363606"/>
                  <a:gd name="connsiteX1" fmla="*/ 15330099 w 15330099"/>
                  <a:gd name="connsiteY1" fmla="*/ 183754 h 9363606"/>
                  <a:gd name="connsiteX2" fmla="*/ 15330099 w 15330099"/>
                  <a:gd name="connsiteY2" fmla="*/ 9179853 h 9363606"/>
                  <a:gd name="connsiteX3" fmla="*/ 15146513 w 15330099"/>
                  <a:gd name="connsiteY3" fmla="*/ 9363606 h 9363606"/>
                  <a:gd name="connsiteX4" fmla="*/ 183586 w 15330099"/>
                  <a:gd name="connsiteY4" fmla="*/ 9363606 h 9363606"/>
                  <a:gd name="connsiteX5" fmla="*/ 0 w 15330099"/>
                  <a:gd name="connsiteY5" fmla="*/ 9179853 h 9363606"/>
                  <a:gd name="connsiteX6" fmla="*/ 0 w 15330099"/>
                  <a:gd name="connsiteY6" fmla="*/ 183754 h 9363606"/>
                  <a:gd name="connsiteX7" fmla="*/ 183586 w 15330099"/>
                  <a:gd name="connsiteY7" fmla="*/ 0 h 936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30099" h="9363606">
                    <a:moveTo>
                      <a:pt x="15146513" y="0"/>
                    </a:moveTo>
                    <a:cubicBezTo>
                      <a:pt x="15247905" y="0"/>
                      <a:pt x="15330099" y="82269"/>
                      <a:pt x="15330099" y="183754"/>
                    </a:cubicBezTo>
                    <a:lnTo>
                      <a:pt x="15330099" y="9179853"/>
                    </a:lnTo>
                    <a:cubicBezTo>
                      <a:pt x="15330099" y="9281337"/>
                      <a:pt x="15247905" y="9363606"/>
                      <a:pt x="15146513" y="9363606"/>
                    </a:cubicBezTo>
                    <a:lnTo>
                      <a:pt x="183586" y="9363606"/>
                    </a:lnTo>
                    <a:cubicBezTo>
                      <a:pt x="82194" y="9363606"/>
                      <a:pt x="0" y="9281337"/>
                      <a:pt x="0" y="9179853"/>
                    </a:cubicBezTo>
                    <a:lnTo>
                      <a:pt x="0" y="183754"/>
                    </a:lnTo>
                    <a:cubicBezTo>
                      <a:pt x="0" y="82269"/>
                      <a:pt x="82194" y="0"/>
                      <a:pt x="1835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</p:grpSp>
        <p:grpSp>
          <p:nvGrpSpPr>
            <p:cNvPr id="166" name="Graphic 40">
              <a:extLst>
                <a:ext uri="{FF2B5EF4-FFF2-40B4-BE49-F238E27FC236}">
                  <a16:creationId xmlns:a16="http://schemas.microsoft.com/office/drawing/2014/main" id="{45130AF6-9DE2-6613-C03D-532FA3F0E14A}"/>
                </a:ext>
              </a:extLst>
            </p:cNvPr>
            <p:cNvGrpSpPr/>
            <p:nvPr/>
          </p:nvGrpSpPr>
          <p:grpSpPr>
            <a:xfrm>
              <a:off x="3900435" y="1498521"/>
              <a:ext cx="16706603" cy="993092"/>
              <a:chOff x="3900435" y="1498521"/>
              <a:chExt cx="16706603" cy="993092"/>
            </a:xfrm>
          </p:grpSpPr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65C89188-9268-F21F-7435-BD9282A69E5D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03" cy="993092"/>
              </a:xfrm>
              <a:custGeom>
                <a:avLst/>
                <a:gdLst>
                  <a:gd name="connsiteX0" fmla="*/ 16706604 w 16706603"/>
                  <a:gd name="connsiteY0" fmla="*/ 325423 h 993092"/>
                  <a:gd name="connsiteX1" fmla="*/ 16381502 w 16706603"/>
                  <a:gd name="connsiteY1" fmla="*/ 0 h 993092"/>
                  <a:gd name="connsiteX2" fmla="*/ 325127 w 16706603"/>
                  <a:gd name="connsiteY2" fmla="*/ 0 h 993092"/>
                  <a:gd name="connsiteX3" fmla="*/ 0 w 16706603"/>
                  <a:gd name="connsiteY3" fmla="*/ 325423 h 993092"/>
                  <a:gd name="connsiteX4" fmla="*/ 0 w 16706603"/>
                  <a:gd name="connsiteY4" fmla="*/ 993093 h 993092"/>
                  <a:gd name="connsiteX5" fmla="*/ 16706604 w 16706603"/>
                  <a:gd name="connsiteY5" fmla="*/ 993093 h 993092"/>
                  <a:gd name="connsiteX6" fmla="*/ 16706604 w 16706603"/>
                  <a:gd name="connsiteY6" fmla="*/ 325423 h 99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06603" h="993092">
                    <a:moveTo>
                      <a:pt x="16706604" y="325423"/>
                    </a:moveTo>
                    <a:cubicBezTo>
                      <a:pt x="16706604" y="146441"/>
                      <a:pt x="16560345" y="0"/>
                      <a:pt x="16381502" y="0"/>
                    </a:cubicBezTo>
                    <a:lnTo>
                      <a:pt x="325127" y="0"/>
                    </a:lnTo>
                    <a:cubicBezTo>
                      <a:pt x="146311" y="0"/>
                      <a:pt x="0" y="146441"/>
                      <a:pt x="0" y="325423"/>
                    </a:cubicBezTo>
                    <a:lnTo>
                      <a:pt x="0" y="993093"/>
                    </a:lnTo>
                    <a:lnTo>
                      <a:pt x="16706604" y="993093"/>
                    </a:lnTo>
                    <a:lnTo>
                      <a:pt x="16706604" y="325423"/>
                    </a:ln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CEBB569E-F92A-377C-B9B1-A923B36DB4AD}"/>
                  </a:ext>
                </a:extLst>
              </p:cNvPr>
              <p:cNvSpPr/>
              <p:nvPr/>
            </p:nvSpPr>
            <p:spPr>
              <a:xfrm>
                <a:off x="19197552" y="1847485"/>
                <a:ext cx="1015080" cy="294161"/>
              </a:xfrm>
              <a:custGeom>
                <a:avLst/>
                <a:gdLst>
                  <a:gd name="connsiteX0" fmla="*/ 868671 w 1015080"/>
                  <a:gd name="connsiteY0" fmla="*/ 26 h 294161"/>
                  <a:gd name="connsiteX1" fmla="*/ 868671 w 1015080"/>
                  <a:gd name="connsiteY1" fmla="*/ 0 h 294161"/>
                  <a:gd name="connsiteX2" fmla="*/ 147022 w 1015080"/>
                  <a:gd name="connsiteY2" fmla="*/ 0 h 294161"/>
                  <a:gd name="connsiteX3" fmla="*/ 0 w 1015080"/>
                  <a:gd name="connsiteY3" fmla="*/ 147082 h 294161"/>
                  <a:gd name="connsiteX4" fmla="*/ 147022 w 1015080"/>
                  <a:gd name="connsiteY4" fmla="*/ 294162 h 294161"/>
                  <a:gd name="connsiteX5" fmla="*/ 152530 w 1015080"/>
                  <a:gd name="connsiteY5" fmla="*/ 293885 h 294161"/>
                  <a:gd name="connsiteX6" fmla="*/ 862705 w 1015080"/>
                  <a:gd name="connsiteY6" fmla="*/ 293885 h 294161"/>
                  <a:gd name="connsiteX7" fmla="*/ 868212 w 1015080"/>
                  <a:gd name="connsiteY7" fmla="*/ 294162 h 294161"/>
                  <a:gd name="connsiteX8" fmla="*/ 1015081 w 1015080"/>
                  <a:gd name="connsiteY8" fmla="*/ 147082 h 294161"/>
                  <a:gd name="connsiteX9" fmla="*/ 868671 w 1015080"/>
                  <a:gd name="connsiteY9" fmla="*/ 26 h 29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5080" h="294161">
                    <a:moveTo>
                      <a:pt x="868671" y="26"/>
                    </a:moveTo>
                    <a:lnTo>
                      <a:pt x="868671" y="0"/>
                    </a:lnTo>
                    <a:lnTo>
                      <a:pt x="147022" y="0"/>
                    </a:lnTo>
                    <a:cubicBezTo>
                      <a:pt x="65785" y="0"/>
                      <a:pt x="0" y="65851"/>
                      <a:pt x="0" y="147082"/>
                    </a:cubicBezTo>
                    <a:cubicBezTo>
                      <a:pt x="0" y="228314"/>
                      <a:pt x="65785" y="294162"/>
                      <a:pt x="147022" y="294162"/>
                    </a:cubicBezTo>
                    <a:cubicBezTo>
                      <a:pt x="148858" y="294162"/>
                      <a:pt x="150694" y="293952"/>
                      <a:pt x="152530" y="293885"/>
                    </a:cubicBezTo>
                    <a:lnTo>
                      <a:pt x="862705" y="293885"/>
                    </a:lnTo>
                    <a:cubicBezTo>
                      <a:pt x="864540" y="293952"/>
                      <a:pt x="866376" y="294162"/>
                      <a:pt x="868212" y="294162"/>
                    </a:cubicBezTo>
                    <a:cubicBezTo>
                      <a:pt x="949297" y="294162"/>
                      <a:pt x="1015081" y="228312"/>
                      <a:pt x="1015081" y="147082"/>
                    </a:cubicBezTo>
                    <a:cubicBezTo>
                      <a:pt x="1015081" y="66020"/>
                      <a:pt x="949601" y="300"/>
                      <a:pt x="868671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169" name="Graphic 40">
                <a:extLst>
                  <a:ext uri="{FF2B5EF4-FFF2-40B4-BE49-F238E27FC236}">
                    <a16:creationId xmlns:a16="http://schemas.microsoft.com/office/drawing/2014/main" id="{9AD7F4DB-B8D7-BDD1-FA18-214D9F6DD8EF}"/>
                  </a:ext>
                </a:extLst>
              </p:cNvPr>
              <p:cNvGrpSpPr/>
              <p:nvPr/>
            </p:nvGrpSpPr>
            <p:grpSpPr>
              <a:xfrm>
                <a:off x="4198688" y="1847485"/>
                <a:ext cx="1390225" cy="295163"/>
                <a:chOff x="4198688" y="1847485"/>
                <a:chExt cx="1390225" cy="295163"/>
              </a:xfrm>
            </p:grpSpPr>
            <p:sp>
              <p:nvSpPr>
                <p:cNvPr id="170" name="Freeform 169">
                  <a:extLst>
                    <a:ext uri="{FF2B5EF4-FFF2-40B4-BE49-F238E27FC236}">
                      <a16:creationId xmlns:a16="http://schemas.microsoft.com/office/drawing/2014/main" id="{B7D3E36B-7561-5928-7896-CD6A1387417B}"/>
                    </a:ext>
                  </a:extLst>
                </p:cNvPr>
                <p:cNvSpPr/>
                <p:nvPr/>
              </p:nvSpPr>
              <p:spPr>
                <a:xfrm>
                  <a:off x="4198690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71" name="Freeform 170">
                  <a:extLst>
                    <a:ext uri="{FF2B5EF4-FFF2-40B4-BE49-F238E27FC236}">
                      <a16:creationId xmlns:a16="http://schemas.microsoft.com/office/drawing/2014/main" id="{EBA651E2-D2E6-43F6-CF9D-CECA2584419A}"/>
                    </a:ext>
                  </a:extLst>
                </p:cNvPr>
                <p:cNvSpPr/>
                <p:nvPr/>
              </p:nvSpPr>
              <p:spPr>
                <a:xfrm>
                  <a:off x="4198688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8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8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2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4" y="115313"/>
                        <a:pt x="77444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72" name="Freeform 171">
                  <a:extLst>
                    <a:ext uri="{FF2B5EF4-FFF2-40B4-BE49-F238E27FC236}">
                      <a16:creationId xmlns:a16="http://schemas.microsoft.com/office/drawing/2014/main" id="{1ADB2300-86B4-1298-B43C-4DDBCC9CE259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73" name="Freeform 172">
                  <a:extLst>
                    <a:ext uri="{FF2B5EF4-FFF2-40B4-BE49-F238E27FC236}">
                      <a16:creationId xmlns:a16="http://schemas.microsoft.com/office/drawing/2014/main" id="{DB402BC1-57AF-BF58-8F5E-C12105D29493}"/>
                    </a:ext>
                  </a:extLst>
                </p:cNvPr>
                <p:cNvSpPr/>
                <p:nvPr/>
              </p:nvSpPr>
              <p:spPr>
                <a:xfrm>
                  <a:off x="5294015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74" name="Freeform 173">
                  <a:extLst>
                    <a:ext uri="{FF2B5EF4-FFF2-40B4-BE49-F238E27FC236}">
                      <a16:creationId xmlns:a16="http://schemas.microsoft.com/office/drawing/2014/main" id="{B1FFB202-0540-4EC4-85C4-92CD71128EC8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9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9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4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5" y="115313"/>
                        <a:pt x="77446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75" name="Freeform 174">
                  <a:extLst>
                    <a:ext uri="{FF2B5EF4-FFF2-40B4-BE49-F238E27FC236}">
                      <a16:creationId xmlns:a16="http://schemas.microsoft.com/office/drawing/2014/main" id="{20E4DEEF-A165-F760-85EE-1FFA5FE2F169}"/>
                    </a:ext>
                  </a:extLst>
                </p:cNvPr>
                <p:cNvSpPr/>
                <p:nvPr/>
              </p:nvSpPr>
              <p:spPr>
                <a:xfrm>
                  <a:off x="5294014" y="1847485"/>
                  <a:ext cx="294899" cy="180798"/>
                </a:xfrm>
                <a:custGeom>
                  <a:avLst/>
                  <a:gdLst>
                    <a:gd name="connsiteX0" fmla="*/ 147449 w 294899"/>
                    <a:gd name="connsiteY0" fmla="*/ 66435 h 180798"/>
                    <a:gd name="connsiteX1" fmla="*/ 291014 w 294899"/>
                    <a:gd name="connsiteY1" fmla="*/ 180798 h 180798"/>
                    <a:gd name="connsiteX2" fmla="*/ 294900 w 294899"/>
                    <a:gd name="connsiteY2" fmla="*/ 147582 h 180798"/>
                    <a:gd name="connsiteX3" fmla="*/ 147449 w 294899"/>
                    <a:gd name="connsiteY3" fmla="*/ 0 h 180798"/>
                    <a:gd name="connsiteX4" fmla="*/ 0 w 294899"/>
                    <a:gd name="connsiteY4" fmla="*/ 147582 h 180798"/>
                    <a:gd name="connsiteX5" fmla="*/ 3884 w 294899"/>
                    <a:gd name="connsiteY5" fmla="*/ 180798 h 180798"/>
                    <a:gd name="connsiteX6" fmla="*/ 147449 w 294899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9" h="180798">
                      <a:moveTo>
                        <a:pt x="147449" y="66435"/>
                      </a:moveTo>
                      <a:cubicBezTo>
                        <a:pt x="217457" y="66435"/>
                        <a:pt x="275929" y="115313"/>
                        <a:pt x="291014" y="180798"/>
                      </a:cubicBezTo>
                      <a:cubicBezTo>
                        <a:pt x="293477" y="170107"/>
                        <a:pt x="294900" y="159022"/>
                        <a:pt x="294900" y="147582"/>
                      </a:cubicBezTo>
                      <a:cubicBezTo>
                        <a:pt x="294900" y="66076"/>
                        <a:pt x="228885" y="0"/>
                        <a:pt x="147449" y="0"/>
                      </a:cubicBezTo>
                      <a:cubicBezTo>
                        <a:pt x="66013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4" y="180798"/>
                      </a:cubicBezTo>
                      <a:cubicBezTo>
                        <a:pt x="18969" y="115313"/>
                        <a:pt x="77441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grpSp>
        <p:nvGrpSpPr>
          <p:cNvPr id="147" name="Graphic 40">
            <a:extLst>
              <a:ext uri="{FF2B5EF4-FFF2-40B4-BE49-F238E27FC236}">
                <a16:creationId xmlns:a16="http://schemas.microsoft.com/office/drawing/2014/main" id="{36A64341-CC98-900C-00B3-72A8E3F33871}"/>
              </a:ext>
            </a:extLst>
          </p:cNvPr>
          <p:cNvGrpSpPr/>
          <p:nvPr/>
        </p:nvGrpSpPr>
        <p:grpSpPr>
          <a:xfrm>
            <a:off x="1121060" y="8342773"/>
            <a:ext cx="6667501" cy="4238978"/>
            <a:chOff x="3900435" y="1498521"/>
            <a:chExt cx="16706693" cy="10621567"/>
          </a:xfrm>
        </p:grpSpPr>
        <p:grpSp>
          <p:nvGrpSpPr>
            <p:cNvPr id="148" name="Graphic 40">
              <a:extLst>
                <a:ext uri="{FF2B5EF4-FFF2-40B4-BE49-F238E27FC236}">
                  <a16:creationId xmlns:a16="http://schemas.microsoft.com/office/drawing/2014/main" id="{BFED7824-53B0-2629-C0EB-B59AD55A0776}"/>
                </a:ext>
              </a:extLst>
            </p:cNvPr>
            <p:cNvGrpSpPr/>
            <p:nvPr/>
          </p:nvGrpSpPr>
          <p:grpSpPr>
            <a:xfrm>
              <a:off x="3900435" y="1498521"/>
              <a:ext cx="16706693" cy="10621567"/>
              <a:chOff x="3900435" y="1498521"/>
              <a:chExt cx="16706693" cy="10621567"/>
            </a:xfrm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D496FE5D-A0FF-08BC-4996-8C5A5680CB1E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93" cy="10621567"/>
              </a:xfrm>
              <a:custGeom>
                <a:avLst/>
                <a:gdLst>
                  <a:gd name="connsiteX0" fmla="*/ 16377726 w 16706693"/>
                  <a:gd name="connsiteY0" fmla="*/ 0 h 10621567"/>
                  <a:gd name="connsiteX1" fmla="*/ 16706693 w 16706693"/>
                  <a:gd name="connsiteY1" fmla="*/ 329266 h 10621567"/>
                  <a:gd name="connsiteX2" fmla="*/ 16706693 w 16706693"/>
                  <a:gd name="connsiteY2" fmla="*/ 10292302 h 10621567"/>
                  <a:gd name="connsiteX3" fmla="*/ 16377726 w 16706693"/>
                  <a:gd name="connsiteY3" fmla="*/ 10621568 h 10621567"/>
                  <a:gd name="connsiteX4" fmla="*/ 328967 w 16706693"/>
                  <a:gd name="connsiteY4" fmla="*/ 10621568 h 10621567"/>
                  <a:gd name="connsiteX5" fmla="*/ -1 w 16706693"/>
                  <a:gd name="connsiteY5" fmla="*/ 10292302 h 10621567"/>
                  <a:gd name="connsiteX6" fmla="*/ -1 w 16706693"/>
                  <a:gd name="connsiteY6" fmla="*/ 329267 h 10621567"/>
                  <a:gd name="connsiteX7" fmla="*/ 328967 w 16706693"/>
                  <a:gd name="connsiteY7" fmla="*/ 0 h 1062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06693" h="10621567">
                    <a:moveTo>
                      <a:pt x="16377726" y="0"/>
                    </a:moveTo>
                    <a:cubicBezTo>
                      <a:pt x="16559410" y="0"/>
                      <a:pt x="16706693" y="147418"/>
                      <a:pt x="16706693" y="329266"/>
                    </a:cubicBezTo>
                    <a:lnTo>
                      <a:pt x="16706693" y="10292302"/>
                    </a:lnTo>
                    <a:cubicBezTo>
                      <a:pt x="16706693" y="10474150"/>
                      <a:pt x="16559410" y="10621568"/>
                      <a:pt x="16377726" y="10621568"/>
                    </a:cubicBezTo>
                    <a:lnTo>
                      <a:pt x="328967" y="10621568"/>
                    </a:lnTo>
                    <a:cubicBezTo>
                      <a:pt x="147283" y="10621568"/>
                      <a:pt x="-1" y="10474150"/>
                      <a:pt x="-1" y="10292302"/>
                    </a:cubicBezTo>
                    <a:lnTo>
                      <a:pt x="-1" y="329267"/>
                    </a:lnTo>
                    <a:cubicBezTo>
                      <a:pt x="-1" y="147418"/>
                      <a:pt x="147283" y="0"/>
                      <a:pt x="3289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CC83E44F-C9EE-9621-C50A-5D574D8DA9A2}"/>
                  </a:ext>
                </a:extLst>
              </p:cNvPr>
              <p:cNvSpPr/>
              <p:nvPr/>
            </p:nvSpPr>
            <p:spPr>
              <a:xfrm>
                <a:off x="4588698" y="2046143"/>
                <a:ext cx="15330099" cy="9363606"/>
              </a:xfrm>
              <a:custGeom>
                <a:avLst/>
                <a:gdLst>
                  <a:gd name="connsiteX0" fmla="*/ 15146513 w 15330099"/>
                  <a:gd name="connsiteY0" fmla="*/ 0 h 9363606"/>
                  <a:gd name="connsiteX1" fmla="*/ 15330099 w 15330099"/>
                  <a:gd name="connsiteY1" fmla="*/ 183754 h 9363606"/>
                  <a:gd name="connsiteX2" fmla="*/ 15330099 w 15330099"/>
                  <a:gd name="connsiteY2" fmla="*/ 9179853 h 9363606"/>
                  <a:gd name="connsiteX3" fmla="*/ 15146513 w 15330099"/>
                  <a:gd name="connsiteY3" fmla="*/ 9363606 h 9363606"/>
                  <a:gd name="connsiteX4" fmla="*/ 183586 w 15330099"/>
                  <a:gd name="connsiteY4" fmla="*/ 9363606 h 9363606"/>
                  <a:gd name="connsiteX5" fmla="*/ 0 w 15330099"/>
                  <a:gd name="connsiteY5" fmla="*/ 9179853 h 9363606"/>
                  <a:gd name="connsiteX6" fmla="*/ 0 w 15330099"/>
                  <a:gd name="connsiteY6" fmla="*/ 183754 h 9363606"/>
                  <a:gd name="connsiteX7" fmla="*/ 183586 w 15330099"/>
                  <a:gd name="connsiteY7" fmla="*/ 0 h 936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30099" h="9363606">
                    <a:moveTo>
                      <a:pt x="15146513" y="0"/>
                    </a:moveTo>
                    <a:cubicBezTo>
                      <a:pt x="15247905" y="0"/>
                      <a:pt x="15330099" y="82269"/>
                      <a:pt x="15330099" y="183754"/>
                    </a:cubicBezTo>
                    <a:lnTo>
                      <a:pt x="15330099" y="9179853"/>
                    </a:lnTo>
                    <a:cubicBezTo>
                      <a:pt x="15330099" y="9281337"/>
                      <a:pt x="15247905" y="9363606"/>
                      <a:pt x="15146513" y="9363606"/>
                    </a:cubicBezTo>
                    <a:lnTo>
                      <a:pt x="183586" y="9363606"/>
                    </a:lnTo>
                    <a:cubicBezTo>
                      <a:pt x="82194" y="9363606"/>
                      <a:pt x="0" y="9281337"/>
                      <a:pt x="0" y="9179853"/>
                    </a:cubicBezTo>
                    <a:lnTo>
                      <a:pt x="0" y="183754"/>
                    </a:lnTo>
                    <a:cubicBezTo>
                      <a:pt x="0" y="82269"/>
                      <a:pt x="82194" y="0"/>
                      <a:pt x="18358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</p:grpSp>
        <p:grpSp>
          <p:nvGrpSpPr>
            <p:cNvPr id="149" name="Graphic 40">
              <a:extLst>
                <a:ext uri="{FF2B5EF4-FFF2-40B4-BE49-F238E27FC236}">
                  <a16:creationId xmlns:a16="http://schemas.microsoft.com/office/drawing/2014/main" id="{1E76CE74-69EC-A45D-72DB-0DEF2850BB21}"/>
                </a:ext>
              </a:extLst>
            </p:cNvPr>
            <p:cNvGrpSpPr/>
            <p:nvPr/>
          </p:nvGrpSpPr>
          <p:grpSpPr>
            <a:xfrm>
              <a:off x="3900435" y="1498521"/>
              <a:ext cx="16706603" cy="993092"/>
              <a:chOff x="3900435" y="1498521"/>
              <a:chExt cx="16706603" cy="993092"/>
            </a:xfrm>
          </p:grpSpPr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24A15831-C8E7-9312-F47F-F8BF5BBF5769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03" cy="993092"/>
              </a:xfrm>
              <a:custGeom>
                <a:avLst/>
                <a:gdLst>
                  <a:gd name="connsiteX0" fmla="*/ 16706604 w 16706603"/>
                  <a:gd name="connsiteY0" fmla="*/ 325423 h 993092"/>
                  <a:gd name="connsiteX1" fmla="*/ 16381502 w 16706603"/>
                  <a:gd name="connsiteY1" fmla="*/ 0 h 993092"/>
                  <a:gd name="connsiteX2" fmla="*/ 325127 w 16706603"/>
                  <a:gd name="connsiteY2" fmla="*/ 0 h 993092"/>
                  <a:gd name="connsiteX3" fmla="*/ 0 w 16706603"/>
                  <a:gd name="connsiteY3" fmla="*/ 325423 h 993092"/>
                  <a:gd name="connsiteX4" fmla="*/ 0 w 16706603"/>
                  <a:gd name="connsiteY4" fmla="*/ 993093 h 993092"/>
                  <a:gd name="connsiteX5" fmla="*/ 16706604 w 16706603"/>
                  <a:gd name="connsiteY5" fmla="*/ 993093 h 993092"/>
                  <a:gd name="connsiteX6" fmla="*/ 16706604 w 16706603"/>
                  <a:gd name="connsiteY6" fmla="*/ 325423 h 99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06603" h="993092">
                    <a:moveTo>
                      <a:pt x="16706604" y="325423"/>
                    </a:moveTo>
                    <a:cubicBezTo>
                      <a:pt x="16706604" y="146441"/>
                      <a:pt x="16560345" y="0"/>
                      <a:pt x="16381502" y="0"/>
                    </a:cubicBezTo>
                    <a:lnTo>
                      <a:pt x="325127" y="0"/>
                    </a:lnTo>
                    <a:cubicBezTo>
                      <a:pt x="146311" y="0"/>
                      <a:pt x="0" y="146441"/>
                      <a:pt x="0" y="325423"/>
                    </a:cubicBezTo>
                    <a:lnTo>
                      <a:pt x="0" y="993093"/>
                    </a:lnTo>
                    <a:lnTo>
                      <a:pt x="16706604" y="993093"/>
                    </a:lnTo>
                    <a:lnTo>
                      <a:pt x="16706604" y="325423"/>
                    </a:ln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B1FEC313-5B56-9158-5217-D14656996659}"/>
                  </a:ext>
                </a:extLst>
              </p:cNvPr>
              <p:cNvSpPr/>
              <p:nvPr/>
            </p:nvSpPr>
            <p:spPr>
              <a:xfrm>
                <a:off x="19197552" y="1847485"/>
                <a:ext cx="1015080" cy="294161"/>
              </a:xfrm>
              <a:custGeom>
                <a:avLst/>
                <a:gdLst>
                  <a:gd name="connsiteX0" fmla="*/ 868671 w 1015080"/>
                  <a:gd name="connsiteY0" fmla="*/ 26 h 294161"/>
                  <a:gd name="connsiteX1" fmla="*/ 868671 w 1015080"/>
                  <a:gd name="connsiteY1" fmla="*/ 0 h 294161"/>
                  <a:gd name="connsiteX2" fmla="*/ 147022 w 1015080"/>
                  <a:gd name="connsiteY2" fmla="*/ 0 h 294161"/>
                  <a:gd name="connsiteX3" fmla="*/ 0 w 1015080"/>
                  <a:gd name="connsiteY3" fmla="*/ 147082 h 294161"/>
                  <a:gd name="connsiteX4" fmla="*/ 147022 w 1015080"/>
                  <a:gd name="connsiteY4" fmla="*/ 294162 h 294161"/>
                  <a:gd name="connsiteX5" fmla="*/ 152530 w 1015080"/>
                  <a:gd name="connsiteY5" fmla="*/ 293885 h 294161"/>
                  <a:gd name="connsiteX6" fmla="*/ 862705 w 1015080"/>
                  <a:gd name="connsiteY6" fmla="*/ 293885 h 294161"/>
                  <a:gd name="connsiteX7" fmla="*/ 868212 w 1015080"/>
                  <a:gd name="connsiteY7" fmla="*/ 294162 h 294161"/>
                  <a:gd name="connsiteX8" fmla="*/ 1015081 w 1015080"/>
                  <a:gd name="connsiteY8" fmla="*/ 147082 h 294161"/>
                  <a:gd name="connsiteX9" fmla="*/ 868671 w 1015080"/>
                  <a:gd name="connsiteY9" fmla="*/ 26 h 29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5080" h="294161">
                    <a:moveTo>
                      <a:pt x="868671" y="26"/>
                    </a:moveTo>
                    <a:lnTo>
                      <a:pt x="868671" y="0"/>
                    </a:lnTo>
                    <a:lnTo>
                      <a:pt x="147022" y="0"/>
                    </a:lnTo>
                    <a:cubicBezTo>
                      <a:pt x="65785" y="0"/>
                      <a:pt x="0" y="65851"/>
                      <a:pt x="0" y="147082"/>
                    </a:cubicBezTo>
                    <a:cubicBezTo>
                      <a:pt x="0" y="228314"/>
                      <a:pt x="65785" y="294162"/>
                      <a:pt x="147022" y="294162"/>
                    </a:cubicBezTo>
                    <a:cubicBezTo>
                      <a:pt x="148858" y="294162"/>
                      <a:pt x="150694" y="293952"/>
                      <a:pt x="152530" y="293885"/>
                    </a:cubicBezTo>
                    <a:lnTo>
                      <a:pt x="862705" y="293885"/>
                    </a:lnTo>
                    <a:cubicBezTo>
                      <a:pt x="864540" y="293952"/>
                      <a:pt x="866376" y="294162"/>
                      <a:pt x="868212" y="294162"/>
                    </a:cubicBezTo>
                    <a:cubicBezTo>
                      <a:pt x="949297" y="294162"/>
                      <a:pt x="1015081" y="228312"/>
                      <a:pt x="1015081" y="147082"/>
                    </a:cubicBezTo>
                    <a:cubicBezTo>
                      <a:pt x="1015081" y="66020"/>
                      <a:pt x="949601" y="300"/>
                      <a:pt x="868671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152" name="Graphic 40">
                <a:extLst>
                  <a:ext uri="{FF2B5EF4-FFF2-40B4-BE49-F238E27FC236}">
                    <a16:creationId xmlns:a16="http://schemas.microsoft.com/office/drawing/2014/main" id="{C1D6BF60-556D-778E-2CD3-A725BF54AD21}"/>
                  </a:ext>
                </a:extLst>
              </p:cNvPr>
              <p:cNvGrpSpPr/>
              <p:nvPr/>
            </p:nvGrpSpPr>
            <p:grpSpPr>
              <a:xfrm>
                <a:off x="4198688" y="1847485"/>
                <a:ext cx="1390225" cy="295163"/>
                <a:chOff x="4198688" y="1847485"/>
                <a:chExt cx="1390225" cy="295163"/>
              </a:xfrm>
            </p:grpSpPr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5A6AFD36-37F0-B00B-03A9-F739E6CD6503}"/>
                    </a:ext>
                  </a:extLst>
                </p:cNvPr>
                <p:cNvSpPr/>
                <p:nvPr/>
              </p:nvSpPr>
              <p:spPr>
                <a:xfrm>
                  <a:off x="4198690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E5A8B942-93CE-F140-11BA-48F1C9DBA4E3}"/>
                    </a:ext>
                  </a:extLst>
                </p:cNvPr>
                <p:cNvSpPr/>
                <p:nvPr/>
              </p:nvSpPr>
              <p:spPr>
                <a:xfrm>
                  <a:off x="4198688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8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8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2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4" y="115313"/>
                        <a:pt x="77444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55" name="Freeform 154">
                  <a:extLst>
                    <a:ext uri="{FF2B5EF4-FFF2-40B4-BE49-F238E27FC236}">
                      <a16:creationId xmlns:a16="http://schemas.microsoft.com/office/drawing/2014/main" id="{205949EF-717B-DCE9-79ED-1483844344CB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56" name="Freeform 155">
                  <a:extLst>
                    <a:ext uri="{FF2B5EF4-FFF2-40B4-BE49-F238E27FC236}">
                      <a16:creationId xmlns:a16="http://schemas.microsoft.com/office/drawing/2014/main" id="{01F5441C-7366-E773-7051-AC51D0D33B7F}"/>
                    </a:ext>
                  </a:extLst>
                </p:cNvPr>
                <p:cNvSpPr/>
                <p:nvPr/>
              </p:nvSpPr>
              <p:spPr>
                <a:xfrm>
                  <a:off x="5294015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57" name="Freeform 156">
                  <a:extLst>
                    <a:ext uri="{FF2B5EF4-FFF2-40B4-BE49-F238E27FC236}">
                      <a16:creationId xmlns:a16="http://schemas.microsoft.com/office/drawing/2014/main" id="{EA42AE93-6A2A-94B1-A735-33A722C6A809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9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9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4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5" y="115313"/>
                        <a:pt x="77446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58" name="Freeform 157">
                  <a:extLst>
                    <a:ext uri="{FF2B5EF4-FFF2-40B4-BE49-F238E27FC236}">
                      <a16:creationId xmlns:a16="http://schemas.microsoft.com/office/drawing/2014/main" id="{E96EB5FA-9FEE-70F6-CA72-D398B6B10F3A}"/>
                    </a:ext>
                  </a:extLst>
                </p:cNvPr>
                <p:cNvSpPr/>
                <p:nvPr/>
              </p:nvSpPr>
              <p:spPr>
                <a:xfrm>
                  <a:off x="5294014" y="1847485"/>
                  <a:ext cx="294899" cy="180798"/>
                </a:xfrm>
                <a:custGeom>
                  <a:avLst/>
                  <a:gdLst>
                    <a:gd name="connsiteX0" fmla="*/ 147449 w 294899"/>
                    <a:gd name="connsiteY0" fmla="*/ 66435 h 180798"/>
                    <a:gd name="connsiteX1" fmla="*/ 291014 w 294899"/>
                    <a:gd name="connsiteY1" fmla="*/ 180798 h 180798"/>
                    <a:gd name="connsiteX2" fmla="*/ 294900 w 294899"/>
                    <a:gd name="connsiteY2" fmla="*/ 147582 h 180798"/>
                    <a:gd name="connsiteX3" fmla="*/ 147449 w 294899"/>
                    <a:gd name="connsiteY3" fmla="*/ 0 h 180798"/>
                    <a:gd name="connsiteX4" fmla="*/ 0 w 294899"/>
                    <a:gd name="connsiteY4" fmla="*/ 147582 h 180798"/>
                    <a:gd name="connsiteX5" fmla="*/ 3884 w 294899"/>
                    <a:gd name="connsiteY5" fmla="*/ 180798 h 180798"/>
                    <a:gd name="connsiteX6" fmla="*/ 147449 w 294899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9" h="180798">
                      <a:moveTo>
                        <a:pt x="147449" y="66435"/>
                      </a:moveTo>
                      <a:cubicBezTo>
                        <a:pt x="217457" y="66435"/>
                        <a:pt x="275929" y="115313"/>
                        <a:pt x="291014" y="180798"/>
                      </a:cubicBezTo>
                      <a:cubicBezTo>
                        <a:pt x="293477" y="170107"/>
                        <a:pt x="294900" y="159022"/>
                        <a:pt x="294900" y="147582"/>
                      </a:cubicBezTo>
                      <a:cubicBezTo>
                        <a:pt x="294900" y="66076"/>
                        <a:pt x="228885" y="0"/>
                        <a:pt x="147449" y="0"/>
                      </a:cubicBezTo>
                      <a:cubicBezTo>
                        <a:pt x="66013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4" y="180798"/>
                      </a:cubicBezTo>
                      <a:cubicBezTo>
                        <a:pt x="18969" y="115313"/>
                        <a:pt x="77441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grpSp>
        <p:nvGrpSpPr>
          <p:cNvPr id="130" name="Graphic 40">
            <a:extLst>
              <a:ext uri="{FF2B5EF4-FFF2-40B4-BE49-F238E27FC236}">
                <a16:creationId xmlns:a16="http://schemas.microsoft.com/office/drawing/2014/main" id="{7BF4AEAA-F1E1-8C4C-86B6-AEC46620E42E}"/>
              </a:ext>
            </a:extLst>
          </p:cNvPr>
          <p:cNvGrpSpPr/>
          <p:nvPr/>
        </p:nvGrpSpPr>
        <p:grpSpPr>
          <a:xfrm>
            <a:off x="16588618" y="3227362"/>
            <a:ext cx="6667501" cy="4238978"/>
            <a:chOff x="3900435" y="1498521"/>
            <a:chExt cx="16706693" cy="10621567"/>
          </a:xfrm>
        </p:grpSpPr>
        <p:grpSp>
          <p:nvGrpSpPr>
            <p:cNvPr id="131" name="Graphic 40">
              <a:extLst>
                <a:ext uri="{FF2B5EF4-FFF2-40B4-BE49-F238E27FC236}">
                  <a16:creationId xmlns:a16="http://schemas.microsoft.com/office/drawing/2014/main" id="{9E98D224-7DAE-05CC-80A9-594ACE5163A1}"/>
                </a:ext>
              </a:extLst>
            </p:cNvPr>
            <p:cNvGrpSpPr/>
            <p:nvPr/>
          </p:nvGrpSpPr>
          <p:grpSpPr>
            <a:xfrm>
              <a:off x="3900435" y="1498521"/>
              <a:ext cx="16706693" cy="10621567"/>
              <a:chOff x="3900435" y="1498521"/>
              <a:chExt cx="16706693" cy="10621567"/>
            </a:xfrm>
          </p:grpSpPr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49583705-0AAD-AB4E-DA98-81C0661C2C89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93" cy="10621567"/>
              </a:xfrm>
              <a:custGeom>
                <a:avLst/>
                <a:gdLst>
                  <a:gd name="connsiteX0" fmla="*/ 16377726 w 16706693"/>
                  <a:gd name="connsiteY0" fmla="*/ 0 h 10621567"/>
                  <a:gd name="connsiteX1" fmla="*/ 16706693 w 16706693"/>
                  <a:gd name="connsiteY1" fmla="*/ 329266 h 10621567"/>
                  <a:gd name="connsiteX2" fmla="*/ 16706693 w 16706693"/>
                  <a:gd name="connsiteY2" fmla="*/ 10292302 h 10621567"/>
                  <a:gd name="connsiteX3" fmla="*/ 16377726 w 16706693"/>
                  <a:gd name="connsiteY3" fmla="*/ 10621568 h 10621567"/>
                  <a:gd name="connsiteX4" fmla="*/ 328967 w 16706693"/>
                  <a:gd name="connsiteY4" fmla="*/ 10621568 h 10621567"/>
                  <a:gd name="connsiteX5" fmla="*/ -1 w 16706693"/>
                  <a:gd name="connsiteY5" fmla="*/ 10292302 h 10621567"/>
                  <a:gd name="connsiteX6" fmla="*/ -1 w 16706693"/>
                  <a:gd name="connsiteY6" fmla="*/ 329267 h 10621567"/>
                  <a:gd name="connsiteX7" fmla="*/ 328967 w 16706693"/>
                  <a:gd name="connsiteY7" fmla="*/ 0 h 1062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06693" h="10621567">
                    <a:moveTo>
                      <a:pt x="16377726" y="0"/>
                    </a:moveTo>
                    <a:cubicBezTo>
                      <a:pt x="16559410" y="0"/>
                      <a:pt x="16706693" y="147418"/>
                      <a:pt x="16706693" y="329266"/>
                    </a:cubicBezTo>
                    <a:lnTo>
                      <a:pt x="16706693" y="10292302"/>
                    </a:lnTo>
                    <a:cubicBezTo>
                      <a:pt x="16706693" y="10474150"/>
                      <a:pt x="16559410" y="10621568"/>
                      <a:pt x="16377726" y="10621568"/>
                    </a:cubicBezTo>
                    <a:lnTo>
                      <a:pt x="328967" y="10621568"/>
                    </a:lnTo>
                    <a:cubicBezTo>
                      <a:pt x="147283" y="10621568"/>
                      <a:pt x="-1" y="10474150"/>
                      <a:pt x="-1" y="10292302"/>
                    </a:cubicBezTo>
                    <a:lnTo>
                      <a:pt x="-1" y="329267"/>
                    </a:lnTo>
                    <a:cubicBezTo>
                      <a:pt x="-1" y="147418"/>
                      <a:pt x="147283" y="0"/>
                      <a:pt x="3289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A0CBEC4A-8213-6FB9-A42D-4113BC98C14B}"/>
                  </a:ext>
                </a:extLst>
              </p:cNvPr>
              <p:cNvSpPr/>
              <p:nvPr/>
            </p:nvSpPr>
            <p:spPr>
              <a:xfrm>
                <a:off x="4588698" y="2046143"/>
                <a:ext cx="15330099" cy="9363606"/>
              </a:xfrm>
              <a:custGeom>
                <a:avLst/>
                <a:gdLst>
                  <a:gd name="connsiteX0" fmla="*/ 15146513 w 15330099"/>
                  <a:gd name="connsiteY0" fmla="*/ 0 h 9363606"/>
                  <a:gd name="connsiteX1" fmla="*/ 15330099 w 15330099"/>
                  <a:gd name="connsiteY1" fmla="*/ 183754 h 9363606"/>
                  <a:gd name="connsiteX2" fmla="*/ 15330099 w 15330099"/>
                  <a:gd name="connsiteY2" fmla="*/ 9179853 h 9363606"/>
                  <a:gd name="connsiteX3" fmla="*/ 15146513 w 15330099"/>
                  <a:gd name="connsiteY3" fmla="*/ 9363606 h 9363606"/>
                  <a:gd name="connsiteX4" fmla="*/ 183586 w 15330099"/>
                  <a:gd name="connsiteY4" fmla="*/ 9363606 h 9363606"/>
                  <a:gd name="connsiteX5" fmla="*/ 0 w 15330099"/>
                  <a:gd name="connsiteY5" fmla="*/ 9179853 h 9363606"/>
                  <a:gd name="connsiteX6" fmla="*/ 0 w 15330099"/>
                  <a:gd name="connsiteY6" fmla="*/ 183754 h 9363606"/>
                  <a:gd name="connsiteX7" fmla="*/ 183586 w 15330099"/>
                  <a:gd name="connsiteY7" fmla="*/ 0 h 936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30099" h="9363606">
                    <a:moveTo>
                      <a:pt x="15146513" y="0"/>
                    </a:moveTo>
                    <a:cubicBezTo>
                      <a:pt x="15247905" y="0"/>
                      <a:pt x="15330099" y="82269"/>
                      <a:pt x="15330099" y="183754"/>
                    </a:cubicBezTo>
                    <a:lnTo>
                      <a:pt x="15330099" y="9179853"/>
                    </a:lnTo>
                    <a:cubicBezTo>
                      <a:pt x="15330099" y="9281337"/>
                      <a:pt x="15247905" y="9363606"/>
                      <a:pt x="15146513" y="9363606"/>
                    </a:cubicBezTo>
                    <a:lnTo>
                      <a:pt x="183586" y="9363606"/>
                    </a:lnTo>
                    <a:cubicBezTo>
                      <a:pt x="82194" y="9363606"/>
                      <a:pt x="0" y="9281337"/>
                      <a:pt x="0" y="9179853"/>
                    </a:cubicBezTo>
                    <a:lnTo>
                      <a:pt x="0" y="183754"/>
                    </a:lnTo>
                    <a:cubicBezTo>
                      <a:pt x="0" y="82269"/>
                      <a:pt x="82194" y="0"/>
                      <a:pt x="1835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</p:grpSp>
        <p:grpSp>
          <p:nvGrpSpPr>
            <p:cNvPr id="132" name="Graphic 40">
              <a:extLst>
                <a:ext uri="{FF2B5EF4-FFF2-40B4-BE49-F238E27FC236}">
                  <a16:creationId xmlns:a16="http://schemas.microsoft.com/office/drawing/2014/main" id="{B1995B79-073C-93DB-26FD-997454DF5B28}"/>
                </a:ext>
              </a:extLst>
            </p:cNvPr>
            <p:cNvGrpSpPr/>
            <p:nvPr/>
          </p:nvGrpSpPr>
          <p:grpSpPr>
            <a:xfrm>
              <a:off x="3900435" y="1498521"/>
              <a:ext cx="16706603" cy="993092"/>
              <a:chOff x="3900435" y="1498521"/>
              <a:chExt cx="16706603" cy="993092"/>
            </a:xfrm>
          </p:grpSpPr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CEB3B05D-5620-36B1-B967-8FF39ECC08AB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03" cy="993092"/>
              </a:xfrm>
              <a:custGeom>
                <a:avLst/>
                <a:gdLst>
                  <a:gd name="connsiteX0" fmla="*/ 16706604 w 16706603"/>
                  <a:gd name="connsiteY0" fmla="*/ 325423 h 993092"/>
                  <a:gd name="connsiteX1" fmla="*/ 16381502 w 16706603"/>
                  <a:gd name="connsiteY1" fmla="*/ 0 h 993092"/>
                  <a:gd name="connsiteX2" fmla="*/ 325127 w 16706603"/>
                  <a:gd name="connsiteY2" fmla="*/ 0 h 993092"/>
                  <a:gd name="connsiteX3" fmla="*/ 0 w 16706603"/>
                  <a:gd name="connsiteY3" fmla="*/ 325423 h 993092"/>
                  <a:gd name="connsiteX4" fmla="*/ 0 w 16706603"/>
                  <a:gd name="connsiteY4" fmla="*/ 993093 h 993092"/>
                  <a:gd name="connsiteX5" fmla="*/ 16706604 w 16706603"/>
                  <a:gd name="connsiteY5" fmla="*/ 993093 h 993092"/>
                  <a:gd name="connsiteX6" fmla="*/ 16706604 w 16706603"/>
                  <a:gd name="connsiteY6" fmla="*/ 325423 h 99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06603" h="993092">
                    <a:moveTo>
                      <a:pt x="16706604" y="325423"/>
                    </a:moveTo>
                    <a:cubicBezTo>
                      <a:pt x="16706604" y="146441"/>
                      <a:pt x="16560345" y="0"/>
                      <a:pt x="16381502" y="0"/>
                    </a:cubicBezTo>
                    <a:lnTo>
                      <a:pt x="325127" y="0"/>
                    </a:lnTo>
                    <a:cubicBezTo>
                      <a:pt x="146311" y="0"/>
                      <a:pt x="0" y="146441"/>
                      <a:pt x="0" y="325423"/>
                    </a:cubicBezTo>
                    <a:lnTo>
                      <a:pt x="0" y="993093"/>
                    </a:lnTo>
                    <a:lnTo>
                      <a:pt x="16706604" y="993093"/>
                    </a:lnTo>
                    <a:lnTo>
                      <a:pt x="16706604" y="325423"/>
                    </a:ln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71778EB9-0FFE-A00C-4541-DF34A01EDC61}"/>
                  </a:ext>
                </a:extLst>
              </p:cNvPr>
              <p:cNvSpPr/>
              <p:nvPr/>
            </p:nvSpPr>
            <p:spPr>
              <a:xfrm>
                <a:off x="19197552" y="1847485"/>
                <a:ext cx="1015080" cy="294161"/>
              </a:xfrm>
              <a:custGeom>
                <a:avLst/>
                <a:gdLst>
                  <a:gd name="connsiteX0" fmla="*/ 868671 w 1015080"/>
                  <a:gd name="connsiteY0" fmla="*/ 26 h 294161"/>
                  <a:gd name="connsiteX1" fmla="*/ 868671 w 1015080"/>
                  <a:gd name="connsiteY1" fmla="*/ 0 h 294161"/>
                  <a:gd name="connsiteX2" fmla="*/ 147022 w 1015080"/>
                  <a:gd name="connsiteY2" fmla="*/ 0 h 294161"/>
                  <a:gd name="connsiteX3" fmla="*/ 0 w 1015080"/>
                  <a:gd name="connsiteY3" fmla="*/ 147082 h 294161"/>
                  <a:gd name="connsiteX4" fmla="*/ 147022 w 1015080"/>
                  <a:gd name="connsiteY4" fmla="*/ 294162 h 294161"/>
                  <a:gd name="connsiteX5" fmla="*/ 152530 w 1015080"/>
                  <a:gd name="connsiteY5" fmla="*/ 293885 h 294161"/>
                  <a:gd name="connsiteX6" fmla="*/ 862705 w 1015080"/>
                  <a:gd name="connsiteY6" fmla="*/ 293885 h 294161"/>
                  <a:gd name="connsiteX7" fmla="*/ 868212 w 1015080"/>
                  <a:gd name="connsiteY7" fmla="*/ 294162 h 294161"/>
                  <a:gd name="connsiteX8" fmla="*/ 1015081 w 1015080"/>
                  <a:gd name="connsiteY8" fmla="*/ 147082 h 294161"/>
                  <a:gd name="connsiteX9" fmla="*/ 868671 w 1015080"/>
                  <a:gd name="connsiteY9" fmla="*/ 26 h 29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5080" h="294161">
                    <a:moveTo>
                      <a:pt x="868671" y="26"/>
                    </a:moveTo>
                    <a:lnTo>
                      <a:pt x="868671" y="0"/>
                    </a:lnTo>
                    <a:lnTo>
                      <a:pt x="147022" y="0"/>
                    </a:lnTo>
                    <a:cubicBezTo>
                      <a:pt x="65785" y="0"/>
                      <a:pt x="0" y="65851"/>
                      <a:pt x="0" y="147082"/>
                    </a:cubicBezTo>
                    <a:cubicBezTo>
                      <a:pt x="0" y="228314"/>
                      <a:pt x="65785" y="294162"/>
                      <a:pt x="147022" y="294162"/>
                    </a:cubicBezTo>
                    <a:cubicBezTo>
                      <a:pt x="148858" y="294162"/>
                      <a:pt x="150694" y="293952"/>
                      <a:pt x="152530" y="293885"/>
                    </a:cubicBezTo>
                    <a:lnTo>
                      <a:pt x="862705" y="293885"/>
                    </a:lnTo>
                    <a:cubicBezTo>
                      <a:pt x="864540" y="293952"/>
                      <a:pt x="866376" y="294162"/>
                      <a:pt x="868212" y="294162"/>
                    </a:cubicBezTo>
                    <a:cubicBezTo>
                      <a:pt x="949297" y="294162"/>
                      <a:pt x="1015081" y="228312"/>
                      <a:pt x="1015081" y="147082"/>
                    </a:cubicBezTo>
                    <a:cubicBezTo>
                      <a:pt x="1015081" y="66020"/>
                      <a:pt x="949601" y="300"/>
                      <a:pt x="868671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135" name="Graphic 40">
                <a:extLst>
                  <a:ext uri="{FF2B5EF4-FFF2-40B4-BE49-F238E27FC236}">
                    <a16:creationId xmlns:a16="http://schemas.microsoft.com/office/drawing/2014/main" id="{37924D93-ABE6-A56E-4696-78C02939B951}"/>
                  </a:ext>
                </a:extLst>
              </p:cNvPr>
              <p:cNvGrpSpPr/>
              <p:nvPr/>
            </p:nvGrpSpPr>
            <p:grpSpPr>
              <a:xfrm>
                <a:off x="4198688" y="1847485"/>
                <a:ext cx="1390225" cy="295163"/>
                <a:chOff x="4198688" y="1847485"/>
                <a:chExt cx="1390225" cy="295163"/>
              </a:xfrm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9DC6829B-8391-E2B4-8B9E-9C7E03AFE2AA}"/>
                    </a:ext>
                  </a:extLst>
                </p:cNvPr>
                <p:cNvSpPr/>
                <p:nvPr/>
              </p:nvSpPr>
              <p:spPr>
                <a:xfrm>
                  <a:off x="4198690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3FD0E7F5-3F5A-16AA-E5AA-732A56D982D9}"/>
                    </a:ext>
                  </a:extLst>
                </p:cNvPr>
                <p:cNvSpPr/>
                <p:nvPr/>
              </p:nvSpPr>
              <p:spPr>
                <a:xfrm>
                  <a:off x="4198688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8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8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2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4" y="115313"/>
                        <a:pt x="77444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224FA2AA-95A2-6AA5-EDE7-5F0980535F03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824B1DA9-C691-DD7F-A71C-DC4C3282B22B}"/>
                    </a:ext>
                  </a:extLst>
                </p:cNvPr>
                <p:cNvSpPr/>
                <p:nvPr/>
              </p:nvSpPr>
              <p:spPr>
                <a:xfrm>
                  <a:off x="5294015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CA2BDC9C-FFC2-CCE7-FE31-8EB007F3553D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9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9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4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5" y="115313"/>
                        <a:pt x="77446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26F2EA56-CE4A-CB87-A780-4FE1F034F1C2}"/>
                    </a:ext>
                  </a:extLst>
                </p:cNvPr>
                <p:cNvSpPr/>
                <p:nvPr/>
              </p:nvSpPr>
              <p:spPr>
                <a:xfrm>
                  <a:off x="5294014" y="1847485"/>
                  <a:ext cx="294899" cy="180798"/>
                </a:xfrm>
                <a:custGeom>
                  <a:avLst/>
                  <a:gdLst>
                    <a:gd name="connsiteX0" fmla="*/ 147449 w 294899"/>
                    <a:gd name="connsiteY0" fmla="*/ 66435 h 180798"/>
                    <a:gd name="connsiteX1" fmla="*/ 291014 w 294899"/>
                    <a:gd name="connsiteY1" fmla="*/ 180798 h 180798"/>
                    <a:gd name="connsiteX2" fmla="*/ 294900 w 294899"/>
                    <a:gd name="connsiteY2" fmla="*/ 147582 h 180798"/>
                    <a:gd name="connsiteX3" fmla="*/ 147449 w 294899"/>
                    <a:gd name="connsiteY3" fmla="*/ 0 h 180798"/>
                    <a:gd name="connsiteX4" fmla="*/ 0 w 294899"/>
                    <a:gd name="connsiteY4" fmla="*/ 147582 h 180798"/>
                    <a:gd name="connsiteX5" fmla="*/ 3884 w 294899"/>
                    <a:gd name="connsiteY5" fmla="*/ 180798 h 180798"/>
                    <a:gd name="connsiteX6" fmla="*/ 147449 w 294899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9" h="180798">
                      <a:moveTo>
                        <a:pt x="147449" y="66435"/>
                      </a:moveTo>
                      <a:cubicBezTo>
                        <a:pt x="217457" y="66435"/>
                        <a:pt x="275929" y="115313"/>
                        <a:pt x="291014" y="180798"/>
                      </a:cubicBezTo>
                      <a:cubicBezTo>
                        <a:pt x="293477" y="170107"/>
                        <a:pt x="294900" y="159022"/>
                        <a:pt x="294900" y="147582"/>
                      </a:cubicBezTo>
                      <a:cubicBezTo>
                        <a:pt x="294900" y="66076"/>
                        <a:pt x="228885" y="0"/>
                        <a:pt x="147449" y="0"/>
                      </a:cubicBezTo>
                      <a:cubicBezTo>
                        <a:pt x="66013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4" y="180798"/>
                      </a:cubicBezTo>
                      <a:cubicBezTo>
                        <a:pt x="18969" y="115313"/>
                        <a:pt x="77441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grpSp>
        <p:nvGrpSpPr>
          <p:cNvPr id="113" name="Graphic 40">
            <a:extLst>
              <a:ext uri="{FF2B5EF4-FFF2-40B4-BE49-F238E27FC236}">
                <a16:creationId xmlns:a16="http://schemas.microsoft.com/office/drawing/2014/main" id="{3D6787F3-3152-D224-010A-CFD042DF0FF2}"/>
              </a:ext>
            </a:extLst>
          </p:cNvPr>
          <p:cNvGrpSpPr/>
          <p:nvPr/>
        </p:nvGrpSpPr>
        <p:grpSpPr>
          <a:xfrm>
            <a:off x="8855075" y="3227362"/>
            <a:ext cx="6667501" cy="4238978"/>
            <a:chOff x="3900435" y="1498521"/>
            <a:chExt cx="16706693" cy="10621567"/>
          </a:xfrm>
        </p:grpSpPr>
        <p:grpSp>
          <p:nvGrpSpPr>
            <p:cNvPr id="114" name="Graphic 40">
              <a:extLst>
                <a:ext uri="{FF2B5EF4-FFF2-40B4-BE49-F238E27FC236}">
                  <a16:creationId xmlns:a16="http://schemas.microsoft.com/office/drawing/2014/main" id="{91B50354-B14B-742C-D9F3-ED2957A9D7CE}"/>
                </a:ext>
              </a:extLst>
            </p:cNvPr>
            <p:cNvGrpSpPr/>
            <p:nvPr/>
          </p:nvGrpSpPr>
          <p:grpSpPr>
            <a:xfrm>
              <a:off x="3900435" y="1498521"/>
              <a:ext cx="16706693" cy="10621567"/>
              <a:chOff x="3900435" y="1498521"/>
              <a:chExt cx="16706693" cy="10621567"/>
            </a:xfrm>
          </p:grpSpPr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AB838845-7B8C-669A-199B-45A50703A13B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93" cy="10621567"/>
              </a:xfrm>
              <a:custGeom>
                <a:avLst/>
                <a:gdLst>
                  <a:gd name="connsiteX0" fmla="*/ 16377726 w 16706693"/>
                  <a:gd name="connsiteY0" fmla="*/ 0 h 10621567"/>
                  <a:gd name="connsiteX1" fmla="*/ 16706693 w 16706693"/>
                  <a:gd name="connsiteY1" fmla="*/ 329266 h 10621567"/>
                  <a:gd name="connsiteX2" fmla="*/ 16706693 w 16706693"/>
                  <a:gd name="connsiteY2" fmla="*/ 10292302 h 10621567"/>
                  <a:gd name="connsiteX3" fmla="*/ 16377726 w 16706693"/>
                  <a:gd name="connsiteY3" fmla="*/ 10621568 h 10621567"/>
                  <a:gd name="connsiteX4" fmla="*/ 328967 w 16706693"/>
                  <a:gd name="connsiteY4" fmla="*/ 10621568 h 10621567"/>
                  <a:gd name="connsiteX5" fmla="*/ -1 w 16706693"/>
                  <a:gd name="connsiteY5" fmla="*/ 10292302 h 10621567"/>
                  <a:gd name="connsiteX6" fmla="*/ -1 w 16706693"/>
                  <a:gd name="connsiteY6" fmla="*/ 329267 h 10621567"/>
                  <a:gd name="connsiteX7" fmla="*/ 328967 w 16706693"/>
                  <a:gd name="connsiteY7" fmla="*/ 0 h 1062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06693" h="10621567">
                    <a:moveTo>
                      <a:pt x="16377726" y="0"/>
                    </a:moveTo>
                    <a:cubicBezTo>
                      <a:pt x="16559410" y="0"/>
                      <a:pt x="16706693" y="147418"/>
                      <a:pt x="16706693" y="329266"/>
                    </a:cubicBezTo>
                    <a:lnTo>
                      <a:pt x="16706693" y="10292302"/>
                    </a:lnTo>
                    <a:cubicBezTo>
                      <a:pt x="16706693" y="10474150"/>
                      <a:pt x="16559410" y="10621568"/>
                      <a:pt x="16377726" y="10621568"/>
                    </a:cubicBezTo>
                    <a:lnTo>
                      <a:pt x="328967" y="10621568"/>
                    </a:lnTo>
                    <a:cubicBezTo>
                      <a:pt x="147283" y="10621568"/>
                      <a:pt x="-1" y="10474150"/>
                      <a:pt x="-1" y="10292302"/>
                    </a:cubicBezTo>
                    <a:lnTo>
                      <a:pt x="-1" y="329267"/>
                    </a:lnTo>
                    <a:cubicBezTo>
                      <a:pt x="-1" y="147418"/>
                      <a:pt x="147283" y="0"/>
                      <a:pt x="3289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0F1A0467-C3FD-AFE7-834F-3315F3C33027}"/>
                  </a:ext>
                </a:extLst>
              </p:cNvPr>
              <p:cNvSpPr/>
              <p:nvPr/>
            </p:nvSpPr>
            <p:spPr>
              <a:xfrm>
                <a:off x="4588698" y="2046143"/>
                <a:ext cx="15330099" cy="9363606"/>
              </a:xfrm>
              <a:custGeom>
                <a:avLst/>
                <a:gdLst>
                  <a:gd name="connsiteX0" fmla="*/ 15146513 w 15330099"/>
                  <a:gd name="connsiteY0" fmla="*/ 0 h 9363606"/>
                  <a:gd name="connsiteX1" fmla="*/ 15330099 w 15330099"/>
                  <a:gd name="connsiteY1" fmla="*/ 183754 h 9363606"/>
                  <a:gd name="connsiteX2" fmla="*/ 15330099 w 15330099"/>
                  <a:gd name="connsiteY2" fmla="*/ 9179853 h 9363606"/>
                  <a:gd name="connsiteX3" fmla="*/ 15146513 w 15330099"/>
                  <a:gd name="connsiteY3" fmla="*/ 9363606 h 9363606"/>
                  <a:gd name="connsiteX4" fmla="*/ 183586 w 15330099"/>
                  <a:gd name="connsiteY4" fmla="*/ 9363606 h 9363606"/>
                  <a:gd name="connsiteX5" fmla="*/ 0 w 15330099"/>
                  <a:gd name="connsiteY5" fmla="*/ 9179853 h 9363606"/>
                  <a:gd name="connsiteX6" fmla="*/ 0 w 15330099"/>
                  <a:gd name="connsiteY6" fmla="*/ 183754 h 9363606"/>
                  <a:gd name="connsiteX7" fmla="*/ 183586 w 15330099"/>
                  <a:gd name="connsiteY7" fmla="*/ 0 h 936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30099" h="9363606">
                    <a:moveTo>
                      <a:pt x="15146513" y="0"/>
                    </a:moveTo>
                    <a:cubicBezTo>
                      <a:pt x="15247905" y="0"/>
                      <a:pt x="15330099" y="82269"/>
                      <a:pt x="15330099" y="183754"/>
                    </a:cubicBezTo>
                    <a:lnTo>
                      <a:pt x="15330099" y="9179853"/>
                    </a:lnTo>
                    <a:cubicBezTo>
                      <a:pt x="15330099" y="9281337"/>
                      <a:pt x="15247905" y="9363606"/>
                      <a:pt x="15146513" y="9363606"/>
                    </a:cubicBezTo>
                    <a:lnTo>
                      <a:pt x="183586" y="9363606"/>
                    </a:lnTo>
                    <a:cubicBezTo>
                      <a:pt x="82194" y="9363606"/>
                      <a:pt x="0" y="9281337"/>
                      <a:pt x="0" y="9179853"/>
                    </a:cubicBezTo>
                    <a:lnTo>
                      <a:pt x="0" y="183754"/>
                    </a:lnTo>
                    <a:cubicBezTo>
                      <a:pt x="0" y="82269"/>
                      <a:pt x="82194" y="0"/>
                      <a:pt x="18358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</p:grpSp>
        <p:grpSp>
          <p:nvGrpSpPr>
            <p:cNvPr id="115" name="Graphic 40">
              <a:extLst>
                <a:ext uri="{FF2B5EF4-FFF2-40B4-BE49-F238E27FC236}">
                  <a16:creationId xmlns:a16="http://schemas.microsoft.com/office/drawing/2014/main" id="{FA658474-DBDC-83C5-1B67-990580C1334D}"/>
                </a:ext>
              </a:extLst>
            </p:cNvPr>
            <p:cNvGrpSpPr/>
            <p:nvPr/>
          </p:nvGrpSpPr>
          <p:grpSpPr>
            <a:xfrm>
              <a:off x="3900435" y="1498521"/>
              <a:ext cx="16706603" cy="993092"/>
              <a:chOff x="3900435" y="1498521"/>
              <a:chExt cx="16706603" cy="993092"/>
            </a:xfrm>
          </p:grpSpPr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6C664B50-3A19-2F55-B6BE-B2A6D59B6332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03" cy="993092"/>
              </a:xfrm>
              <a:custGeom>
                <a:avLst/>
                <a:gdLst>
                  <a:gd name="connsiteX0" fmla="*/ 16706604 w 16706603"/>
                  <a:gd name="connsiteY0" fmla="*/ 325423 h 993092"/>
                  <a:gd name="connsiteX1" fmla="*/ 16381502 w 16706603"/>
                  <a:gd name="connsiteY1" fmla="*/ 0 h 993092"/>
                  <a:gd name="connsiteX2" fmla="*/ 325127 w 16706603"/>
                  <a:gd name="connsiteY2" fmla="*/ 0 h 993092"/>
                  <a:gd name="connsiteX3" fmla="*/ 0 w 16706603"/>
                  <a:gd name="connsiteY3" fmla="*/ 325423 h 993092"/>
                  <a:gd name="connsiteX4" fmla="*/ 0 w 16706603"/>
                  <a:gd name="connsiteY4" fmla="*/ 993093 h 993092"/>
                  <a:gd name="connsiteX5" fmla="*/ 16706604 w 16706603"/>
                  <a:gd name="connsiteY5" fmla="*/ 993093 h 993092"/>
                  <a:gd name="connsiteX6" fmla="*/ 16706604 w 16706603"/>
                  <a:gd name="connsiteY6" fmla="*/ 325423 h 99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06603" h="993092">
                    <a:moveTo>
                      <a:pt x="16706604" y="325423"/>
                    </a:moveTo>
                    <a:cubicBezTo>
                      <a:pt x="16706604" y="146441"/>
                      <a:pt x="16560345" y="0"/>
                      <a:pt x="16381502" y="0"/>
                    </a:cubicBezTo>
                    <a:lnTo>
                      <a:pt x="325127" y="0"/>
                    </a:lnTo>
                    <a:cubicBezTo>
                      <a:pt x="146311" y="0"/>
                      <a:pt x="0" y="146441"/>
                      <a:pt x="0" y="325423"/>
                    </a:cubicBezTo>
                    <a:lnTo>
                      <a:pt x="0" y="993093"/>
                    </a:lnTo>
                    <a:lnTo>
                      <a:pt x="16706604" y="993093"/>
                    </a:lnTo>
                    <a:lnTo>
                      <a:pt x="16706604" y="325423"/>
                    </a:ln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44410716-DC79-6D47-A9E8-EE4D3DC6065A}"/>
                  </a:ext>
                </a:extLst>
              </p:cNvPr>
              <p:cNvSpPr/>
              <p:nvPr/>
            </p:nvSpPr>
            <p:spPr>
              <a:xfrm>
                <a:off x="19197552" y="1847485"/>
                <a:ext cx="1015080" cy="294161"/>
              </a:xfrm>
              <a:custGeom>
                <a:avLst/>
                <a:gdLst>
                  <a:gd name="connsiteX0" fmla="*/ 868671 w 1015080"/>
                  <a:gd name="connsiteY0" fmla="*/ 26 h 294161"/>
                  <a:gd name="connsiteX1" fmla="*/ 868671 w 1015080"/>
                  <a:gd name="connsiteY1" fmla="*/ 0 h 294161"/>
                  <a:gd name="connsiteX2" fmla="*/ 147022 w 1015080"/>
                  <a:gd name="connsiteY2" fmla="*/ 0 h 294161"/>
                  <a:gd name="connsiteX3" fmla="*/ 0 w 1015080"/>
                  <a:gd name="connsiteY3" fmla="*/ 147082 h 294161"/>
                  <a:gd name="connsiteX4" fmla="*/ 147022 w 1015080"/>
                  <a:gd name="connsiteY4" fmla="*/ 294162 h 294161"/>
                  <a:gd name="connsiteX5" fmla="*/ 152530 w 1015080"/>
                  <a:gd name="connsiteY5" fmla="*/ 293885 h 294161"/>
                  <a:gd name="connsiteX6" fmla="*/ 862705 w 1015080"/>
                  <a:gd name="connsiteY6" fmla="*/ 293885 h 294161"/>
                  <a:gd name="connsiteX7" fmla="*/ 868212 w 1015080"/>
                  <a:gd name="connsiteY7" fmla="*/ 294162 h 294161"/>
                  <a:gd name="connsiteX8" fmla="*/ 1015081 w 1015080"/>
                  <a:gd name="connsiteY8" fmla="*/ 147082 h 294161"/>
                  <a:gd name="connsiteX9" fmla="*/ 868671 w 1015080"/>
                  <a:gd name="connsiteY9" fmla="*/ 26 h 29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5080" h="294161">
                    <a:moveTo>
                      <a:pt x="868671" y="26"/>
                    </a:moveTo>
                    <a:lnTo>
                      <a:pt x="868671" y="0"/>
                    </a:lnTo>
                    <a:lnTo>
                      <a:pt x="147022" y="0"/>
                    </a:lnTo>
                    <a:cubicBezTo>
                      <a:pt x="65785" y="0"/>
                      <a:pt x="0" y="65851"/>
                      <a:pt x="0" y="147082"/>
                    </a:cubicBezTo>
                    <a:cubicBezTo>
                      <a:pt x="0" y="228314"/>
                      <a:pt x="65785" y="294162"/>
                      <a:pt x="147022" y="294162"/>
                    </a:cubicBezTo>
                    <a:cubicBezTo>
                      <a:pt x="148858" y="294162"/>
                      <a:pt x="150694" y="293952"/>
                      <a:pt x="152530" y="293885"/>
                    </a:cubicBezTo>
                    <a:lnTo>
                      <a:pt x="862705" y="293885"/>
                    </a:lnTo>
                    <a:cubicBezTo>
                      <a:pt x="864540" y="293952"/>
                      <a:pt x="866376" y="294162"/>
                      <a:pt x="868212" y="294162"/>
                    </a:cubicBezTo>
                    <a:cubicBezTo>
                      <a:pt x="949297" y="294162"/>
                      <a:pt x="1015081" y="228312"/>
                      <a:pt x="1015081" y="147082"/>
                    </a:cubicBezTo>
                    <a:cubicBezTo>
                      <a:pt x="1015081" y="66020"/>
                      <a:pt x="949601" y="300"/>
                      <a:pt x="868671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118" name="Graphic 40">
                <a:extLst>
                  <a:ext uri="{FF2B5EF4-FFF2-40B4-BE49-F238E27FC236}">
                    <a16:creationId xmlns:a16="http://schemas.microsoft.com/office/drawing/2014/main" id="{8C1BECBA-6DEF-93B3-DD51-2371F71B59A8}"/>
                  </a:ext>
                </a:extLst>
              </p:cNvPr>
              <p:cNvGrpSpPr/>
              <p:nvPr/>
            </p:nvGrpSpPr>
            <p:grpSpPr>
              <a:xfrm>
                <a:off x="4198688" y="1847485"/>
                <a:ext cx="1390225" cy="295163"/>
                <a:chOff x="4198688" y="1847485"/>
                <a:chExt cx="1390225" cy="295163"/>
              </a:xfrm>
            </p:grpSpPr>
            <p:sp>
              <p:nvSpPr>
                <p:cNvPr id="119" name="Freeform 118">
                  <a:extLst>
                    <a:ext uri="{FF2B5EF4-FFF2-40B4-BE49-F238E27FC236}">
                      <a16:creationId xmlns:a16="http://schemas.microsoft.com/office/drawing/2014/main" id="{4E09A144-8964-96B5-42D9-744ED5CED60C}"/>
                    </a:ext>
                  </a:extLst>
                </p:cNvPr>
                <p:cNvSpPr/>
                <p:nvPr/>
              </p:nvSpPr>
              <p:spPr>
                <a:xfrm>
                  <a:off x="4198690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005EB794-6AE1-8BCD-12A4-E194FF06DC23}"/>
                    </a:ext>
                  </a:extLst>
                </p:cNvPr>
                <p:cNvSpPr/>
                <p:nvPr/>
              </p:nvSpPr>
              <p:spPr>
                <a:xfrm>
                  <a:off x="4198688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8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8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2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4" y="115313"/>
                        <a:pt x="77444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6BF4A7C8-3C40-BC9D-3979-E87B2890CB1F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715F4124-4B44-904D-8F85-8A70C9C12BA2}"/>
                    </a:ext>
                  </a:extLst>
                </p:cNvPr>
                <p:cNvSpPr/>
                <p:nvPr/>
              </p:nvSpPr>
              <p:spPr>
                <a:xfrm>
                  <a:off x="5294015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123" name="Freeform 122">
                  <a:extLst>
                    <a:ext uri="{FF2B5EF4-FFF2-40B4-BE49-F238E27FC236}">
                      <a16:creationId xmlns:a16="http://schemas.microsoft.com/office/drawing/2014/main" id="{28115A3D-5793-EAA2-64AF-C478624E203D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9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9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4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5" y="115313"/>
                        <a:pt x="77446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725EBCBF-9156-19E8-8A3B-0FB2C6D242EE}"/>
                    </a:ext>
                  </a:extLst>
                </p:cNvPr>
                <p:cNvSpPr/>
                <p:nvPr/>
              </p:nvSpPr>
              <p:spPr>
                <a:xfrm>
                  <a:off x="5294014" y="1847485"/>
                  <a:ext cx="294899" cy="180798"/>
                </a:xfrm>
                <a:custGeom>
                  <a:avLst/>
                  <a:gdLst>
                    <a:gd name="connsiteX0" fmla="*/ 147449 w 294899"/>
                    <a:gd name="connsiteY0" fmla="*/ 66435 h 180798"/>
                    <a:gd name="connsiteX1" fmla="*/ 291014 w 294899"/>
                    <a:gd name="connsiteY1" fmla="*/ 180798 h 180798"/>
                    <a:gd name="connsiteX2" fmla="*/ 294900 w 294899"/>
                    <a:gd name="connsiteY2" fmla="*/ 147582 h 180798"/>
                    <a:gd name="connsiteX3" fmla="*/ 147449 w 294899"/>
                    <a:gd name="connsiteY3" fmla="*/ 0 h 180798"/>
                    <a:gd name="connsiteX4" fmla="*/ 0 w 294899"/>
                    <a:gd name="connsiteY4" fmla="*/ 147582 h 180798"/>
                    <a:gd name="connsiteX5" fmla="*/ 3884 w 294899"/>
                    <a:gd name="connsiteY5" fmla="*/ 180798 h 180798"/>
                    <a:gd name="connsiteX6" fmla="*/ 147449 w 294899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9" h="180798">
                      <a:moveTo>
                        <a:pt x="147449" y="66435"/>
                      </a:moveTo>
                      <a:cubicBezTo>
                        <a:pt x="217457" y="66435"/>
                        <a:pt x="275929" y="115313"/>
                        <a:pt x="291014" y="180798"/>
                      </a:cubicBezTo>
                      <a:cubicBezTo>
                        <a:pt x="293477" y="170107"/>
                        <a:pt x="294900" y="159022"/>
                        <a:pt x="294900" y="147582"/>
                      </a:cubicBezTo>
                      <a:cubicBezTo>
                        <a:pt x="294900" y="66076"/>
                        <a:pt x="228885" y="0"/>
                        <a:pt x="147449" y="0"/>
                      </a:cubicBezTo>
                      <a:cubicBezTo>
                        <a:pt x="66013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4" y="180798"/>
                      </a:cubicBezTo>
                      <a:cubicBezTo>
                        <a:pt x="18969" y="115313"/>
                        <a:pt x="77441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grpSp>
        <p:nvGrpSpPr>
          <p:cNvPr id="70" name="Graphic 40">
            <a:extLst>
              <a:ext uri="{FF2B5EF4-FFF2-40B4-BE49-F238E27FC236}">
                <a16:creationId xmlns:a16="http://schemas.microsoft.com/office/drawing/2014/main" id="{4B9EFE0F-1ADA-1A99-6594-BD350A7F705D}"/>
              </a:ext>
            </a:extLst>
          </p:cNvPr>
          <p:cNvGrpSpPr/>
          <p:nvPr/>
        </p:nvGrpSpPr>
        <p:grpSpPr>
          <a:xfrm>
            <a:off x="1121060" y="3227362"/>
            <a:ext cx="6667501" cy="4238978"/>
            <a:chOff x="3900435" y="1498521"/>
            <a:chExt cx="16706693" cy="10621567"/>
          </a:xfrm>
        </p:grpSpPr>
        <p:grpSp>
          <p:nvGrpSpPr>
            <p:cNvPr id="75" name="Graphic 40">
              <a:extLst>
                <a:ext uri="{FF2B5EF4-FFF2-40B4-BE49-F238E27FC236}">
                  <a16:creationId xmlns:a16="http://schemas.microsoft.com/office/drawing/2014/main" id="{AD2B9392-9264-D478-9C99-3D88E2989D9B}"/>
                </a:ext>
              </a:extLst>
            </p:cNvPr>
            <p:cNvGrpSpPr/>
            <p:nvPr/>
          </p:nvGrpSpPr>
          <p:grpSpPr>
            <a:xfrm>
              <a:off x="3900435" y="1498521"/>
              <a:ext cx="16706693" cy="10621567"/>
              <a:chOff x="3900435" y="1498521"/>
              <a:chExt cx="16706693" cy="10621567"/>
            </a:xfrm>
          </p:grpSpPr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4F19EA43-C928-3630-E517-C8AEE2B3148F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93" cy="10621567"/>
              </a:xfrm>
              <a:custGeom>
                <a:avLst/>
                <a:gdLst>
                  <a:gd name="connsiteX0" fmla="*/ 16377726 w 16706693"/>
                  <a:gd name="connsiteY0" fmla="*/ 0 h 10621567"/>
                  <a:gd name="connsiteX1" fmla="*/ 16706693 w 16706693"/>
                  <a:gd name="connsiteY1" fmla="*/ 329266 h 10621567"/>
                  <a:gd name="connsiteX2" fmla="*/ 16706693 w 16706693"/>
                  <a:gd name="connsiteY2" fmla="*/ 10292302 h 10621567"/>
                  <a:gd name="connsiteX3" fmla="*/ 16377726 w 16706693"/>
                  <a:gd name="connsiteY3" fmla="*/ 10621568 h 10621567"/>
                  <a:gd name="connsiteX4" fmla="*/ 328967 w 16706693"/>
                  <a:gd name="connsiteY4" fmla="*/ 10621568 h 10621567"/>
                  <a:gd name="connsiteX5" fmla="*/ -1 w 16706693"/>
                  <a:gd name="connsiteY5" fmla="*/ 10292302 h 10621567"/>
                  <a:gd name="connsiteX6" fmla="*/ -1 w 16706693"/>
                  <a:gd name="connsiteY6" fmla="*/ 329267 h 10621567"/>
                  <a:gd name="connsiteX7" fmla="*/ 328967 w 16706693"/>
                  <a:gd name="connsiteY7" fmla="*/ 0 h 1062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06693" h="10621567">
                    <a:moveTo>
                      <a:pt x="16377726" y="0"/>
                    </a:moveTo>
                    <a:cubicBezTo>
                      <a:pt x="16559410" y="0"/>
                      <a:pt x="16706693" y="147418"/>
                      <a:pt x="16706693" y="329266"/>
                    </a:cubicBezTo>
                    <a:lnTo>
                      <a:pt x="16706693" y="10292302"/>
                    </a:lnTo>
                    <a:cubicBezTo>
                      <a:pt x="16706693" y="10474150"/>
                      <a:pt x="16559410" y="10621568"/>
                      <a:pt x="16377726" y="10621568"/>
                    </a:cubicBezTo>
                    <a:lnTo>
                      <a:pt x="328967" y="10621568"/>
                    </a:lnTo>
                    <a:cubicBezTo>
                      <a:pt x="147283" y="10621568"/>
                      <a:pt x="-1" y="10474150"/>
                      <a:pt x="-1" y="10292302"/>
                    </a:cubicBezTo>
                    <a:lnTo>
                      <a:pt x="-1" y="329267"/>
                    </a:lnTo>
                    <a:cubicBezTo>
                      <a:pt x="-1" y="147418"/>
                      <a:pt x="147283" y="0"/>
                      <a:pt x="3289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96441888-B637-20EC-A171-8682DB19FE10}"/>
                  </a:ext>
                </a:extLst>
              </p:cNvPr>
              <p:cNvSpPr/>
              <p:nvPr/>
            </p:nvSpPr>
            <p:spPr>
              <a:xfrm>
                <a:off x="4588698" y="2046143"/>
                <a:ext cx="15330099" cy="9363606"/>
              </a:xfrm>
              <a:custGeom>
                <a:avLst/>
                <a:gdLst>
                  <a:gd name="connsiteX0" fmla="*/ 15146513 w 15330099"/>
                  <a:gd name="connsiteY0" fmla="*/ 0 h 9363606"/>
                  <a:gd name="connsiteX1" fmla="*/ 15330099 w 15330099"/>
                  <a:gd name="connsiteY1" fmla="*/ 183754 h 9363606"/>
                  <a:gd name="connsiteX2" fmla="*/ 15330099 w 15330099"/>
                  <a:gd name="connsiteY2" fmla="*/ 9179853 h 9363606"/>
                  <a:gd name="connsiteX3" fmla="*/ 15146513 w 15330099"/>
                  <a:gd name="connsiteY3" fmla="*/ 9363606 h 9363606"/>
                  <a:gd name="connsiteX4" fmla="*/ 183586 w 15330099"/>
                  <a:gd name="connsiteY4" fmla="*/ 9363606 h 9363606"/>
                  <a:gd name="connsiteX5" fmla="*/ 0 w 15330099"/>
                  <a:gd name="connsiteY5" fmla="*/ 9179853 h 9363606"/>
                  <a:gd name="connsiteX6" fmla="*/ 0 w 15330099"/>
                  <a:gd name="connsiteY6" fmla="*/ 183754 h 9363606"/>
                  <a:gd name="connsiteX7" fmla="*/ 183586 w 15330099"/>
                  <a:gd name="connsiteY7" fmla="*/ 0 h 936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30099" h="9363606">
                    <a:moveTo>
                      <a:pt x="15146513" y="0"/>
                    </a:moveTo>
                    <a:cubicBezTo>
                      <a:pt x="15247905" y="0"/>
                      <a:pt x="15330099" y="82269"/>
                      <a:pt x="15330099" y="183754"/>
                    </a:cubicBezTo>
                    <a:lnTo>
                      <a:pt x="15330099" y="9179853"/>
                    </a:lnTo>
                    <a:cubicBezTo>
                      <a:pt x="15330099" y="9281337"/>
                      <a:pt x="15247905" y="9363606"/>
                      <a:pt x="15146513" y="9363606"/>
                    </a:cubicBezTo>
                    <a:lnTo>
                      <a:pt x="183586" y="9363606"/>
                    </a:lnTo>
                    <a:cubicBezTo>
                      <a:pt x="82194" y="9363606"/>
                      <a:pt x="0" y="9281337"/>
                      <a:pt x="0" y="9179853"/>
                    </a:cubicBezTo>
                    <a:lnTo>
                      <a:pt x="0" y="183754"/>
                    </a:lnTo>
                    <a:cubicBezTo>
                      <a:pt x="0" y="82269"/>
                      <a:pt x="82194" y="0"/>
                      <a:pt x="18358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</p:grpSp>
        <p:grpSp>
          <p:nvGrpSpPr>
            <p:cNvPr id="77" name="Graphic 40">
              <a:extLst>
                <a:ext uri="{FF2B5EF4-FFF2-40B4-BE49-F238E27FC236}">
                  <a16:creationId xmlns:a16="http://schemas.microsoft.com/office/drawing/2014/main" id="{FD3930F6-CC38-840B-9251-BAB5FFE3C134}"/>
                </a:ext>
              </a:extLst>
            </p:cNvPr>
            <p:cNvGrpSpPr/>
            <p:nvPr/>
          </p:nvGrpSpPr>
          <p:grpSpPr>
            <a:xfrm>
              <a:off x="3900435" y="1498521"/>
              <a:ext cx="16706603" cy="993092"/>
              <a:chOff x="3900435" y="1498521"/>
              <a:chExt cx="16706603" cy="993092"/>
            </a:xfrm>
          </p:grpSpPr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FE8E205B-FFAB-51BE-6E57-38EA480BAC1C}"/>
                  </a:ext>
                </a:extLst>
              </p:cNvPr>
              <p:cNvSpPr/>
              <p:nvPr/>
            </p:nvSpPr>
            <p:spPr>
              <a:xfrm>
                <a:off x="3900435" y="1498521"/>
                <a:ext cx="16706603" cy="993092"/>
              </a:xfrm>
              <a:custGeom>
                <a:avLst/>
                <a:gdLst>
                  <a:gd name="connsiteX0" fmla="*/ 16706604 w 16706603"/>
                  <a:gd name="connsiteY0" fmla="*/ 325423 h 993092"/>
                  <a:gd name="connsiteX1" fmla="*/ 16381502 w 16706603"/>
                  <a:gd name="connsiteY1" fmla="*/ 0 h 993092"/>
                  <a:gd name="connsiteX2" fmla="*/ 325127 w 16706603"/>
                  <a:gd name="connsiteY2" fmla="*/ 0 h 993092"/>
                  <a:gd name="connsiteX3" fmla="*/ 0 w 16706603"/>
                  <a:gd name="connsiteY3" fmla="*/ 325423 h 993092"/>
                  <a:gd name="connsiteX4" fmla="*/ 0 w 16706603"/>
                  <a:gd name="connsiteY4" fmla="*/ 993093 h 993092"/>
                  <a:gd name="connsiteX5" fmla="*/ 16706604 w 16706603"/>
                  <a:gd name="connsiteY5" fmla="*/ 993093 h 993092"/>
                  <a:gd name="connsiteX6" fmla="*/ 16706604 w 16706603"/>
                  <a:gd name="connsiteY6" fmla="*/ 325423 h 993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06603" h="993092">
                    <a:moveTo>
                      <a:pt x="16706604" y="325423"/>
                    </a:moveTo>
                    <a:cubicBezTo>
                      <a:pt x="16706604" y="146441"/>
                      <a:pt x="16560345" y="0"/>
                      <a:pt x="16381502" y="0"/>
                    </a:cubicBezTo>
                    <a:lnTo>
                      <a:pt x="325127" y="0"/>
                    </a:lnTo>
                    <a:cubicBezTo>
                      <a:pt x="146311" y="0"/>
                      <a:pt x="0" y="146441"/>
                      <a:pt x="0" y="325423"/>
                    </a:cubicBezTo>
                    <a:lnTo>
                      <a:pt x="0" y="993093"/>
                    </a:lnTo>
                    <a:lnTo>
                      <a:pt x="16706604" y="993093"/>
                    </a:lnTo>
                    <a:lnTo>
                      <a:pt x="16706604" y="325423"/>
                    </a:lnTo>
                    <a:close/>
                  </a:path>
                </a:pathLst>
              </a:custGeom>
              <a:solidFill>
                <a:schemeClr val="accent4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 dirty="0">
                  <a:latin typeface="Raleway" pitchFamily="2" charset="0"/>
                </a:endParaRPr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7FAD5593-8D83-C24B-7713-18DC59F579F7}"/>
                  </a:ext>
                </a:extLst>
              </p:cNvPr>
              <p:cNvSpPr/>
              <p:nvPr/>
            </p:nvSpPr>
            <p:spPr>
              <a:xfrm>
                <a:off x="19197552" y="1847485"/>
                <a:ext cx="1015080" cy="294161"/>
              </a:xfrm>
              <a:custGeom>
                <a:avLst/>
                <a:gdLst>
                  <a:gd name="connsiteX0" fmla="*/ 868671 w 1015080"/>
                  <a:gd name="connsiteY0" fmla="*/ 26 h 294161"/>
                  <a:gd name="connsiteX1" fmla="*/ 868671 w 1015080"/>
                  <a:gd name="connsiteY1" fmla="*/ 0 h 294161"/>
                  <a:gd name="connsiteX2" fmla="*/ 147022 w 1015080"/>
                  <a:gd name="connsiteY2" fmla="*/ 0 h 294161"/>
                  <a:gd name="connsiteX3" fmla="*/ 0 w 1015080"/>
                  <a:gd name="connsiteY3" fmla="*/ 147082 h 294161"/>
                  <a:gd name="connsiteX4" fmla="*/ 147022 w 1015080"/>
                  <a:gd name="connsiteY4" fmla="*/ 294162 h 294161"/>
                  <a:gd name="connsiteX5" fmla="*/ 152530 w 1015080"/>
                  <a:gd name="connsiteY5" fmla="*/ 293885 h 294161"/>
                  <a:gd name="connsiteX6" fmla="*/ 862705 w 1015080"/>
                  <a:gd name="connsiteY6" fmla="*/ 293885 h 294161"/>
                  <a:gd name="connsiteX7" fmla="*/ 868212 w 1015080"/>
                  <a:gd name="connsiteY7" fmla="*/ 294162 h 294161"/>
                  <a:gd name="connsiteX8" fmla="*/ 1015081 w 1015080"/>
                  <a:gd name="connsiteY8" fmla="*/ 147082 h 294161"/>
                  <a:gd name="connsiteX9" fmla="*/ 868671 w 1015080"/>
                  <a:gd name="connsiteY9" fmla="*/ 26 h 29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5080" h="294161">
                    <a:moveTo>
                      <a:pt x="868671" y="26"/>
                    </a:moveTo>
                    <a:lnTo>
                      <a:pt x="868671" y="0"/>
                    </a:lnTo>
                    <a:lnTo>
                      <a:pt x="147022" y="0"/>
                    </a:lnTo>
                    <a:cubicBezTo>
                      <a:pt x="65785" y="0"/>
                      <a:pt x="0" y="65851"/>
                      <a:pt x="0" y="147082"/>
                    </a:cubicBezTo>
                    <a:cubicBezTo>
                      <a:pt x="0" y="228314"/>
                      <a:pt x="65785" y="294162"/>
                      <a:pt x="147022" y="294162"/>
                    </a:cubicBezTo>
                    <a:cubicBezTo>
                      <a:pt x="148858" y="294162"/>
                      <a:pt x="150694" y="293952"/>
                      <a:pt x="152530" y="293885"/>
                    </a:cubicBezTo>
                    <a:lnTo>
                      <a:pt x="862705" y="293885"/>
                    </a:lnTo>
                    <a:cubicBezTo>
                      <a:pt x="864540" y="293952"/>
                      <a:pt x="866376" y="294162"/>
                      <a:pt x="868212" y="294162"/>
                    </a:cubicBezTo>
                    <a:cubicBezTo>
                      <a:pt x="949297" y="294162"/>
                      <a:pt x="1015081" y="228312"/>
                      <a:pt x="1015081" y="147082"/>
                    </a:cubicBezTo>
                    <a:cubicBezTo>
                      <a:pt x="1015081" y="66020"/>
                      <a:pt x="949601" y="300"/>
                      <a:pt x="868671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52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V">
                  <a:latin typeface="Raleway" pitchFamily="2" charset="0"/>
                </a:endParaRPr>
              </a:p>
            </p:txBody>
          </p:sp>
          <p:grpSp>
            <p:nvGrpSpPr>
              <p:cNvPr id="86" name="Graphic 40">
                <a:extLst>
                  <a:ext uri="{FF2B5EF4-FFF2-40B4-BE49-F238E27FC236}">
                    <a16:creationId xmlns:a16="http://schemas.microsoft.com/office/drawing/2014/main" id="{E2B00C7A-4DC3-3A01-E794-BA1E362524BC}"/>
                  </a:ext>
                </a:extLst>
              </p:cNvPr>
              <p:cNvGrpSpPr/>
              <p:nvPr/>
            </p:nvGrpSpPr>
            <p:grpSpPr>
              <a:xfrm>
                <a:off x="4198688" y="1847485"/>
                <a:ext cx="1390225" cy="295163"/>
                <a:chOff x="4198688" y="1847485"/>
                <a:chExt cx="1390225" cy="295163"/>
              </a:xfrm>
            </p:grpSpPr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C7F25BAB-DF4C-BBF9-1600-80ABA2F42231}"/>
                    </a:ext>
                  </a:extLst>
                </p:cNvPr>
                <p:cNvSpPr/>
                <p:nvPr/>
              </p:nvSpPr>
              <p:spPr>
                <a:xfrm>
                  <a:off x="4198690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00E07A47-A7FD-11B9-7080-DF8963DCB6E7}"/>
                    </a:ext>
                  </a:extLst>
                </p:cNvPr>
                <p:cNvSpPr/>
                <p:nvPr/>
              </p:nvSpPr>
              <p:spPr>
                <a:xfrm>
                  <a:off x="4198688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8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8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2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4" y="115313"/>
                        <a:pt x="77444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829DA041-6800-E13B-01D3-80411740DB3E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C91C1348-D73F-651E-CC23-850150E06256}"/>
                    </a:ext>
                  </a:extLst>
                </p:cNvPr>
                <p:cNvSpPr/>
                <p:nvPr/>
              </p:nvSpPr>
              <p:spPr>
                <a:xfrm>
                  <a:off x="5294015" y="1847485"/>
                  <a:ext cx="294895" cy="295163"/>
                </a:xfrm>
                <a:custGeom>
                  <a:avLst/>
                  <a:gdLst>
                    <a:gd name="connsiteX0" fmla="*/ 294896 w 294895"/>
                    <a:gd name="connsiteY0" fmla="*/ 147582 h 295163"/>
                    <a:gd name="connsiteX1" fmla="*/ 147448 w 294895"/>
                    <a:gd name="connsiteY1" fmla="*/ 295164 h 295163"/>
                    <a:gd name="connsiteX2" fmla="*/ 0 w 294895"/>
                    <a:gd name="connsiteY2" fmla="*/ 147582 h 295163"/>
                    <a:gd name="connsiteX3" fmla="*/ 147448 w 294895"/>
                    <a:gd name="connsiteY3" fmla="*/ 0 h 295163"/>
                    <a:gd name="connsiteX4" fmla="*/ 294896 w 294895"/>
                    <a:gd name="connsiteY4" fmla="*/ 147582 h 295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4895" h="295163">
                      <a:moveTo>
                        <a:pt x="294896" y="147582"/>
                      </a:moveTo>
                      <a:cubicBezTo>
                        <a:pt x="294896" y="229089"/>
                        <a:pt x="228881" y="295164"/>
                        <a:pt x="147448" y="295164"/>
                      </a:cubicBezTo>
                      <a:cubicBezTo>
                        <a:pt x="66015" y="295164"/>
                        <a:pt x="0" y="229089"/>
                        <a:pt x="0" y="147582"/>
                      </a:cubicBezTo>
                      <a:cubicBezTo>
                        <a:pt x="0" y="66075"/>
                        <a:pt x="66015" y="0"/>
                        <a:pt x="147448" y="0"/>
                      </a:cubicBezTo>
                      <a:cubicBezTo>
                        <a:pt x="228881" y="0"/>
                        <a:pt x="294896" y="66075"/>
                        <a:pt x="294896" y="1475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 dirty="0">
                    <a:latin typeface="Raleway" pitchFamily="2" charset="0"/>
                  </a:endParaRPr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ECE04D36-A59C-121C-2D7B-F5B008FACBCD}"/>
                    </a:ext>
                  </a:extLst>
                </p:cNvPr>
                <p:cNvSpPr/>
                <p:nvPr/>
              </p:nvSpPr>
              <p:spPr>
                <a:xfrm>
                  <a:off x="4746352" y="1847485"/>
                  <a:ext cx="294898" cy="180798"/>
                </a:xfrm>
                <a:custGeom>
                  <a:avLst/>
                  <a:gdLst>
                    <a:gd name="connsiteX0" fmla="*/ 147449 w 294898"/>
                    <a:gd name="connsiteY0" fmla="*/ 66435 h 180798"/>
                    <a:gd name="connsiteX1" fmla="*/ 291009 w 294898"/>
                    <a:gd name="connsiteY1" fmla="*/ 180798 h 180798"/>
                    <a:gd name="connsiteX2" fmla="*/ 294898 w 294898"/>
                    <a:gd name="connsiteY2" fmla="*/ 147582 h 180798"/>
                    <a:gd name="connsiteX3" fmla="*/ 147449 w 294898"/>
                    <a:gd name="connsiteY3" fmla="*/ 0 h 180798"/>
                    <a:gd name="connsiteX4" fmla="*/ 0 w 294898"/>
                    <a:gd name="connsiteY4" fmla="*/ 147582 h 180798"/>
                    <a:gd name="connsiteX5" fmla="*/ 3889 w 294898"/>
                    <a:gd name="connsiteY5" fmla="*/ 180798 h 180798"/>
                    <a:gd name="connsiteX6" fmla="*/ 147449 w 294898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8" h="180798">
                      <a:moveTo>
                        <a:pt x="147449" y="66435"/>
                      </a:moveTo>
                      <a:cubicBezTo>
                        <a:pt x="217452" y="66435"/>
                        <a:pt x="275934" y="115313"/>
                        <a:pt x="291009" y="180798"/>
                      </a:cubicBezTo>
                      <a:cubicBezTo>
                        <a:pt x="293469" y="170107"/>
                        <a:pt x="294898" y="159022"/>
                        <a:pt x="294898" y="147582"/>
                      </a:cubicBezTo>
                      <a:cubicBezTo>
                        <a:pt x="294898" y="66076"/>
                        <a:pt x="228884" y="0"/>
                        <a:pt x="147449" y="0"/>
                      </a:cubicBezTo>
                      <a:cubicBezTo>
                        <a:pt x="66015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9" y="180798"/>
                      </a:cubicBezTo>
                      <a:cubicBezTo>
                        <a:pt x="18965" y="115313"/>
                        <a:pt x="77446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2E418F12-FBE1-A502-CE08-66022872669B}"/>
                    </a:ext>
                  </a:extLst>
                </p:cNvPr>
                <p:cNvSpPr/>
                <p:nvPr/>
              </p:nvSpPr>
              <p:spPr>
                <a:xfrm>
                  <a:off x="5294014" y="1847485"/>
                  <a:ext cx="294899" cy="180798"/>
                </a:xfrm>
                <a:custGeom>
                  <a:avLst/>
                  <a:gdLst>
                    <a:gd name="connsiteX0" fmla="*/ 147449 w 294899"/>
                    <a:gd name="connsiteY0" fmla="*/ 66435 h 180798"/>
                    <a:gd name="connsiteX1" fmla="*/ 291014 w 294899"/>
                    <a:gd name="connsiteY1" fmla="*/ 180798 h 180798"/>
                    <a:gd name="connsiteX2" fmla="*/ 294900 w 294899"/>
                    <a:gd name="connsiteY2" fmla="*/ 147582 h 180798"/>
                    <a:gd name="connsiteX3" fmla="*/ 147449 w 294899"/>
                    <a:gd name="connsiteY3" fmla="*/ 0 h 180798"/>
                    <a:gd name="connsiteX4" fmla="*/ 0 w 294899"/>
                    <a:gd name="connsiteY4" fmla="*/ 147582 h 180798"/>
                    <a:gd name="connsiteX5" fmla="*/ 3884 w 294899"/>
                    <a:gd name="connsiteY5" fmla="*/ 180798 h 180798"/>
                    <a:gd name="connsiteX6" fmla="*/ 147449 w 294899"/>
                    <a:gd name="connsiteY6" fmla="*/ 66435 h 180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4899" h="180798">
                      <a:moveTo>
                        <a:pt x="147449" y="66435"/>
                      </a:moveTo>
                      <a:cubicBezTo>
                        <a:pt x="217457" y="66435"/>
                        <a:pt x="275929" y="115313"/>
                        <a:pt x="291014" y="180798"/>
                      </a:cubicBezTo>
                      <a:cubicBezTo>
                        <a:pt x="293477" y="170107"/>
                        <a:pt x="294900" y="159022"/>
                        <a:pt x="294900" y="147582"/>
                      </a:cubicBezTo>
                      <a:cubicBezTo>
                        <a:pt x="294900" y="66076"/>
                        <a:pt x="228885" y="0"/>
                        <a:pt x="147449" y="0"/>
                      </a:cubicBezTo>
                      <a:cubicBezTo>
                        <a:pt x="66013" y="0"/>
                        <a:pt x="0" y="66076"/>
                        <a:pt x="0" y="147582"/>
                      </a:cubicBezTo>
                      <a:cubicBezTo>
                        <a:pt x="0" y="159020"/>
                        <a:pt x="1429" y="170107"/>
                        <a:pt x="3884" y="180798"/>
                      </a:cubicBezTo>
                      <a:cubicBezTo>
                        <a:pt x="18969" y="115313"/>
                        <a:pt x="77441" y="66435"/>
                        <a:pt x="147449" y="66435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52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V">
                    <a:latin typeface="Raleway" pitchFamily="2" charset="0"/>
                  </a:endParaRPr>
                </a:p>
              </p:txBody>
            </p:sp>
          </p:grpSp>
        </p:grpSp>
      </p:grp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79DB35C8-D77D-FE09-5AFA-2BB9DCA633E8}"/>
              </a:ext>
            </a:extLst>
          </p:cNvPr>
          <p:cNvCxnSpPr>
            <a:cxnSpLocks/>
          </p:cNvCxnSpPr>
          <p:nvPr/>
        </p:nvCxnSpPr>
        <p:spPr>
          <a:xfrm>
            <a:off x="19236568" y="10186771"/>
            <a:ext cx="1371600" cy="0"/>
          </a:xfrm>
          <a:prstGeom prst="line">
            <a:avLst/>
          </a:prstGeom>
          <a:ln w="317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E0B1D519-2A40-F97A-7A4D-3FAEC0CFD49A}"/>
              </a:ext>
            </a:extLst>
          </p:cNvPr>
          <p:cNvSpPr txBox="1"/>
          <p:nvPr/>
        </p:nvSpPr>
        <p:spPr>
          <a:xfrm>
            <a:off x="17247748" y="8594009"/>
            <a:ext cx="5349240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defTabSz="1828434">
              <a:defRPr sz="4400" b="1">
                <a:solidFill>
                  <a:schemeClr val="tx2"/>
                </a:solidFill>
                <a:latin typeface="Raleway" panose="020B0503030101060003" pitchFamily="34" charset="77"/>
                <a:ea typeface="Arimo" panose="020B0604020202020204" pitchFamily="34" charset="0"/>
                <a:cs typeface="Space Grotesk" pitchFamily="2" charset="77"/>
              </a:defRPr>
            </a:lvl1pPr>
            <a:lvl2pPr marL="914217" defTabSz="1828434">
              <a:defRPr sz="3600"/>
            </a:lvl2pPr>
            <a:lvl3pPr marL="1828434" defTabSz="1828434">
              <a:defRPr sz="3600"/>
            </a:lvl3pPr>
            <a:lvl4pPr marL="2742651" defTabSz="1828434">
              <a:defRPr sz="3600"/>
            </a:lvl4pPr>
            <a:lvl5pPr marL="3656868" defTabSz="1828434">
              <a:defRPr sz="3600"/>
            </a:lvl5pPr>
            <a:lvl6pPr marL="4571086" defTabSz="1828434">
              <a:defRPr sz="3600"/>
            </a:lvl6pPr>
            <a:lvl7pPr marL="5485303" defTabSz="1828434">
              <a:defRPr sz="3600"/>
            </a:lvl7pPr>
            <a:lvl8pPr marL="6399520" defTabSz="1828434">
              <a:defRPr sz="3600"/>
            </a:lvl8pPr>
            <a:lvl9pPr marL="7313737" defTabSz="1828434">
              <a:defRPr sz="3600"/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  <a:latin typeface="Raleway" pitchFamily="2" charset="0"/>
              </a:rPr>
              <a:t>ОБРАЩАЙСЯ ЗА ПОМОЩЬЮ!</a:t>
            </a:r>
            <a:endParaRPr lang="en-US" dirty="0">
              <a:solidFill>
                <a:schemeClr val="bg1"/>
              </a:solidFill>
              <a:latin typeface="Raleway" pitchFamily="2" charset="0"/>
            </a:endParaRPr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1C37CA6-D66F-5B78-6245-766509BDB9D9}"/>
              </a:ext>
            </a:extLst>
          </p:cNvPr>
          <p:cNvCxnSpPr>
            <a:cxnSpLocks/>
          </p:cNvCxnSpPr>
          <p:nvPr/>
        </p:nvCxnSpPr>
        <p:spPr>
          <a:xfrm>
            <a:off x="11503025" y="10186771"/>
            <a:ext cx="1371600" cy="0"/>
          </a:xfrm>
          <a:prstGeom prst="line">
            <a:avLst/>
          </a:prstGeom>
          <a:ln w="317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>
            <a:extLst>
              <a:ext uri="{FF2B5EF4-FFF2-40B4-BE49-F238E27FC236}">
                <a16:creationId xmlns:a16="http://schemas.microsoft.com/office/drawing/2014/main" id="{F0750762-FC86-A75A-671F-FE1CA18F5F7C}"/>
              </a:ext>
            </a:extLst>
          </p:cNvPr>
          <p:cNvSpPr txBox="1"/>
          <p:nvPr/>
        </p:nvSpPr>
        <p:spPr>
          <a:xfrm>
            <a:off x="9411240" y="10220054"/>
            <a:ext cx="5349240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defTabSz="1828434">
              <a:defRPr sz="4400" b="1">
                <a:solidFill>
                  <a:schemeClr val="tx2"/>
                </a:solidFill>
                <a:latin typeface="Raleway" panose="020B0503030101060003" pitchFamily="34" charset="77"/>
                <a:ea typeface="Arimo" panose="020B0604020202020204" pitchFamily="34" charset="0"/>
                <a:cs typeface="Space Grotesk" pitchFamily="2" charset="77"/>
              </a:defRPr>
            </a:lvl1pPr>
            <a:lvl2pPr marL="914217" defTabSz="1828434">
              <a:defRPr sz="3600"/>
            </a:lvl2pPr>
            <a:lvl3pPr marL="1828434" defTabSz="1828434">
              <a:defRPr sz="3600"/>
            </a:lvl3pPr>
            <a:lvl4pPr marL="2742651" defTabSz="1828434">
              <a:defRPr sz="3600"/>
            </a:lvl4pPr>
            <a:lvl5pPr marL="3656868" defTabSz="1828434">
              <a:defRPr sz="3600"/>
            </a:lvl5pPr>
            <a:lvl6pPr marL="4571086" defTabSz="1828434">
              <a:defRPr sz="3600"/>
            </a:lvl6pPr>
            <a:lvl7pPr marL="5485303" defTabSz="1828434">
              <a:defRPr sz="3600"/>
            </a:lvl7pPr>
            <a:lvl8pPr marL="6399520" defTabSz="1828434">
              <a:defRPr sz="3600"/>
            </a:lvl8pPr>
            <a:lvl9pPr marL="7313737" defTabSz="1828434">
              <a:defRPr sz="3600"/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  <a:latin typeface="Raleway" pitchFamily="2" charset="0"/>
              </a:rPr>
              <a:t>ИСПОЛЬЗУЙ КАРТОЧКИ</a:t>
            </a:r>
            <a:endParaRPr lang="en-US" dirty="0">
              <a:solidFill>
                <a:schemeClr val="bg1"/>
              </a:solidFill>
              <a:latin typeface="Raleway" pitchFamily="2" charset="0"/>
            </a:endParaRP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8FB3DC53-ABE5-62B4-6D61-7FFECE798817}"/>
              </a:ext>
            </a:extLst>
          </p:cNvPr>
          <p:cNvCxnSpPr>
            <a:cxnSpLocks/>
          </p:cNvCxnSpPr>
          <p:nvPr/>
        </p:nvCxnSpPr>
        <p:spPr>
          <a:xfrm>
            <a:off x="3769010" y="10186771"/>
            <a:ext cx="1371600" cy="0"/>
          </a:xfrm>
          <a:prstGeom prst="line">
            <a:avLst/>
          </a:prstGeom>
          <a:ln w="317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09280DED-A02A-DA56-CC34-F9E73CE56930}"/>
              </a:ext>
            </a:extLst>
          </p:cNvPr>
          <p:cNvSpPr txBox="1"/>
          <p:nvPr/>
        </p:nvSpPr>
        <p:spPr>
          <a:xfrm>
            <a:off x="1780190" y="8594009"/>
            <a:ext cx="5349240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defTabSz="1828434">
              <a:defRPr sz="4400" b="1">
                <a:solidFill>
                  <a:schemeClr val="tx2"/>
                </a:solidFill>
                <a:latin typeface="Raleway" panose="020B0503030101060003" pitchFamily="34" charset="77"/>
                <a:ea typeface="Arimo" panose="020B0604020202020204" pitchFamily="34" charset="0"/>
                <a:cs typeface="Space Grotesk" pitchFamily="2" charset="77"/>
              </a:defRPr>
            </a:lvl1pPr>
            <a:lvl2pPr marL="914217" defTabSz="1828434">
              <a:defRPr sz="3600"/>
            </a:lvl2pPr>
            <a:lvl3pPr marL="1828434" defTabSz="1828434">
              <a:defRPr sz="3600"/>
            </a:lvl3pPr>
            <a:lvl4pPr marL="2742651" defTabSz="1828434">
              <a:defRPr sz="3600"/>
            </a:lvl4pPr>
            <a:lvl5pPr marL="3656868" defTabSz="1828434">
              <a:defRPr sz="3600"/>
            </a:lvl5pPr>
            <a:lvl6pPr marL="4571086" defTabSz="1828434">
              <a:defRPr sz="3600"/>
            </a:lvl6pPr>
            <a:lvl7pPr marL="5485303" defTabSz="1828434">
              <a:defRPr sz="3600"/>
            </a:lvl7pPr>
            <a:lvl8pPr marL="6399520" defTabSz="1828434">
              <a:defRPr sz="3600"/>
            </a:lvl8pPr>
            <a:lvl9pPr marL="7313737" defTabSz="1828434">
              <a:defRPr sz="3600"/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  <a:latin typeface="Raleway" pitchFamily="2" charset="0"/>
              </a:rPr>
              <a:t>ПИШИ ШПАРГАЛКИ!</a:t>
            </a:r>
            <a:endParaRPr lang="en-US" dirty="0">
              <a:solidFill>
                <a:schemeClr val="bg1"/>
              </a:solidFill>
              <a:latin typeface="Raleway" pitchFamily="2" charset="0"/>
            </a:endParaRPr>
          </a:p>
        </p:txBody>
      </p: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C175BF64-3034-0985-19E9-F8C64A210792}"/>
              </a:ext>
            </a:extLst>
          </p:cNvPr>
          <p:cNvCxnSpPr>
            <a:cxnSpLocks/>
          </p:cNvCxnSpPr>
          <p:nvPr/>
        </p:nvCxnSpPr>
        <p:spPr>
          <a:xfrm>
            <a:off x="19236568" y="5071340"/>
            <a:ext cx="1371600" cy="0"/>
          </a:xfrm>
          <a:prstGeom prst="line">
            <a:avLst/>
          </a:prstGeom>
          <a:ln w="317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217">
            <a:extLst>
              <a:ext uri="{FF2B5EF4-FFF2-40B4-BE49-F238E27FC236}">
                <a16:creationId xmlns:a16="http://schemas.microsoft.com/office/drawing/2014/main" id="{63F6059B-59DD-1FA7-B3DB-671FD31035CD}"/>
              </a:ext>
            </a:extLst>
          </p:cNvPr>
          <p:cNvSpPr txBox="1"/>
          <p:nvPr/>
        </p:nvSpPr>
        <p:spPr>
          <a:xfrm>
            <a:off x="17263595" y="5217553"/>
            <a:ext cx="5349240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defTabSz="1828434">
              <a:defRPr sz="4400" b="1">
                <a:solidFill>
                  <a:schemeClr val="tx2"/>
                </a:solidFill>
                <a:latin typeface="Raleway" panose="020B0503030101060003" pitchFamily="34" charset="77"/>
                <a:ea typeface="Arimo" panose="020B0604020202020204" pitchFamily="34" charset="0"/>
                <a:cs typeface="Space Grotesk" pitchFamily="2" charset="77"/>
              </a:defRPr>
            </a:lvl1pPr>
            <a:lvl2pPr marL="914217" defTabSz="1828434">
              <a:defRPr sz="3600"/>
            </a:lvl2pPr>
            <a:lvl3pPr marL="1828434" defTabSz="1828434">
              <a:defRPr sz="3600"/>
            </a:lvl3pPr>
            <a:lvl4pPr marL="2742651" defTabSz="1828434">
              <a:defRPr sz="3600"/>
            </a:lvl4pPr>
            <a:lvl5pPr marL="3656868" defTabSz="1828434">
              <a:defRPr sz="3600"/>
            </a:lvl5pPr>
            <a:lvl6pPr marL="4571086" defTabSz="1828434">
              <a:defRPr sz="3600"/>
            </a:lvl6pPr>
            <a:lvl7pPr marL="5485303" defTabSz="1828434">
              <a:defRPr sz="3600"/>
            </a:lvl7pPr>
            <a:lvl8pPr marL="6399520" defTabSz="1828434">
              <a:defRPr sz="3600"/>
            </a:lvl8pPr>
            <a:lvl9pPr marL="7313737" defTabSz="1828434">
              <a:defRPr sz="3600"/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  <a:latin typeface="Raleway" pitchFamily="2" charset="0"/>
              </a:rPr>
              <a:t>ПОПРОБУЙ САМ СТАТЬ УЧИТЕЛЕМ</a:t>
            </a:r>
            <a:endParaRPr lang="en-US" dirty="0">
              <a:solidFill>
                <a:schemeClr val="bg1"/>
              </a:solidFill>
              <a:latin typeface="Raleway" pitchFamily="2" charset="0"/>
            </a:endParaRPr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C9325C4C-8523-F516-E7A5-7DCE2137B38E}"/>
              </a:ext>
            </a:extLst>
          </p:cNvPr>
          <p:cNvCxnSpPr>
            <a:cxnSpLocks/>
          </p:cNvCxnSpPr>
          <p:nvPr/>
        </p:nvCxnSpPr>
        <p:spPr>
          <a:xfrm>
            <a:off x="11503025" y="5071340"/>
            <a:ext cx="1371600" cy="0"/>
          </a:xfrm>
          <a:prstGeom prst="line">
            <a:avLst/>
          </a:prstGeom>
          <a:ln w="317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>
            <a:extLst>
              <a:ext uri="{FF2B5EF4-FFF2-40B4-BE49-F238E27FC236}">
                <a16:creationId xmlns:a16="http://schemas.microsoft.com/office/drawing/2014/main" id="{1D36E3D0-84F7-A1BC-2357-225A7A8661A4}"/>
              </a:ext>
            </a:extLst>
          </p:cNvPr>
          <p:cNvSpPr txBox="1"/>
          <p:nvPr/>
        </p:nvSpPr>
        <p:spPr>
          <a:xfrm>
            <a:off x="9470086" y="3716000"/>
            <a:ext cx="548994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defTabSz="1828434">
              <a:defRPr sz="4400" b="1">
                <a:solidFill>
                  <a:schemeClr val="tx2"/>
                </a:solidFill>
                <a:latin typeface="Raleway" panose="020B0503030101060003" pitchFamily="34" charset="77"/>
                <a:ea typeface="Arimo" panose="020B0604020202020204" pitchFamily="34" charset="0"/>
                <a:cs typeface="Space Grotesk" pitchFamily="2" charset="77"/>
              </a:defRPr>
            </a:lvl1pPr>
            <a:lvl2pPr marL="914217" defTabSz="1828434">
              <a:defRPr sz="3600"/>
            </a:lvl2pPr>
            <a:lvl3pPr marL="1828434" defTabSz="1828434">
              <a:defRPr sz="3600"/>
            </a:lvl3pPr>
            <a:lvl4pPr marL="2742651" defTabSz="1828434">
              <a:defRPr sz="3600"/>
            </a:lvl4pPr>
            <a:lvl5pPr marL="3656868" defTabSz="1828434">
              <a:defRPr sz="3600"/>
            </a:lvl5pPr>
            <a:lvl6pPr marL="4571086" defTabSz="1828434">
              <a:defRPr sz="3600"/>
            </a:lvl6pPr>
            <a:lvl7pPr marL="5485303" defTabSz="1828434">
              <a:defRPr sz="3600"/>
            </a:lvl7pPr>
            <a:lvl8pPr marL="6399520" defTabSz="1828434">
              <a:defRPr sz="3600"/>
            </a:lvl8pPr>
            <a:lvl9pPr marL="7313737" defTabSz="1828434">
              <a:defRPr sz="3600"/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  <a:latin typeface="Raleway" pitchFamily="2" charset="0"/>
              </a:rPr>
              <a:t>ЕСЛИ ПРЕДМЕТ ТЕБЕ НЕ ДАЁТСЯ – ПОПРОБУЙ УВЛЕЧЬСЯ ИМ</a:t>
            </a:r>
            <a:endParaRPr lang="en-US" dirty="0">
              <a:solidFill>
                <a:schemeClr val="bg1"/>
              </a:solidFill>
              <a:latin typeface="Raleway" pitchFamily="2" charset="0"/>
            </a:endParaRPr>
          </a:p>
        </p:txBody>
      </p: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5001ED1E-52AA-995E-2078-AB1A4B8143F9}"/>
              </a:ext>
            </a:extLst>
          </p:cNvPr>
          <p:cNvCxnSpPr>
            <a:cxnSpLocks/>
          </p:cNvCxnSpPr>
          <p:nvPr/>
        </p:nvCxnSpPr>
        <p:spPr>
          <a:xfrm>
            <a:off x="3769010" y="5071340"/>
            <a:ext cx="1371600" cy="0"/>
          </a:xfrm>
          <a:prstGeom prst="line">
            <a:avLst/>
          </a:prstGeom>
          <a:ln w="31750" cap="flat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8B7A0928-D3F7-62BA-856D-88DD63F978E5}"/>
              </a:ext>
            </a:extLst>
          </p:cNvPr>
          <p:cNvSpPr txBox="1"/>
          <p:nvPr/>
        </p:nvSpPr>
        <p:spPr>
          <a:xfrm>
            <a:off x="1780189" y="5317558"/>
            <a:ext cx="5360771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defTabSz="1828434">
              <a:defRPr sz="4400" b="1">
                <a:solidFill>
                  <a:schemeClr val="tx2"/>
                </a:solidFill>
                <a:latin typeface="Raleway" panose="020B0503030101060003" pitchFamily="34" charset="77"/>
                <a:ea typeface="Arimo" panose="020B0604020202020204" pitchFamily="34" charset="0"/>
                <a:cs typeface="Space Grotesk" pitchFamily="2" charset="77"/>
              </a:defRPr>
            </a:lvl1pPr>
            <a:lvl2pPr marL="914217" defTabSz="1828434">
              <a:defRPr sz="3600"/>
            </a:lvl2pPr>
            <a:lvl3pPr marL="1828434" defTabSz="1828434">
              <a:defRPr sz="3600"/>
            </a:lvl3pPr>
            <a:lvl4pPr marL="2742651" defTabSz="1828434">
              <a:defRPr sz="3600"/>
            </a:lvl4pPr>
            <a:lvl5pPr marL="3656868" defTabSz="1828434">
              <a:defRPr sz="3600"/>
            </a:lvl5pPr>
            <a:lvl6pPr marL="4571086" defTabSz="1828434">
              <a:defRPr sz="3600"/>
            </a:lvl6pPr>
            <a:lvl7pPr marL="5485303" defTabSz="1828434">
              <a:defRPr sz="3600"/>
            </a:lvl7pPr>
            <a:lvl8pPr marL="6399520" defTabSz="1828434">
              <a:defRPr sz="3600"/>
            </a:lvl8pPr>
            <a:lvl9pPr marL="7313737" defTabSz="1828434">
              <a:defRPr sz="3600"/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  <a:latin typeface="Raleway" pitchFamily="2" charset="0"/>
              </a:rPr>
              <a:t>АККУРАТНО ВЕСТИ ВСЕ ЗАПИСИ</a:t>
            </a:r>
            <a:endParaRPr lang="en-US" dirty="0">
              <a:solidFill>
                <a:schemeClr val="bg1"/>
              </a:solidFill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7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161" grpId="0"/>
      <p:bldP spid="218" grpId="0"/>
      <p:bldP spid="214" grpId="0"/>
      <p:bldP spid="2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64">
            <a:extLst>
              <a:ext uri="{FF2B5EF4-FFF2-40B4-BE49-F238E27FC236}">
                <a16:creationId xmlns:a16="http://schemas.microsoft.com/office/drawing/2014/main" id="{ED6FDEB3-F652-6065-FAAF-3E880A668981}"/>
              </a:ext>
            </a:extLst>
          </p:cNvPr>
          <p:cNvSpPr/>
          <p:nvPr/>
        </p:nvSpPr>
        <p:spPr>
          <a:xfrm>
            <a:off x="17166111" y="4095830"/>
            <a:ext cx="10994528" cy="10994526"/>
          </a:xfrm>
          <a:custGeom>
            <a:avLst/>
            <a:gdLst>
              <a:gd name="connsiteX0" fmla="*/ 9174868 w 10994528"/>
              <a:gd name="connsiteY0" fmla="*/ 9174992 h 10994526"/>
              <a:gd name="connsiteX1" fmla="*/ 9174868 w 10994528"/>
              <a:gd name="connsiteY1" fmla="*/ 10065928 h 10994526"/>
              <a:gd name="connsiteX2" fmla="*/ 10065912 w 10994528"/>
              <a:gd name="connsiteY2" fmla="*/ 10065928 h 10994526"/>
              <a:gd name="connsiteX3" fmla="*/ 10065912 w 10994528"/>
              <a:gd name="connsiteY3" fmla="*/ 9174992 h 10994526"/>
              <a:gd name="connsiteX4" fmla="*/ 8258820 w 10994528"/>
              <a:gd name="connsiteY4" fmla="*/ 9174992 h 10994526"/>
              <a:gd name="connsiteX5" fmla="*/ 8258820 w 10994528"/>
              <a:gd name="connsiteY5" fmla="*/ 10065928 h 10994526"/>
              <a:gd name="connsiteX6" fmla="*/ 9149756 w 10994528"/>
              <a:gd name="connsiteY6" fmla="*/ 10065928 h 10994526"/>
              <a:gd name="connsiteX7" fmla="*/ 9149756 w 10994528"/>
              <a:gd name="connsiteY7" fmla="*/ 9174992 h 10994526"/>
              <a:gd name="connsiteX8" fmla="*/ 7342660 w 10994528"/>
              <a:gd name="connsiteY8" fmla="*/ 9174992 h 10994526"/>
              <a:gd name="connsiteX9" fmla="*/ 7342660 w 10994528"/>
              <a:gd name="connsiteY9" fmla="*/ 10065928 h 10994526"/>
              <a:gd name="connsiteX10" fmla="*/ 8233708 w 10994528"/>
              <a:gd name="connsiteY10" fmla="*/ 10065928 h 10994526"/>
              <a:gd name="connsiteX11" fmla="*/ 8233708 w 10994528"/>
              <a:gd name="connsiteY11" fmla="*/ 9174992 h 10994526"/>
              <a:gd name="connsiteX12" fmla="*/ 6426628 w 10994528"/>
              <a:gd name="connsiteY12" fmla="*/ 9174992 h 10994526"/>
              <a:gd name="connsiteX13" fmla="*/ 6426628 w 10994528"/>
              <a:gd name="connsiteY13" fmla="*/ 10065928 h 10994526"/>
              <a:gd name="connsiteX14" fmla="*/ 7317548 w 10994528"/>
              <a:gd name="connsiteY14" fmla="*/ 10065928 h 10994526"/>
              <a:gd name="connsiteX15" fmla="*/ 7317548 w 10994528"/>
              <a:gd name="connsiteY15" fmla="*/ 9174992 h 10994526"/>
              <a:gd name="connsiteX16" fmla="*/ 5510438 w 10994528"/>
              <a:gd name="connsiteY16" fmla="*/ 9174992 h 10994526"/>
              <a:gd name="connsiteX17" fmla="*/ 5510438 w 10994528"/>
              <a:gd name="connsiteY17" fmla="*/ 10065928 h 10994526"/>
              <a:gd name="connsiteX18" fmla="*/ 6401516 w 10994528"/>
              <a:gd name="connsiteY18" fmla="*/ 10065928 h 10994526"/>
              <a:gd name="connsiteX19" fmla="*/ 6401516 w 10994528"/>
              <a:gd name="connsiteY19" fmla="*/ 9174992 h 10994526"/>
              <a:gd name="connsiteX20" fmla="*/ 4594404 w 10994528"/>
              <a:gd name="connsiteY20" fmla="*/ 9174992 h 10994526"/>
              <a:gd name="connsiteX21" fmla="*/ 4594404 w 10994528"/>
              <a:gd name="connsiteY21" fmla="*/ 10065928 h 10994526"/>
              <a:gd name="connsiteX22" fmla="*/ 5485328 w 10994528"/>
              <a:gd name="connsiteY22" fmla="*/ 10065928 h 10994526"/>
              <a:gd name="connsiteX23" fmla="*/ 5485328 w 10994528"/>
              <a:gd name="connsiteY23" fmla="*/ 9174992 h 10994526"/>
              <a:gd name="connsiteX24" fmla="*/ 3676866 w 10994528"/>
              <a:gd name="connsiteY24" fmla="*/ 9174992 h 10994526"/>
              <a:gd name="connsiteX25" fmla="*/ 3676866 w 10994528"/>
              <a:gd name="connsiteY25" fmla="*/ 10065928 h 10994526"/>
              <a:gd name="connsiteX26" fmla="*/ 4569294 w 10994528"/>
              <a:gd name="connsiteY26" fmla="*/ 10065928 h 10994526"/>
              <a:gd name="connsiteX27" fmla="*/ 4569294 w 10994528"/>
              <a:gd name="connsiteY27" fmla="*/ 9174992 h 10994526"/>
              <a:gd name="connsiteX28" fmla="*/ 2760832 w 10994528"/>
              <a:gd name="connsiteY28" fmla="*/ 9174992 h 10994526"/>
              <a:gd name="connsiteX29" fmla="*/ 2760832 w 10994528"/>
              <a:gd name="connsiteY29" fmla="*/ 10065928 h 10994526"/>
              <a:gd name="connsiteX30" fmla="*/ 3651754 w 10994528"/>
              <a:gd name="connsiteY30" fmla="*/ 10065928 h 10994526"/>
              <a:gd name="connsiteX31" fmla="*/ 3651754 w 10994528"/>
              <a:gd name="connsiteY31" fmla="*/ 9174992 h 10994526"/>
              <a:gd name="connsiteX32" fmla="*/ 1844644 w 10994528"/>
              <a:gd name="connsiteY32" fmla="*/ 9174992 h 10994526"/>
              <a:gd name="connsiteX33" fmla="*/ 1844644 w 10994528"/>
              <a:gd name="connsiteY33" fmla="*/ 10065928 h 10994526"/>
              <a:gd name="connsiteX34" fmla="*/ 2735720 w 10994528"/>
              <a:gd name="connsiteY34" fmla="*/ 10065928 h 10994526"/>
              <a:gd name="connsiteX35" fmla="*/ 2735720 w 10994528"/>
              <a:gd name="connsiteY35" fmla="*/ 9174992 h 10994526"/>
              <a:gd name="connsiteX36" fmla="*/ 928614 w 10994528"/>
              <a:gd name="connsiteY36" fmla="*/ 9174992 h 10994526"/>
              <a:gd name="connsiteX37" fmla="*/ 928614 w 10994528"/>
              <a:gd name="connsiteY37" fmla="*/ 10065928 h 10994526"/>
              <a:gd name="connsiteX38" fmla="*/ 1819532 w 10994528"/>
              <a:gd name="connsiteY38" fmla="*/ 10065928 h 10994526"/>
              <a:gd name="connsiteX39" fmla="*/ 1819532 w 10994528"/>
              <a:gd name="connsiteY39" fmla="*/ 9174992 h 10994526"/>
              <a:gd name="connsiteX40" fmla="*/ 9174868 w 10994528"/>
              <a:gd name="connsiteY40" fmla="*/ 8258818 h 10994526"/>
              <a:gd name="connsiteX41" fmla="*/ 9174868 w 10994528"/>
              <a:gd name="connsiteY41" fmla="*/ 9149880 h 10994526"/>
              <a:gd name="connsiteX42" fmla="*/ 10065912 w 10994528"/>
              <a:gd name="connsiteY42" fmla="*/ 9149880 h 10994526"/>
              <a:gd name="connsiteX43" fmla="*/ 10065912 w 10994528"/>
              <a:gd name="connsiteY43" fmla="*/ 8258818 h 10994526"/>
              <a:gd name="connsiteX44" fmla="*/ 8258820 w 10994528"/>
              <a:gd name="connsiteY44" fmla="*/ 8258818 h 10994526"/>
              <a:gd name="connsiteX45" fmla="*/ 8258820 w 10994528"/>
              <a:gd name="connsiteY45" fmla="*/ 9149880 h 10994526"/>
              <a:gd name="connsiteX46" fmla="*/ 9149756 w 10994528"/>
              <a:gd name="connsiteY46" fmla="*/ 9149880 h 10994526"/>
              <a:gd name="connsiteX47" fmla="*/ 9149756 w 10994528"/>
              <a:gd name="connsiteY47" fmla="*/ 8258818 h 10994526"/>
              <a:gd name="connsiteX48" fmla="*/ 7342660 w 10994528"/>
              <a:gd name="connsiteY48" fmla="*/ 8258818 h 10994526"/>
              <a:gd name="connsiteX49" fmla="*/ 7342660 w 10994528"/>
              <a:gd name="connsiteY49" fmla="*/ 9149880 h 10994526"/>
              <a:gd name="connsiteX50" fmla="*/ 8233708 w 10994528"/>
              <a:gd name="connsiteY50" fmla="*/ 9149880 h 10994526"/>
              <a:gd name="connsiteX51" fmla="*/ 8233708 w 10994528"/>
              <a:gd name="connsiteY51" fmla="*/ 8258818 h 10994526"/>
              <a:gd name="connsiteX52" fmla="*/ 6426628 w 10994528"/>
              <a:gd name="connsiteY52" fmla="*/ 8258818 h 10994526"/>
              <a:gd name="connsiteX53" fmla="*/ 6426628 w 10994528"/>
              <a:gd name="connsiteY53" fmla="*/ 9149880 h 10994526"/>
              <a:gd name="connsiteX54" fmla="*/ 7317548 w 10994528"/>
              <a:gd name="connsiteY54" fmla="*/ 9149880 h 10994526"/>
              <a:gd name="connsiteX55" fmla="*/ 7317548 w 10994528"/>
              <a:gd name="connsiteY55" fmla="*/ 8258818 h 10994526"/>
              <a:gd name="connsiteX56" fmla="*/ 5510438 w 10994528"/>
              <a:gd name="connsiteY56" fmla="*/ 8258818 h 10994526"/>
              <a:gd name="connsiteX57" fmla="*/ 5510438 w 10994528"/>
              <a:gd name="connsiteY57" fmla="*/ 9149880 h 10994526"/>
              <a:gd name="connsiteX58" fmla="*/ 6401516 w 10994528"/>
              <a:gd name="connsiteY58" fmla="*/ 9149880 h 10994526"/>
              <a:gd name="connsiteX59" fmla="*/ 6401516 w 10994528"/>
              <a:gd name="connsiteY59" fmla="*/ 8258818 h 10994526"/>
              <a:gd name="connsiteX60" fmla="*/ 4594404 w 10994528"/>
              <a:gd name="connsiteY60" fmla="*/ 8258818 h 10994526"/>
              <a:gd name="connsiteX61" fmla="*/ 4594404 w 10994528"/>
              <a:gd name="connsiteY61" fmla="*/ 9149880 h 10994526"/>
              <a:gd name="connsiteX62" fmla="*/ 5485328 w 10994528"/>
              <a:gd name="connsiteY62" fmla="*/ 9149880 h 10994526"/>
              <a:gd name="connsiteX63" fmla="*/ 5485328 w 10994528"/>
              <a:gd name="connsiteY63" fmla="*/ 8258818 h 10994526"/>
              <a:gd name="connsiteX64" fmla="*/ 3676866 w 10994528"/>
              <a:gd name="connsiteY64" fmla="*/ 8258818 h 10994526"/>
              <a:gd name="connsiteX65" fmla="*/ 3676866 w 10994528"/>
              <a:gd name="connsiteY65" fmla="*/ 9149880 h 10994526"/>
              <a:gd name="connsiteX66" fmla="*/ 4569294 w 10994528"/>
              <a:gd name="connsiteY66" fmla="*/ 9149880 h 10994526"/>
              <a:gd name="connsiteX67" fmla="*/ 4569294 w 10994528"/>
              <a:gd name="connsiteY67" fmla="*/ 8258818 h 10994526"/>
              <a:gd name="connsiteX68" fmla="*/ 2760832 w 10994528"/>
              <a:gd name="connsiteY68" fmla="*/ 8258818 h 10994526"/>
              <a:gd name="connsiteX69" fmla="*/ 2760832 w 10994528"/>
              <a:gd name="connsiteY69" fmla="*/ 9149880 h 10994526"/>
              <a:gd name="connsiteX70" fmla="*/ 3651754 w 10994528"/>
              <a:gd name="connsiteY70" fmla="*/ 9149880 h 10994526"/>
              <a:gd name="connsiteX71" fmla="*/ 3651754 w 10994528"/>
              <a:gd name="connsiteY71" fmla="*/ 8258818 h 10994526"/>
              <a:gd name="connsiteX72" fmla="*/ 1844644 w 10994528"/>
              <a:gd name="connsiteY72" fmla="*/ 8258818 h 10994526"/>
              <a:gd name="connsiteX73" fmla="*/ 1844644 w 10994528"/>
              <a:gd name="connsiteY73" fmla="*/ 9149880 h 10994526"/>
              <a:gd name="connsiteX74" fmla="*/ 2735720 w 10994528"/>
              <a:gd name="connsiteY74" fmla="*/ 9149880 h 10994526"/>
              <a:gd name="connsiteX75" fmla="*/ 2735720 w 10994528"/>
              <a:gd name="connsiteY75" fmla="*/ 8258818 h 10994526"/>
              <a:gd name="connsiteX76" fmla="*/ 928614 w 10994528"/>
              <a:gd name="connsiteY76" fmla="*/ 8258818 h 10994526"/>
              <a:gd name="connsiteX77" fmla="*/ 928614 w 10994528"/>
              <a:gd name="connsiteY77" fmla="*/ 9149880 h 10994526"/>
              <a:gd name="connsiteX78" fmla="*/ 1819532 w 10994528"/>
              <a:gd name="connsiteY78" fmla="*/ 9149880 h 10994526"/>
              <a:gd name="connsiteX79" fmla="*/ 1819532 w 10994528"/>
              <a:gd name="connsiteY79" fmla="*/ 8258818 h 10994526"/>
              <a:gd name="connsiteX80" fmla="*/ 9174868 w 10994528"/>
              <a:gd name="connsiteY80" fmla="*/ 7342770 h 10994526"/>
              <a:gd name="connsiteX81" fmla="*/ 9174868 w 10994528"/>
              <a:gd name="connsiteY81" fmla="*/ 8233706 h 10994526"/>
              <a:gd name="connsiteX82" fmla="*/ 10065912 w 10994528"/>
              <a:gd name="connsiteY82" fmla="*/ 8233706 h 10994526"/>
              <a:gd name="connsiteX83" fmla="*/ 10065912 w 10994528"/>
              <a:gd name="connsiteY83" fmla="*/ 7342770 h 10994526"/>
              <a:gd name="connsiteX84" fmla="*/ 8258820 w 10994528"/>
              <a:gd name="connsiteY84" fmla="*/ 7342770 h 10994526"/>
              <a:gd name="connsiteX85" fmla="*/ 8258820 w 10994528"/>
              <a:gd name="connsiteY85" fmla="*/ 8233706 h 10994526"/>
              <a:gd name="connsiteX86" fmla="*/ 9149756 w 10994528"/>
              <a:gd name="connsiteY86" fmla="*/ 8233706 h 10994526"/>
              <a:gd name="connsiteX87" fmla="*/ 9149756 w 10994528"/>
              <a:gd name="connsiteY87" fmla="*/ 7342770 h 10994526"/>
              <a:gd name="connsiteX88" fmla="*/ 7342660 w 10994528"/>
              <a:gd name="connsiteY88" fmla="*/ 7342770 h 10994526"/>
              <a:gd name="connsiteX89" fmla="*/ 7342660 w 10994528"/>
              <a:gd name="connsiteY89" fmla="*/ 8233706 h 10994526"/>
              <a:gd name="connsiteX90" fmla="*/ 8233708 w 10994528"/>
              <a:gd name="connsiteY90" fmla="*/ 8233706 h 10994526"/>
              <a:gd name="connsiteX91" fmla="*/ 8233708 w 10994528"/>
              <a:gd name="connsiteY91" fmla="*/ 7342770 h 10994526"/>
              <a:gd name="connsiteX92" fmla="*/ 6426628 w 10994528"/>
              <a:gd name="connsiteY92" fmla="*/ 7342770 h 10994526"/>
              <a:gd name="connsiteX93" fmla="*/ 6426628 w 10994528"/>
              <a:gd name="connsiteY93" fmla="*/ 8233706 h 10994526"/>
              <a:gd name="connsiteX94" fmla="*/ 7317548 w 10994528"/>
              <a:gd name="connsiteY94" fmla="*/ 8233706 h 10994526"/>
              <a:gd name="connsiteX95" fmla="*/ 7317548 w 10994528"/>
              <a:gd name="connsiteY95" fmla="*/ 7342770 h 10994526"/>
              <a:gd name="connsiteX96" fmla="*/ 5510438 w 10994528"/>
              <a:gd name="connsiteY96" fmla="*/ 7342770 h 10994526"/>
              <a:gd name="connsiteX97" fmla="*/ 5510438 w 10994528"/>
              <a:gd name="connsiteY97" fmla="*/ 8233706 h 10994526"/>
              <a:gd name="connsiteX98" fmla="*/ 6401516 w 10994528"/>
              <a:gd name="connsiteY98" fmla="*/ 8233706 h 10994526"/>
              <a:gd name="connsiteX99" fmla="*/ 6401516 w 10994528"/>
              <a:gd name="connsiteY99" fmla="*/ 7342770 h 10994526"/>
              <a:gd name="connsiteX100" fmla="*/ 4594404 w 10994528"/>
              <a:gd name="connsiteY100" fmla="*/ 7342770 h 10994526"/>
              <a:gd name="connsiteX101" fmla="*/ 4594404 w 10994528"/>
              <a:gd name="connsiteY101" fmla="*/ 8233706 h 10994526"/>
              <a:gd name="connsiteX102" fmla="*/ 5485328 w 10994528"/>
              <a:gd name="connsiteY102" fmla="*/ 8233706 h 10994526"/>
              <a:gd name="connsiteX103" fmla="*/ 5485328 w 10994528"/>
              <a:gd name="connsiteY103" fmla="*/ 7342770 h 10994526"/>
              <a:gd name="connsiteX104" fmla="*/ 3676866 w 10994528"/>
              <a:gd name="connsiteY104" fmla="*/ 7342770 h 10994526"/>
              <a:gd name="connsiteX105" fmla="*/ 3676866 w 10994528"/>
              <a:gd name="connsiteY105" fmla="*/ 8233706 h 10994526"/>
              <a:gd name="connsiteX106" fmla="*/ 4569294 w 10994528"/>
              <a:gd name="connsiteY106" fmla="*/ 8233706 h 10994526"/>
              <a:gd name="connsiteX107" fmla="*/ 4569294 w 10994528"/>
              <a:gd name="connsiteY107" fmla="*/ 7342770 h 10994526"/>
              <a:gd name="connsiteX108" fmla="*/ 2760832 w 10994528"/>
              <a:gd name="connsiteY108" fmla="*/ 7342770 h 10994526"/>
              <a:gd name="connsiteX109" fmla="*/ 2760832 w 10994528"/>
              <a:gd name="connsiteY109" fmla="*/ 8233706 h 10994526"/>
              <a:gd name="connsiteX110" fmla="*/ 3651754 w 10994528"/>
              <a:gd name="connsiteY110" fmla="*/ 8233706 h 10994526"/>
              <a:gd name="connsiteX111" fmla="*/ 3651754 w 10994528"/>
              <a:gd name="connsiteY111" fmla="*/ 7342770 h 10994526"/>
              <a:gd name="connsiteX112" fmla="*/ 1844644 w 10994528"/>
              <a:gd name="connsiteY112" fmla="*/ 7342770 h 10994526"/>
              <a:gd name="connsiteX113" fmla="*/ 1844644 w 10994528"/>
              <a:gd name="connsiteY113" fmla="*/ 8233706 h 10994526"/>
              <a:gd name="connsiteX114" fmla="*/ 2735720 w 10994528"/>
              <a:gd name="connsiteY114" fmla="*/ 8233706 h 10994526"/>
              <a:gd name="connsiteX115" fmla="*/ 2735720 w 10994528"/>
              <a:gd name="connsiteY115" fmla="*/ 7342770 h 10994526"/>
              <a:gd name="connsiteX116" fmla="*/ 928614 w 10994528"/>
              <a:gd name="connsiteY116" fmla="*/ 7342770 h 10994526"/>
              <a:gd name="connsiteX117" fmla="*/ 928614 w 10994528"/>
              <a:gd name="connsiteY117" fmla="*/ 8233706 h 10994526"/>
              <a:gd name="connsiteX118" fmla="*/ 1819532 w 10994528"/>
              <a:gd name="connsiteY118" fmla="*/ 8233706 h 10994526"/>
              <a:gd name="connsiteX119" fmla="*/ 1819532 w 10994528"/>
              <a:gd name="connsiteY119" fmla="*/ 7342770 h 10994526"/>
              <a:gd name="connsiteX120" fmla="*/ 9174868 w 10994528"/>
              <a:gd name="connsiteY120" fmla="*/ 6425229 h 10994526"/>
              <a:gd name="connsiteX121" fmla="*/ 9174868 w 10994528"/>
              <a:gd name="connsiteY121" fmla="*/ 7317658 h 10994526"/>
              <a:gd name="connsiteX122" fmla="*/ 10065912 w 10994528"/>
              <a:gd name="connsiteY122" fmla="*/ 7317658 h 10994526"/>
              <a:gd name="connsiteX123" fmla="*/ 10065912 w 10994528"/>
              <a:gd name="connsiteY123" fmla="*/ 6425229 h 10994526"/>
              <a:gd name="connsiteX124" fmla="*/ 8258820 w 10994528"/>
              <a:gd name="connsiteY124" fmla="*/ 6425229 h 10994526"/>
              <a:gd name="connsiteX125" fmla="*/ 8258820 w 10994528"/>
              <a:gd name="connsiteY125" fmla="*/ 7317658 h 10994526"/>
              <a:gd name="connsiteX126" fmla="*/ 9149756 w 10994528"/>
              <a:gd name="connsiteY126" fmla="*/ 7317658 h 10994526"/>
              <a:gd name="connsiteX127" fmla="*/ 9149756 w 10994528"/>
              <a:gd name="connsiteY127" fmla="*/ 6425229 h 10994526"/>
              <a:gd name="connsiteX128" fmla="*/ 7342660 w 10994528"/>
              <a:gd name="connsiteY128" fmla="*/ 6425229 h 10994526"/>
              <a:gd name="connsiteX129" fmla="*/ 7342660 w 10994528"/>
              <a:gd name="connsiteY129" fmla="*/ 7317658 h 10994526"/>
              <a:gd name="connsiteX130" fmla="*/ 8233708 w 10994528"/>
              <a:gd name="connsiteY130" fmla="*/ 7317658 h 10994526"/>
              <a:gd name="connsiteX131" fmla="*/ 8233708 w 10994528"/>
              <a:gd name="connsiteY131" fmla="*/ 6425229 h 10994526"/>
              <a:gd name="connsiteX132" fmla="*/ 6426628 w 10994528"/>
              <a:gd name="connsiteY132" fmla="*/ 6425229 h 10994526"/>
              <a:gd name="connsiteX133" fmla="*/ 6426628 w 10994528"/>
              <a:gd name="connsiteY133" fmla="*/ 7317658 h 10994526"/>
              <a:gd name="connsiteX134" fmla="*/ 7317548 w 10994528"/>
              <a:gd name="connsiteY134" fmla="*/ 7317658 h 10994526"/>
              <a:gd name="connsiteX135" fmla="*/ 7317548 w 10994528"/>
              <a:gd name="connsiteY135" fmla="*/ 6425229 h 10994526"/>
              <a:gd name="connsiteX136" fmla="*/ 5510438 w 10994528"/>
              <a:gd name="connsiteY136" fmla="*/ 6425229 h 10994526"/>
              <a:gd name="connsiteX137" fmla="*/ 5510438 w 10994528"/>
              <a:gd name="connsiteY137" fmla="*/ 7317658 h 10994526"/>
              <a:gd name="connsiteX138" fmla="*/ 6401516 w 10994528"/>
              <a:gd name="connsiteY138" fmla="*/ 7317658 h 10994526"/>
              <a:gd name="connsiteX139" fmla="*/ 6401516 w 10994528"/>
              <a:gd name="connsiteY139" fmla="*/ 6425229 h 10994526"/>
              <a:gd name="connsiteX140" fmla="*/ 4594404 w 10994528"/>
              <a:gd name="connsiteY140" fmla="*/ 6425229 h 10994526"/>
              <a:gd name="connsiteX141" fmla="*/ 4594404 w 10994528"/>
              <a:gd name="connsiteY141" fmla="*/ 7317658 h 10994526"/>
              <a:gd name="connsiteX142" fmla="*/ 5485328 w 10994528"/>
              <a:gd name="connsiteY142" fmla="*/ 7317658 h 10994526"/>
              <a:gd name="connsiteX143" fmla="*/ 5485328 w 10994528"/>
              <a:gd name="connsiteY143" fmla="*/ 6425229 h 10994526"/>
              <a:gd name="connsiteX144" fmla="*/ 3676866 w 10994528"/>
              <a:gd name="connsiteY144" fmla="*/ 6425229 h 10994526"/>
              <a:gd name="connsiteX145" fmla="*/ 3676866 w 10994528"/>
              <a:gd name="connsiteY145" fmla="*/ 7317658 h 10994526"/>
              <a:gd name="connsiteX146" fmla="*/ 4569294 w 10994528"/>
              <a:gd name="connsiteY146" fmla="*/ 7317658 h 10994526"/>
              <a:gd name="connsiteX147" fmla="*/ 4569294 w 10994528"/>
              <a:gd name="connsiteY147" fmla="*/ 6425229 h 10994526"/>
              <a:gd name="connsiteX148" fmla="*/ 2760832 w 10994528"/>
              <a:gd name="connsiteY148" fmla="*/ 6425229 h 10994526"/>
              <a:gd name="connsiteX149" fmla="*/ 2760832 w 10994528"/>
              <a:gd name="connsiteY149" fmla="*/ 7317658 h 10994526"/>
              <a:gd name="connsiteX150" fmla="*/ 3651754 w 10994528"/>
              <a:gd name="connsiteY150" fmla="*/ 7317658 h 10994526"/>
              <a:gd name="connsiteX151" fmla="*/ 3651754 w 10994528"/>
              <a:gd name="connsiteY151" fmla="*/ 6425229 h 10994526"/>
              <a:gd name="connsiteX152" fmla="*/ 1844644 w 10994528"/>
              <a:gd name="connsiteY152" fmla="*/ 6425229 h 10994526"/>
              <a:gd name="connsiteX153" fmla="*/ 1844644 w 10994528"/>
              <a:gd name="connsiteY153" fmla="*/ 7317658 h 10994526"/>
              <a:gd name="connsiteX154" fmla="*/ 2735720 w 10994528"/>
              <a:gd name="connsiteY154" fmla="*/ 7317658 h 10994526"/>
              <a:gd name="connsiteX155" fmla="*/ 2735720 w 10994528"/>
              <a:gd name="connsiteY155" fmla="*/ 6425229 h 10994526"/>
              <a:gd name="connsiteX156" fmla="*/ 928614 w 10994528"/>
              <a:gd name="connsiteY156" fmla="*/ 6425229 h 10994526"/>
              <a:gd name="connsiteX157" fmla="*/ 928614 w 10994528"/>
              <a:gd name="connsiteY157" fmla="*/ 7317658 h 10994526"/>
              <a:gd name="connsiteX158" fmla="*/ 1819532 w 10994528"/>
              <a:gd name="connsiteY158" fmla="*/ 7317658 h 10994526"/>
              <a:gd name="connsiteX159" fmla="*/ 1819532 w 10994528"/>
              <a:gd name="connsiteY159" fmla="*/ 6425229 h 10994526"/>
              <a:gd name="connsiteX160" fmla="*/ 9174868 w 10994528"/>
              <a:gd name="connsiteY160" fmla="*/ 5509197 h 10994526"/>
              <a:gd name="connsiteX161" fmla="*/ 9174868 w 10994528"/>
              <a:gd name="connsiteY161" fmla="*/ 6400117 h 10994526"/>
              <a:gd name="connsiteX162" fmla="*/ 10065912 w 10994528"/>
              <a:gd name="connsiteY162" fmla="*/ 6400117 h 10994526"/>
              <a:gd name="connsiteX163" fmla="*/ 10065912 w 10994528"/>
              <a:gd name="connsiteY163" fmla="*/ 5509197 h 10994526"/>
              <a:gd name="connsiteX164" fmla="*/ 8258820 w 10994528"/>
              <a:gd name="connsiteY164" fmla="*/ 5509197 h 10994526"/>
              <a:gd name="connsiteX165" fmla="*/ 8258820 w 10994528"/>
              <a:gd name="connsiteY165" fmla="*/ 6400117 h 10994526"/>
              <a:gd name="connsiteX166" fmla="*/ 9149756 w 10994528"/>
              <a:gd name="connsiteY166" fmla="*/ 6400117 h 10994526"/>
              <a:gd name="connsiteX167" fmla="*/ 9149756 w 10994528"/>
              <a:gd name="connsiteY167" fmla="*/ 5509197 h 10994526"/>
              <a:gd name="connsiteX168" fmla="*/ 7342660 w 10994528"/>
              <a:gd name="connsiteY168" fmla="*/ 5509197 h 10994526"/>
              <a:gd name="connsiteX169" fmla="*/ 7342660 w 10994528"/>
              <a:gd name="connsiteY169" fmla="*/ 6400117 h 10994526"/>
              <a:gd name="connsiteX170" fmla="*/ 8233708 w 10994528"/>
              <a:gd name="connsiteY170" fmla="*/ 6400117 h 10994526"/>
              <a:gd name="connsiteX171" fmla="*/ 8233708 w 10994528"/>
              <a:gd name="connsiteY171" fmla="*/ 5509197 h 10994526"/>
              <a:gd name="connsiteX172" fmla="*/ 6426628 w 10994528"/>
              <a:gd name="connsiteY172" fmla="*/ 5509197 h 10994526"/>
              <a:gd name="connsiteX173" fmla="*/ 6426628 w 10994528"/>
              <a:gd name="connsiteY173" fmla="*/ 6400117 h 10994526"/>
              <a:gd name="connsiteX174" fmla="*/ 7317548 w 10994528"/>
              <a:gd name="connsiteY174" fmla="*/ 6400117 h 10994526"/>
              <a:gd name="connsiteX175" fmla="*/ 7317548 w 10994528"/>
              <a:gd name="connsiteY175" fmla="*/ 5509197 h 10994526"/>
              <a:gd name="connsiteX176" fmla="*/ 5510438 w 10994528"/>
              <a:gd name="connsiteY176" fmla="*/ 5509197 h 10994526"/>
              <a:gd name="connsiteX177" fmla="*/ 5510438 w 10994528"/>
              <a:gd name="connsiteY177" fmla="*/ 6400117 h 10994526"/>
              <a:gd name="connsiteX178" fmla="*/ 6401516 w 10994528"/>
              <a:gd name="connsiteY178" fmla="*/ 6400117 h 10994526"/>
              <a:gd name="connsiteX179" fmla="*/ 6401516 w 10994528"/>
              <a:gd name="connsiteY179" fmla="*/ 5509197 h 10994526"/>
              <a:gd name="connsiteX180" fmla="*/ 4594404 w 10994528"/>
              <a:gd name="connsiteY180" fmla="*/ 5509197 h 10994526"/>
              <a:gd name="connsiteX181" fmla="*/ 4594404 w 10994528"/>
              <a:gd name="connsiteY181" fmla="*/ 6400117 h 10994526"/>
              <a:gd name="connsiteX182" fmla="*/ 5485328 w 10994528"/>
              <a:gd name="connsiteY182" fmla="*/ 6400117 h 10994526"/>
              <a:gd name="connsiteX183" fmla="*/ 5485328 w 10994528"/>
              <a:gd name="connsiteY183" fmla="*/ 5509197 h 10994526"/>
              <a:gd name="connsiteX184" fmla="*/ 3676866 w 10994528"/>
              <a:gd name="connsiteY184" fmla="*/ 5509197 h 10994526"/>
              <a:gd name="connsiteX185" fmla="*/ 3676866 w 10994528"/>
              <a:gd name="connsiteY185" fmla="*/ 6400117 h 10994526"/>
              <a:gd name="connsiteX186" fmla="*/ 4569294 w 10994528"/>
              <a:gd name="connsiteY186" fmla="*/ 6400117 h 10994526"/>
              <a:gd name="connsiteX187" fmla="*/ 4569294 w 10994528"/>
              <a:gd name="connsiteY187" fmla="*/ 5509197 h 10994526"/>
              <a:gd name="connsiteX188" fmla="*/ 2760832 w 10994528"/>
              <a:gd name="connsiteY188" fmla="*/ 5509197 h 10994526"/>
              <a:gd name="connsiteX189" fmla="*/ 2760832 w 10994528"/>
              <a:gd name="connsiteY189" fmla="*/ 6400117 h 10994526"/>
              <a:gd name="connsiteX190" fmla="*/ 3651754 w 10994528"/>
              <a:gd name="connsiteY190" fmla="*/ 6400117 h 10994526"/>
              <a:gd name="connsiteX191" fmla="*/ 3651754 w 10994528"/>
              <a:gd name="connsiteY191" fmla="*/ 5509197 h 10994526"/>
              <a:gd name="connsiteX192" fmla="*/ 1844644 w 10994528"/>
              <a:gd name="connsiteY192" fmla="*/ 5509197 h 10994526"/>
              <a:gd name="connsiteX193" fmla="*/ 1844644 w 10994528"/>
              <a:gd name="connsiteY193" fmla="*/ 6400117 h 10994526"/>
              <a:gd name="connsiteX194" fmla="*/ 2735720 w 10994528"/>
              <a:gd name="connsiteY194" fmla="*/ 6400117 h 10994526"/>
              <a:gd name="connsiteX195" fmla="*/ 2735720 w 10994528"/>
              <a:gd name="connsiteY195" fmla="*/ 5509197 h 10994526"/>
              <a:gd name="connsiteX196" fmla="*/ 928614 w 10994528"/>
              <a:gd name="connsiteY196" fmla="*/ 5509197 h 10994526"/>
              <a:gd name="connsiteX197" fmla="*/ 928614 w 10994528"/>
              <a:gd name="connsiteY197" fmla="*/ 6400117 h 10994526"/>
              <a:gd name="connsiteX198" fmla="*/ 1819532 w 10994528"/>
              <a:gd name="connsiteY198" fmla="*/ 6400117 h 10994526"/>
              <a:gd name="connsiteX199" fmla="*/ 1819532 w 10994528"/>
              <a:gd name="connsiteY199" fmla="*/ 5509197 h 10994526"/>
              <a:gd name="connsiteX200" fmla="*/ 9174868 w 10994528"/>
              <a:gd name="connsiteY200" fmla="*/ 4593023 h 10994526"/>
              <a:gd name="connsiteX201" fmla="*/ 9174868 w 10994528"/>
              <a:gd name="connsiteY201" fmla="*/ 5484085 h 10994526"/>
              <a:gd name="connsiteX202" fmla="*/ 10065912 w 10994528"/>
              <a:gd name="connsiteY202" fmla="*/ 5484085 h 10994526"/>
              <a:gd name="connsiteX203" fmla="*/ 10065912 w 10994528"/>
              <a:gd name="connsiteY203" fmla="*/ 4593023 h 10994526"/>
              <a:gd name="connsiteX204" fmla="*/ 8258820 w 10994528"/>
              <a:gd name="connsiteY204" fmla="*/ 4593023 h 10994526"/>
              <a:gd name="connsiteX205" fmla="*/ 8258820 w 10994528"/>
              <a:gd name="connsiteY205" fmla="*/ 5484085 h 10994526"/>
              <a:gd name="connsiteX206" fmla="*/ 9149756 w 10994528"/>
              <a:gd name="connsiteY206" fmla="*/ 5484085 h 10994526"/>
              <a:gd name="connsiteX207" fmla="*/ 9149756 w 10994528"/>
              <a:gd name="connsiteY207" fmla="*/ 4593023 h 10994526"/>
              <a:gd name="connsiteX208" fmla="*/ 7342660 w 10994528"/>
              <a:gd name="connsiteY208" fmla="*/ 4593023 h 10994526"/>
              <a:gd name="connsiteX209" fmla="*/ 7342660 w 10994528"/>
              <a:gd name="connsiteY209" fmla="*/ 5484085 h 10994526"/>
              <a:gd name="connsiteX210" fmla="*/ 8233708 w 10994528"/>
              <a:gd name="connsiteY210" fmla="*/ 5484085 h 10994526"/>
              <a:gd name="connsiteX211" fmla="*/ 8233708 w 10994528"/>
              <a:gd name="connsiteY211" fmla="*/ 4593023 h 10994526"/>
              <a:gd name="connsiteX212" fmla="*/ 6426628 w 10994528"/>
              <a:gd name="connsiteY212" fmla="*/ 4593023 h 10994526"/>
              <a:gd name="connsiteX213" fmla="*/ 6426628 w 10994528"/>
              <a:gd name="connsiteY213" fmla="*/ 5484085 h 10994526"/>
              <a:gd name="connsiteX214" fmla="*/ 7317548 w 10994528"/>
              <a:gd name="connsiteY214" fmla="*/ 5484085 h 10994526"/>
              <a:gd name="connsiteX215" fmla="*/ 7317548 w 10994528"/>
              <a:gd name="connsiteY215" fmla="*/ 4593023 h 10994526"/>
              <a:gd name="connsiteX216" fmla="*/ 5510438 w 10994528"/>
              <a:gd name="connsiteY216" fmla="*/ 4593023 h 10994526"/>
              <a:gd name="connsiteX217" fmla="*/ 5510438 w 10994528"/>
              <a:gd name="connsiteY217" fmla="*/ 5484085 h 10994526"/>
              <a:gd name="connsiteX218" fmla="*/ 6401516 w 10994528"/>
              <a:gd name="connsiteY218" fmla="*/ 5484085 h 10994526"/>
              <a:gd name="connsiteX219" fmla="*/ 6401516 w 10994528"/>
              <a:gd name="connsiteY219" fmla="*/ 4593023 h 10994526"/>
              <a:gd name="connsiteX220" fmla="*/ 4594404 w 10994528"/>
              <a:gd name="connsiteY220" fmla="*/ 4593023 h 10994526"/>
              <a:gd name="connsiteX221" fmla="*/ 4594404 w 10994528"/>
              <a:gd name="connsiteY221" fmla="*/ 5484085 h 10994526"/>
              <a:gd name="connsiteX222" fmla="*/ 5485328 w 10994528"/>
              <a:gd name="connsiteY222" fmla="*/ 5484085 h 10994526"/>
              <a:gd name="connsiteX223" fmla="*/ 5485328 w 10994528"/>
              <a:gd name="connsiteY223" fmla="*/ 4593023 h 10994526"/>
              <a:gd name="connsiteX224" fmla="*/ 3676866 w 10994528"/>
              <a:gd name="connsiteY224" fmla="*/ 4593023 h 10994526"/>
              <a:gd name="connsiteX225" fmla="*/ 3676866 w 10994528"/>
              <a:gd name="connsiteY225" fmla="*/ 5484085 h 10994526"/>
              <a:gd name="connsiteX226" fmla="*/ 4569294 w 10994528"/>
              <a:gd name="connsiteY226" fmla="*/ 5484085 h 10994526"/>
              <a:gd name="connsiteX227" fmla="*/ 4569294 w 10994528"/>
              <a:gd name="connsiteY227" fmla="*/ 4593023 h 10994526"/>
              <a:gd name="connsiteX228" fmla="*/ 2760832 w 10994528"/>
              <a:gd name="connsiteY228" fmla="*/ 4593023 h 10994526"/>
              <a:gd name="connsiteX229" fmla="*/ 2760832 w 10994528"/>
              <a:gd name="connsiteY229" fmla="*/ 5484085 h 10994526"/>
              <a:gd name="connsiteX230" fmla="*/ 3651754 w 10994528"/>
              <a:gd name="connsiteY230" fmla="*/ 5484085 h 10994526"/>
              <a:gd name="connsiteX231" fmla="*/ 3651754 w 10994528"/>
              <a:gd name="connsiteY231" fmla="*/ 4593023 h 10994526"/>
              <a:gd name="connsiteX232" fmla="*/ 1844644 w 10994528"/>
              <a:gd name="connsiteY232" fmla="*/ 4593023 h 10994526"/>
              <a:gd name="connsiteX233" fmla="*/ 1844644 w 10994528"/>
              <a:gd name="connsiteY233" fmla="*/ 5484085 h 10994526"/>
              <a:gd name="connsiteX234" fmla="*/ 2735720 w 10994528"/>
              <a:gd name="connsiteY234" fmla="*/ 5484085 h 10994526"/>
              <a:gd name="connsiteX235" fmla="*/ 2735720 w 10994528"/>
              <a:gd name="connsiteY235" fmla="*/ 4593023 h 10994526"/>
              <a:gd name="connsiteX236" fmla="*/ 928614 w 10994528"/>
              <a:gd name="connsiteY236" fmla="*/ 4593023 h 10994526"/>
              <a:gd name="connsiteX237" fmla="*/ 928614 w 10994528"/>
              <a:gd name="connsiteY237" fmla="*/ 5484085 h 10994526"/>
              <a:gd name="connsiteX238" fmla="*/ 1819532 w 10994528"/>
              <a:gd name="connsiteY238" fmla="*/ 5484085 h 10994526"/>
              <a:gd name="connsiteX239" fmla="*/ 1819532 w 10994528"/>
              <a:gd name="connsiteY239" fmla="*/ 4593023 h 10994526"/>
              <a:gd name="connsiteX240" fmla="*/ 9174868 w 10994528"/>
              <a:gd name="connsiteY240" fmla="*/ 3676975 h 10994526"/>
              <a:gd name="connsiteX241" fmla="*/ 9174868 w 10994528"/>
              <a:gd name="connsiteY241" fmla="*/ 4567911 h 10994526"/>
              <a:gd name="connsiteX242" fmla="*/ 10065912 w 10994528"/>
              <a:gd name="connsiteY242" fmla="*/ 4567911 h 10994526"/>
              <a:gd name="connsiteX243" fmla="*/ 10065912 w 10994528"/>
              <a:gd name="connsiteY243" fmla="*/ 3676975 h 10994526"/>
              <a:gd name="connsiteX244" fmla="*/ 8258820 w 10994528"/>
              <a:gd name="connsiteY244" fmla="*/ 3676975 h 10994526"/>
              <a:gd name="connsiteX245" fmla="*/ 8258820 w 10994528"/>
              <a:gd name="connsiteY245" fmla="*/ 4567911 h 10994526"/>
              <a:gd name="connsiteX246" fmla="*/ 9149756 w 10994528"/>
              <a:gd name="connsiteY246" fmla="*/ 4567911 h 10994526"/>
              <a:gd name="connsiteX247" fmla="*/ 9149756 w 10994528"/>
              <a:gd name="connsiteY247" fmla="*/ 3676975 h 10994526"/>
              <a:gd name="connsiteX248" fmla="*/ 7342660 w 10994528"/>
              <a:gd name="connsiteY248" fmla="*/ 3676975 h 10994526"/>
              <a:gd name="connsiteX249" fmla="*/ 7342660 w 10994528"/>
              <a:gd name="connsiteY249" fmla="*/ 4567911 h 10994526"/>
              <a:gd name="connsiteX250" fmla="*/ 8233708 w 10994528"/>
              <a:gd name="connsiteY250" fmla="*/ 4567911 h 10994526"/>
              <a:gd name="connsiteX251" fmla="*/ 8233708 w 10994528"/>
              <a:gd name="connsiteY251" fmla="*/ 3676975 h 10994526"/>
              <a:gd name="connsiteX252" fmla="*/ 6426628 w 10994528"/>
              <a:gd name="connsiteY252" fmla="*/ 3676975 h 10994526"/>
              <a:gd name="connsiteX253" fmla="*/ 6426628 w 10994528"/>
              <a:gd name="connsiteY253" fmla="*/ 4567911 h 10994526"/>
              <a:gd name="connsiteX254" fmla="*/ 7317548 w 10994528"/>
              <a:gd name="connsiteY254" fmla="*/ 4567911 h 10994526"/>
              <a:gd name="connsiteX255" fmla="*/ 7317548 w 10994528"/>
              <a:gd name="connsiteY255" fmla="*/ 3676975 h 10994526"/>
              <a:gd name="connsiteX256" fmla="*/ 5510438 w 10994528"/>
              <a:gd name="connsiteY256" fmla="*/ 3676975 h 10994526"/>
              <a:gd name="connsiteX257" fmla="*/ 5510438 w 10994528"/>
              <a:gd name="connsiteY257" fmla="*/ 4567911 h 10994526"/>
              <a:gd name="connsiteX258" fmla="*/ 6401516 w 10994528"/>
              <a:gd name="connsiteY258" fmla="*/ 4567911 h 10994526"/>
              <a:gd name="connsiteX259" fmla="*/ 6401516 w 10994528"/>
              <a:gd name="connsiteY259" fmla="*/ 3676975 h 10994526"/>
              <a:gd name="connsiteX260" fmla="*/ 4594404 w 10994528"/>
              <a:gd name="connsiteY260" fmla="*/ 3676975 h 10994526"/>
              <a:gd name="connsiteX261" fmla="*/ 4594404 w 10994528"/>
              <a:gd name="connsiteY261" fmla="*/ 4567911 h 10994526"/>
              <a:gd name="connsiteX262" fmla="*/ 5485328 w 10994528"/>
              <a:gd name="connsiteY262" fmla="*/ 4567911 h 10994526"/>
              <a:gd name="connsiteX263" fmla="*/ 5485328 w 10994528"/>
              <a:gd name="connsiteY263" fmla="*/ 3676975 h 10994526"/>
              <a:gd name="connsiteX264" fmla="*/ 3676866 w 10994528"/>
              <a:gd name="connsiteY264" fmla="*/ 3676975 h 10994526"/>
              <a:gd name="connsiteX265" fmla="*/ 3676866 w 10994528"/>
              <a:gd name="connsiteY265" fmla="*/ 4567911 h 10994526"/>
              <a:gd name="connsiteX266" fmla="*/ 4569294 w 10994528"/>
              <a:gd name="connsiteY266" fmla="*/ 4567911 h 10994526"/>
              <a:gd name="connsiteX267" fmla="*/ 4569294 w 10994528"/>
              <a:gd name="connsiteY267" fmla="*/ 3676975 h 10994526"/>
              <a:gd name="connsiteX268" fmla="*/ 2760832 w 10994528"/>
              <a:gd name="connsiteY268" fmla="*/ 3676975 h 10994526"/>
              <a:gd name="connsiteX269" fmla="*/ 2760832 w 10994528"/>
              <a:gd name="connsiteY269" fmla="*/ 4567911 h 10994526"/>
              <a:gd name="connsiteX270" fmla="*/ 3651754 w 10994528"/>
              <a:gd name="connsiteY270" fmla="*/ 4567911 h 10994526"/>
              <a:gd name="connsiteX271" fmla="*/ 3651754 w 10994528"/>
              <a:gd name="connsiteY271" fmla="*/ 3676975 h 10994526"/>
              <a:gd name="connsiteX272" fmla="*/ 1844644 w 10994528"/>
              <a:gd name="connsiteY272" fmla="*/ 3676975 h 10994526"/>
              <a:gd name="connsiteX273" fmla="*/ 1844644 w 10994528"/>
              <a:gd name="connsiteY273" fmla="*/ 4567911 h 10994526"/>
              <a:gd name="connsiteX274" fmla="*/ 2735720 w 10994528"/>
              <a:gd name="connsiteY274" fmla="*/ 4567911 h 10994526"/>
              <a:gd name="connsiteX275" fmla="*/ 2735720 w 10994528"/>
              <a:gd name="connsiteY275" fmla="*/ 3676975 h 10994526"/>
              <a:gd name="connsiteX276" fmla="*/ 928614 w 10994528"/>
              <a:gd name="connsiteY276" fmla="*/ 3676975 h 10994526"/>
              <a:gd name="connsiteX277" fmla="*/ 928614 w 10994528"/>
              <a:gd name="connsiteY277" fmla="*/ 4567911 h 10994526"/>
              <a:gd name="connsiteX278" fmla="*/ 1819532 w 10994528"/>
              <a:gd name="connsiteY278" fmla="*/ 4567911 h 10994526"/>
              <a:gd name="connsiteX279" fmla="*/ 1819532 w 10994528"/>
              <a:gd name="connsiteY279" fmla="*/ 3676975 h 10994526"/>
              <a:gd name="connsiteX280" fmla="*/ 9174868 w 10994528"/>
              <a:gd name="connsiteY280" fmla="*/ 2760801 h 10994526"/>
              <a:gd name="connsiteX281" fmla="*/ 9174868 w 10994528"/>
              <a:gd name="connsiteY281" fmla="*/ 3651863 h 10994526"/>
              <a:gd name="connsiteX282" fmla="*/ 10065912 w 10994528"/>
              <a:gd name="connsiteY282" fmla="*/ 3651863 h 10994526"/>
              <a:gd name="connsiteX283" fmla="*/ 10065912 w 10994528"/>
              <a:gd name="connsiteY283" fmla="*/ 2760801 h 10994526"/>
              <a:gd name="connsiteX284" fmla="*/ 8258820 w 10994528"/>
              <a:gd name="connsiteY284" fmla="*/ 2760801 h 10994526"/>
              <a:gd name="connsiteX285" fmla="*/ 8258820 w 10994528"/>
              <a:gd name="connsiteY285" fmla="*/ 3651863 h 10994526"/>
              <a:gd name="connsiteX286" fmla="*/ 9149756 w 10994528"/>
              <a:gd name="connsiteY286" fmla="*/ 3651863 h 10994526"/>
              <a:gd name="connsiteX287" fmla="*/ 9149756 w 10994528"/>
              <a:gd name="connsiteY287" fmla="*/ 2760801 h 10994526"/>
              <a:gd name="connsiteX288" fmla="*/ 7342660 w 10994528"/>
              <a:gd name="connsiteY288" fmla="*/ 2760801 h 10994526"/>
              <a:gd name="connsiteX289" fmla="*/ 7342660 w 10994528"/>
              <a:gd name="connsiteY289" fmla="*/ 3651863 h 10994526"/>
              <a:gd name="connsiteX290" fmla="*/ 8233708 w 10994528"/>
              <a:gd name="connsiteY290" fmla="*/ 3651863 h 10994526"/>
              <a:gd name="connsiteX291" fmla="*/ 8233708 w 10994528"/>
              <a:gd name="connsiteY291" fmla="*/ 2760801 h 10994526"/>
              <a:gd name="connsiteX292" fmla="*/ 6426628 w 10994528"/>
              <a:gd name="connsiteY292" fmla="*/ 2760801 h 10994526"/>
              <a:gd name="connsiteX293" fmla="*/ 6426628 w 10994528"/>
              <a:gd name="connsiteY293" fmla="*/ 3651863 h 10994526"/>
              <a:gd name="connsiteX294" fmla="*/ 7317548 w 10994528"/>
              <a:gd name="connsiteY294" fmla="*/ 3651863 h 10994526"/>
              <a:gd name="connsiteX295" fmla="*/ 7317548 w 10994528"/>
              <a:gd name="connsiteY295" fmla="*/ 2760801 h 10994526"/>
              <a:gd name="connsiteX296" fmla="*/ 5510438 w 10994528"/>
              <a:gd name="connsiteY296" fmla="*/ 2760801 h 10994526"/>
              <a:gd name="connsiteX297" fmla="*/ 5510438 w 10994528"/>
              <a:gd name="connsiteY297" fmla="*/ 3651863 h 10994526"/>
              <a:gd name="connsiteX298" fmla="*/ 6401516 w 10994528"/>
              <a:gd name="connsiteY298" fmla="*/ 3651863 h 10994526"/>
              <a:gd name="connsiteX299" fmla="*/ 6401516 w 10994528"/>
              <a:gd name="connsiteY299" fmla="*/ 2760801 h 10994526"/>
              <a:gd name="connsiteX300" fmla="*/ 4594404 w 10994528"/>
              <a:gd name="connsiteY300" fmla="*/ 2760801 h 10994526"/>
              <a:gd name="connsiteX301" fmla="*/ 4594404 w 10994528"/>
              <a:gd name="connsiteY301" fmla="*/ 3651863 h 10994526"/>
              <a:gd name="connsiteX302" fmla="*/ 5485328 w 10994528"/>
              <a:gd name="connsiteY302" fmla="*/ 3651863 h 10994526"/>
              <a:gd name="connsiteX303" fmla="*/ 5485328 w 10994528"/>
              <a:gd name="connsiteY303" fmla="*/ 2760801 h 10994526"/>
              <a:gd name="connsiteX304" fmla="*/ 3676866 w 10994528"/>
              <a:gd name="connsiteY304" fmla="*/ 2760801 h 10994526"/>
              <a:gd name="connsiteX305" fmla="*/ 3676866 w 10994528"/>
              <a:gd name="connsiteY305" fmla="*/ 3651863 h 10994526"/>
              <a:gd name="connsiteX306" fmla="*/ 4569294 w 10994528"/>
              <a:gd name="connsiteY306" fmla="*/ 3651863 h 10994526"/>
              <a:gd name="connsiteX307" fmla="*/ 4569294 w 10994528"/>
              <a:gd name="connsiteY307" fmla="*/ 2760801 h 10994526"/>
              <a:gd name="connsiteX308" fmla="*/ 2760832 w 10994528"/>
              <a:gd name="connsiteY308" fmla="*/ 2760801 h 10994526"/>
              <a:gd name="connsiteX309" fmla="*/ 2760832 w 10994528"/>
              <a:gd name="connsiteY309" fmla="*/ 3651863 h 10994526"/>
              <a:gd name="connsiteX310" fmla="*/ 3651754 w 10994528"/>
              <a:gd name="connsiteY310" fmla="*/ 3651863 h 10994526"/>
              <a:gd name="connsiteX311" fmla="*/ 3651754 w 10994528"/>
              <a:gd name="connsiteY311" fmla="*/ 2760801 h 10994526"/>
              <a:gd name="connsiteX312" fmla="*/ 1844644 w 10994528"/>
              <a:gd name="connsiteY312" fmla="*/ 2760801 h 10994526"/>
              <a:gd name="connsiteX313" fmla="*/ 1844644 w 10994528"/>
              <a:gd name="connsiteY313" fmla="*/ 3651863 h 10994526"/>
              <a:gd name="connsiteX314" fmla="*/ 2735720 w 10994528"/>
              <a:gd name="connsiteY314" fmla="*/ 3651863 h 10994526"/>
              <a:gd name="connsiteX315" fmla="*/ 2735720 w 10994528"/>
              <a:gd name="connsiteY315" fmla="*/ 2760801 h 10994526"/>
              <a:gd name="connsiteX316" fmla="*/ 928614 w 10994528"/>
              <a:gd name="connsiteY316" fmla="*/ 2760801 h 10994526"/>
              <a:gd name="connsiteX317" fmla="*/ 928614 w 10994528"/>
              <a:gd name="connsiteY317" fmla="*/ 3651863 h 10994526"/>
              <a:gd name="connsiteX318" fmla="*/ 1819532 w 10994528"/>
              <a:gd name="connsiteY318" fmla="*/ 3651863 h 10994526"/>
              <a:gd name="connsiteX319" fmla="*/ 1819532 w 10994528"/>
              <a:gd name="connsiteY319" fmla="*/ 2760801 h 10994526"/>
              <a:gd name="connsiteX320" fmla="*/ 9174868 w 10994528"/>
              <a:gd name="connsiteY320" fmla="*/ 1844768 h 10994526"/>
              <a:gd name="connsiteX321" fmla="*/ 9174868 w 10994528"/>
              <a:gd name="connsiteY321" fmla="*/ 2735689 h 10994526"/>
              <a:gd name="connsiteX322" fmla="*/ 10065912 w 10994528"/>
              <a:gd name="connsiteY322" fmla="*/ 2735689 h 10994526"/>
              <a:gd name="connsiteX323" fmla="*/ 10065912 w 10994528"/>
              <a:gd name="connsiteY323" fmla="*/ 1844768 h 10994526"/>
              <a:gd name="connsiteX324" fmla="*/ 8258820 w 10994528"/>
              <a:gd name="connsiteY324" fmla="*/ 1844768 h 10994526"/>
              <a:gd name="connsiteX325" fmla="*/ 8258820 w 10994528"/>
              <a:gd name="connsiteY325" fmla="*/ 2735689 h 10994526"/>
              <a:gd name="connsiteX326" fmla="*/ 9149756 w 10994528"/>
              <a:gd name="connsiteY326" fmla="*/ 2735689 h 10994526"/>
              <a:gd name="connsiteX327" fmla="*/ 9149756 w 10994528"/>
              <a:gd name="connsiteY327" fmla="*/ 1844768 h 10994526"/>
              <a:gd name="connsiteX328" fmla="*/ 7342660 w 10994528"/>
              <a:gd name="connsiteY328" fmla="*/ 1844768 h 10994526"/>
              <a:gd name="connsiteX329" fmla="*/ 7342660 w 10994528"/>
              <a:gd name="connsiteY329" fmla="*/ 2735689 h 10994526"/>
              <a:gd name="connsiteX330" fmla="*/ 8233708 w 10994528"/>
              <a:gd name="connsiteY330" fmla="*/ 2735689 h 10994526"/>
              <a:gd name="connsiteX331" fmla="*/ 8233708 w 10994528"/>
              <a:gd name="connsiteY331" fmla="*/ 1844768 h 10994526"/>
              <a:gd name="connsiteX332" fmla="*/ 6426628 w 10994528"/>
              <a:gd name="connsiteY332" fmla="*/ 1844768 h 10994526"/>
              <a:gd name="connsiteX333" fmla="*/ 6426628 w 10994528"/>
              <a:gd name="connsiteY333" fmla="*/ 2735689 h 10994526"/>
              <a:gd name="connsiteX334" fmla="*/ 7317548 w 10994528"/>
              <a:gd name="connsiteY334" fmla="*/ 2735689 h 10994526"/>
              <a:gd name="connsiteX335" fmla="*/ 7317548 w 10994528"/>
              <a:gd name="connsiteY335" fmla="*/ 1844768 h 10994526"/>
              <a:gd name="connsiteX336" fmla="*/ 5510438 w 10994528"/>
              <a:gd name="connsiteY336" fmla="*/ 1844768 h 10994526"/>
              <a:gd name="connsiteX337" fmla="*/ 5510438 w 10994528"/>
              <a:gd name="connsiteY337" fmla="*/ 2735689 h 10994526"/>
              <a:gd name="connsiteX338" fmla="*/ 6401516 w 10994528"/>
              <a:gd name="connsiteY338" fmla="*/ 2735689 h 10994526"/>
              <a:gd name="connsiteX339" fmla="*/ 6401516 w 10994528"/>
              <a:gd name="connsiteY339" fmla="*/ 1844768 h 10994526"/>
              <a:gd name="connsiteX340" fmla="*/ 4594404 w 10994528"/>
              <a:gd name="connsiteY340" fmla="*/ 1844768 h 10994526"/>
              <a:gd name="connsiteX341" fmla="*/ 4594404 w 10994528"/>
              <a:gd name="connsiteY341" fmla="*/ 2735689 h 10994526"/>
              <a:gd name="connsiteX342" fmla="*/ 5485328 w 10994528"/>
              <a:gd name="connsiteY342" fmla="*/ 2735689 h 10994526"/>
              <a:gd name="connsiteX343" fmla="*/ 5485328 w 10994528"/>
              <a:gd name="connsiteY343" fmla="*/ 1844768 h 10994526"/>
              <a:gd name="connsiteX344" fmla="*/ 3676866 w 10994528"/>
              <a:gd name="connsiteY344" fmla="*/ 1844768 h 10994526"/>
              <a:gd name="connsiteX345" fmla="*/ 3676866 w 10994528"/>
              <a:gd name="connsiteY345" fmla="*/ 2735689 h 10994526"/>
              <a:gd name="connsiteX346" fmla="*/ 4569294 w 10994528"/>
              <a:gd name="connsiteY346" fmla="*/ 2735689 h 10994526"/>
              <a:gd name="connsiteX347" fmla="*/ 4569294 w 10994528"/>
              <a:gd name="connsiteY347" fmla="*/ 1844768 h 10994526"/>
              <a:gd name="connsiteX348" fmla="*/ 2760832 w 10994528"/>
              <a:gd name="connsiteY348" fmla="*/ 1844768 h 10994526"/>
              <a:gd name="connsiteX349" fmla="*/ 2760832 w 10994528"/>
              <a:gd name="connsiteY349" fmla="*/ 2735689 h 10994526"/>
              <a:gd name="connsiteX350" fmla="*/ 3651754 w 10994528"/>
              <a:gd name="connsiteY350" fmla="*/ 2735689 h 10994526"/>
              <a:gd name="connsiteX351" fmla="*/ 3651754 w 10994528"/>
              <a:gd name="connsiteY351" fmla="*/ 1844768 h 10994526"/>
              <a:gd name="connsiteX352" fmla="*/ 1844644 w 10994528"/>
              <a:gd name="connsiteY352" fmla="*/ 1844768 h 10994526"/>
              <a:gd name="connsiteX353" fmla="*/ 1844644 w 10994528"/>
              <a:gd name="connsiteY353" fmla="*/ 2735689 h 10994526"/>
              <a:gd name="connsiteX354" fmla="*/ 2735720 w 10994528"/>
              <a:gd name="connsiteY354" fmla="*/ 2735689 h 10994526"/>
              <a:gd name="connsiteX355" fmla="*/ 2735720 w 10994528"/>
              <a:gd name="connsiteY355" fmla="*/ 1844768 h 10994526"/>
              <a:gd name="connsiteX356" fmla="*/ 928614 w 10994528"/>
              <a:gd name="connsiteY356" fmla="*/ 1844768 h 10994526"/>
              <a:gd name="connsiteX357" fmla="*/ 928614 w 10994528"/>
              <a:gd name="connsiteY357" fmla="*/ 2735689 h 10994526"/>
              <a:gd name="connsiteX358" fmla="*/ 1819532 w 10994528"/>
              <a:gd name="connsiteY358" fmla="*/ 2735689 h 10994526"/>
              <a:gd name="connsiteX359" fmla="*/ 1819532 w 10994528"/>
              <a:gd name="connsiteY359" fmla="*/ 1844768 h 10994526"/>
              <a:gd name="connsiteX360" fmla="*/ 9174868 w 10994528"/>
              <a:gd name="connsiteY360" fmla="*/ 928596 h 10994526"/>
              <a:gd name="connsiteX361" fmla="*/ 9174868 w 10994528"/>
              <a:gd name="connsiteY361" fmla="*/ 1819656 h 10994526"/>
              <a:gd name="connsiteX362" fmla="*/ 10065912 w 10994528"/>
              <a:gd name="connsiteY362" fmla="*/ 1819656 h 10994526"/>
              <a:gd name="connsiteX363" fmla="*/ 10065912 w 10994528"/>
              <a:gd name="connsiteY363" fmla="*/ 928596 h 10994526"/>
              <a:gd name="connsiteX364" fmla="*/ 8258820 w 10994528"/>
              <a:gd name="connsiteY364" fmla="*/ 928596 h 10994526"/>
              <a:gd name="connsiteX365" fmla="*/ 8258820 w 10994528"/>
              <a:gd name="connsiteY365" fmla="*/ 1819656 h 10994526"/>
              <a:gd name="connsiteX366" fmla="*/ 9149756 w 10994528"/>
              <a:gd name="connsiteY366" fmla="*/ 1819656 h 10994526"/>
              <a:gd name="connsiteX367" fmla="*/ 9149756 w 10994528"/>
              <a:gd name="connsiteY367" fmla="*/ 928596 h 10994526"/>
              <a:gd name="connsiteX368" fmla="*/ 7342660 w 10994528"/>
              <a:gd name="connsiteY368" fmla="*/ 928596 h 10994526"/>
              <a:gd name="connsiteX369" fmla="*/ 7342660 w 10994528"/>
              <a:gd name="connsiteY369" fmla="*/ 1819656 h 10994526"/>
              <a:gd name="connsiteX370" fmla="*/ 8233708 w 10994528"/>
              <a:gd name="connsiteY370" fmla="*/ 1819656 h 10994526"/>
              <a:gd name="connsiteX371" fmla="*/ 8233708 w 10994528"/>
              <a:gd name="connsiteY371" fmla="*/ 928596 h 10994526"/>
              <a:gd name="connsiteX372" fmla="*/ 6426628 w 10994528"/>
              <a:gd name="connsiteY372" fmla="*/ 928596 h 10994526"/>
              <a:gd name="connsiteX373" fmla="*/ 6426628 w 10994528"/>
              <a:gd name="connsiteY373" fmla="*/ 1819656 h 10994526"/>
              <a:gd name="connsiteX374" fmla="*/ 7317548 w 10994528"/>
              <a:gd name="connsiteY374" fmla="*/ 1819656 h 10994526"/>
              <a:gd name="connsiteX375" fmla="*/ 7317548 w 10994528"/>
              <a:gd name="connsiteY375" fmla="*/ 928596 h 10994526"/>
              <a:gd name="connsiteX376" fmla="*/ 5510438 w 10994528"/>
              <a:gd name="connsiteY376" fmla="*/ 928596 h 10994526"/>
              <a:gd name="connsiteX377" fmla="*/ 5510438 w 10994528"/>
              <a:gd name="connsiteY377" fmla="*/ 1819656 h 10994526"/>
              <a:gd name="connsiteX378" fmla="*/ 6401516 w 10994528"/>
              <a:gd name="connsiteY378" fmla="*/ 1819656 h 10994526"/>
              <a:gd name="connsiteX379" fmla="*/ 6401516 w 10994528"/>
              <a:gd name="connsiteY379" fmla="*/ 928596 h 10994526"/>
              <a:gd name="connsiteX380" fmla="*/ 4594404 w 10994528"/>
              <a:gd name="connsiteY380" fmla="*/ 928596 h 10994526"/>
              <a:gd name="connsiteX381" fmla="*/ 4594404 w 10994528"/>
              <a:gd name="connsiteY381" fmla="*/ 1819656 h 10994526"/>
              <a:gd name="connsiteX382" fmla="*/ 5485328 w 10994528"/>
              <a:gd name="connsiteY382" fmla="*/ 1819656 h 10994526"/>
              <a:gd name="connsiteX383" fmla="*/ 5485328 w 10994528"/>
              <a:gd name="connsiteY383" fmla="*/ 928596 h 10994526"/>
              <a:gd name="connsiteX384" fmla="*/ 3676866 w 10994528"/>
              <a:gd name="connsiteY384" fmla="*/ 928596 h 10994526"/>
              <a:gd name="connsiteX385" fmla="*/ 3676866 w 10994528"/>
              <a:gd name="connsiteY385" fmla="*/ 1819656 h 10994526"/>
              <a:gd name="connsiteX386" fmla="*/ 4569294 w 10994528"/>
              <a:gd name="connsiteY386" fmla="*/ 1819656 h 10994526"/>
              <a:gd name="connsiteX387" fmla="*/ 4569294 w 10994528"/>
              <a:gd name="connsiteY387" fmla="*/ 928596 h 10994526"/>
              <a:gd name="connsiteX388" fmla="*/ 2760832 w 10994528"/>
              <a:gd name="connsiteY388" fmla="*/ 928596 h 10994526"/>
              <a:gd name="connsiteX389" fmla="*/ 2760832 w 10994528"/>
              <a:gd name="connsiteY389" fmla="*/ 1819656 h 10994526"/>
              <a:gd name="connsiteX390" fmla="*/ 3651754 w 10994528"/>
              <a:gd name="connsiteY390" fmla="*/ 1819656 h 10994526"/>
              <a:gd name="connsiteX391" fmla="*/ 3651754 w 10994528"/>
              <a:gd name="connsiteY391" fmla="*/ 928596 h 10994526"/>
              <a:gd name="connsiteX392" fmla="*/ 1844644 w 10994528"/>
              <a:gd name="connsiteY392" fmla="*/ 928596 h 10994526"/>
              <a:gd name="connsiteX393" fmla="*/ 1844644 w 10994528"/>
              <a:gd name="connsiteY393" fmla="*/ 1819656 h 10994526"/>
              <a:gd name="connsiteX394" fmla="*/ 2735720 w 10994528"/>
              <a:gd name="connsiteY394" fmla="*/ 1819656 h 10994526"/>
              <a:gd name="connsiteX395" fmla="*/ 2735720 w 10994528"/>
              <a:gd name="connsiteY395" fmla="*/ 928596 h 10994526"/>
              <a:gd name="connsiteX396" fmla="*/ 928614 w 10994528"/>
              <a:gd name="connsiteY396" fmla="*/ 928596 h 10994526"/>
              <a:gd name="connsiteX397" fmla="*/ 928614 w 10994528"/>
              <a:gd name="connsiteY397" fmla="*/ 1819656 h 10994526"/>
              <a:gd name="connsiteX398" fmla="*/ 1819532 w 10994528"/>
              <a:gd name="connsiteY398" fmla="*/ 1819656 h 10994526"/>
              <a:gd name="connsiteX399" fmla="*/ 1819532 w 10994528"/>
              <a:gd name="connsiteY399" fmla="*/ 928596 h 10994526"/>
              <a:gd name="connsiteX400" fmla="*/ 9149756 w 10994528"/>
              <a:gd name="connsiteY400" fmla="*/ 0 h 10994526"/>
              <a:gd name="connsiteX401" fmla="*/ 9174868 w 10994528"/>
              <a:gd name="connsiteY401" fmla="*/ 0 h 10994526"/>
              <a:gd name="connsiteX402" fmla="*/ 9174868 w 10994528"/>
              <a:gd name="connsiteY402" fmla="*/ 903484 h 10994526"/>
              <a:gd name="connsiteX403" fmla="*/ 10065912 w 10994528"/>
              <a:gd name="connsiteY403" fmla="*/ 903484 h 10994526"/>
              <a:gd name="connsiteX404" fmla="*/ 10065912 w 10994528"/>
              <a:gd name="connsiteY404" fmla="*/ 2 h 10994526"/>
              <a:gd name="connsiteX405" fmla="*/ 10091024 w 10994528"/>
              <a:gd name="connsiteY405" fmla="*/ 2 h 10994526"/>
              <a:gd name="connsiteX406" fmla="*/ 10091024 w 10994528"/>
              <a:gd name="connsiteY406" fmla="*/ 903484 h 10994526"/>
              <a:gd name="connsiteX407" fmla="*/ 10994528 w 10994528"/>
              <a:gd name="connsiteY407" fmla="*/ 903484 h 10994526"/>
              <a:gd name="connsiteX408" fmla="*/ 10994528 w 10994528"/>
              <a:gd name="connsiteY408" fmla="*/ 928596 h 10994526"/>
              <a:gd name="connsiteX409" fmla="*/ 10091024 w 10994528"/>
              <a:gd name="connsiteY409" fmla="*/ 928596 h 10994526"/>
              <a:gd name="connsiteX410" fmla="*/ 10091024 w 10994528"/>
              <a:gd name="connsiteY410" fmla="*/ 1819656 h 10994526"/>
              <a:gd name="connsiteX411" fmla="*/ 10994528 w 10994528"/>
              <a:gd name="connsiteY411" fmla="*/ 1819656 h 10994526"/>
              <a:gd name="connsiteX412" fmla="*/ 10994528 w 10994528"/>
              <a:gd name="connsiteY412" fmla="*/ 1844768 h 10994526"/>
              <a:gd name="connsiteX413" fmla="*/ 10091024 w 10994528"/>
              <a:gd name="connsiteY413" fmla="*/ 1844768 h 10994526"/>
              <a:gd name="connsiteX414" fmla="*/ 10091024 w 10994528"/>
              <a:gd name="connsiteY414" fmla="*/ 2735689 h 10994526"/>
              <a:gd name="connsiteX415" fmla="*/ 10994528 w 10994528"/>
              <a:gd name="connsiteY415" fmla="*/ 2735689 h 10994526"/>
              <a:gd name="connsiteX416" fmla="*/ 10994528 w 10994528"/>
              <a:gd name="connsiteY416" fmla="*/ 2760801 h 10994526"/>
              <a:gd name="connsiteX417" fmla="*/ 10091024 w 10994528"/>
              <a:gd name="connsiteY417" fmla="*/ 2760801 h 10994526"/>
              <a:gd name="connsiteX418" fmla="*/ 10091024 w 10994528"/>
              <a:gd name="connsiteY418" fmla="*/ 3651863 h 10994526"/>
              <a:gd name="connsiteX419" fmla="*/ 10994528 w 10994528"/>
              <a:gd name="connsiteY419" fmla="*/ 3651863 h 10994526"/>
              <a:gd name="connsiteX420" fmla="*/ 10994528 w 10994528"/>
              <a:gd name="connsiteY420" fmla="*/ 3676975 h 10994526"/>
              <a:gd name="connsiteX421" fmla="*/ 10091024 w 10994528"/>
              <a:gd name="connsiteY421" fmla="*/ 3676975 h 10994526"/>
              <a:gd name="connsiteX422" fmla="*/ 10091024 w 10994528"/>
              <a:gd name="connsiteY422" fmla="*/ 4567911 h 10994526"/>
              <a:gd name="connsiteX423" fmla="*/ 10994528 w 10994528"/>
              <a:gd name="connsiteY423" fmla="*/ 4567911 h 10994526"/>
              <a:gd name="connsiteX424" fmla="*/ 10994528 w 10994528"/>
              <a:gd name="connsiteY424" fmla="*/ 4593023 h 10994526"/>
              <a:gd name="connsiteX425" fmla="*/ 10091024 w 10994528"/>
              <a:gd name="connsiteY425" fmla="*/ 4593023 h 10994526"/>
              <a:gd name="connsiteX426" fmla="*/ 10091024 w 10994528"/>
              <a:gd name="connsiteY426" fmla="*/ 5484085 h 10994526"/>
              <a:gd name="connsiteX427" fmla="*/ 10994528 w 10994528"/>
              <a:gd name="connsiteY427" fmla="*/ 5484085 h 10994526"/>
              <a:gd name="connsiteX428" fmla="*/ 10994528 w 10994528"/>
              <a:gd name="connsiteY428" fmla="*/ 5509197 h 10994526"/>
              <a:gd name="connsiteX429" fmla="*/ 10091024 w 10994528"/>
              <a:gd name="connsiteY429" fmla="*/ 5509197 h 10994526"/>
              <a:gd name="connsiteX430" fmla="*/ 10091024 w 10994528"/>
              <a:gd name="connsiteY430" fmla="*/ 6400117 h 10994526"/>
              <a:gd name="connsiteX431" fmla="*/ 10994528 w 10994528"/>
              <a:gd name="connsiteY431" fmla="*/ 6400117 h 10994526"/>
              <a:gd name="connsiteX432" fmla="*/ 10994528 w 10994528"/>
              <a:gd name="connsiteY432" fmla="*/ 6425229 h 10994526"/>
              <a:gd name="connsiteX433" fmla="*/ 10091024 w 10994528"/>
              <a:gd name="connsiteY433" fmla="*/ 6425229 h 10994526"/>
              <a:gd name="connsiteX434" fmla="*/ 10091024 w 10994528"/>
              <a:gd name="connsiteY434" fmla="*/ 7317658 h 10994526"/>
              <a:gd name="connsiteX435" fmla="*/ 10994528 w 10994528"/>
              <a:gd name="connsiteY435" fmla="*/ 7317658 h 10994526"/>
              <a:gd name="connsiteX436" fmla="*/ 10994528 w 10994528"/>
              <a:gd name="connsiteY436" fmla="*/ 7342770 h 10994526"/>
              <a:gd name="connsiteX437" fmla="*/ 10091024 w 10994528"/>
              <a:gd name="connsiteY437" fmla="*/ 7342770 h 10994526"/>
              <a:gd name="connsiteX438" fmla="*/ 10091024 w 10994528"/>
              <a:gd name="connsiteY438" fmla="*/ 8233706 h 10994526"/>
              <a:gd name="connsiteX439" fmla="*/ 10994528 w 10994528"/>
              <a:gd name="connsiteY439" fmla="*/ 8233706 h 10994526"/>
              <a:gd name="connsiteX440" fmla="*/ 10994528 w 10994528"/>
              <a:gd name="connsiteY440" fmla="*/ 8258818 h 10994526"/>
              <a:gd name="connsiteX441" fmla="*/ 10091024 w 10994528"/>
              <a:gd name="connsiteY441" fmla="*/ 8258818 h 10994526"/>
              <a:gd name="connsiteX442" fmla="*/ 10091024 w 10994528"/>
              <a:gd name="connsiteY442" fmla="*/ 9149880 h 10994526"/>
              <a:gd name="connsiteX443" fmla="*/ 10994528 w 10994528"/>
              <a:gd name="connsiteY443" fmla="*/ 9149880 h 10994526"/>
              <a:gd name="connsiteX444" fmla="*/ 10994528 w 10994528"/>
              <a:gd name="connsiteY444" fmla="*/ 9174992 h 10994526"/>
              <a:gd name="connsiteX445" fmla="*/ 10091024 w 10994528"/>
              <a:gd name="connsiteY445" fmla="*/ 9174992 h 10994526"/>
              <a:gd name="connsiteX446" fmla="*/ 10091024 w 10994528"/>
              <a:gd name="connsiteY446" fmla="*/ 10065928 h 10994526"/>
              <a:gd name="connsiteX447" fmla="*/ 10994528 w 10994528"/>
              <a:gd name="connsiteY447" fmla="*/ 10065928 h 10994526"/>
              <a:gd name="connsiteX448" fmla="*/ 10994528 w 10994528"/>
              <a:gd name="connsiteY448" fmla="*/ 10091040 h 10994526"/>
              <a:gd name="connsiteX449" fmla="*/ 10091024 w 10994528"/>
              <a:gd name="connsiteY449" fmla="*/ 10091040 h 10994526"/>
              <a:gd name="connsiteX450" fmla="*/ 10091024 w 10994528"/>
              <a:gd name="connsiteY450" fmla="*/ 10994526 h 10994526"/>
              <a:gd name="connsiteX451" fmla="*/ 10065912 w 10994528"/>
              <a:gd name="connsiteY451" fmla="*/ 10994526 h 10994526"/>
              <a:gd name="connsiteX452" fmla="*/ 10065912 w 10994528"/>
              <a:gd name="connsiteY452" fmla="*/ 10091040 h 10994526"/>
              <a:gd name="connsiteX453" fmla="*/ 9174868 w 10994528"/>
              <a:gd name="connsiteY453" fmla="*/ 10091040 h 10994526"/>
              <a:gd name="connsiteX454" fmla="*/ 9174868 w 10994528"/>
              <a:gd name="connsiteY454" fmla="*/ 10994526 h 10994526"/>
              <a:gd name="connsiteX455" fmla="*/ 9149756 w 10994528"/>
              <a:gd name="connsiteY455" fmla="*/ 10994526 h 10994526"/>
              <a:gd name="connsiteX456" fmla="*/ 9149756 w 10994528"/>
              <a:gd name="connsiteY456" fmla="*/ 10091040 h 10994526"/>
              <a:gd name="connsiteX457" fmla="*/ 8258820 w 10994528"/>
              <a:gd name="connsiteY457" fmla="*/ 10091040 h 10994526"/>
              <a:gd name="connsiteX458" fmla="*/ 8258820 w 10994528"/>
              <a:gd name="connsiteY458" fmla="*/ 10994526 h 10994526"/>
              <a:gd name="connsiteX459" fmla="*/ 8233708 w 10994528"/>
              <a:gd name="connsiteY459" fmla="*/ 10994526 h 10994526"/>
              <a:gd name="connsiteX460" fmla="*/ 8233708 w 10994528"/>
              <a:gd name="connsiteY460" fmla="*/ 10091040 h 10994526"/>
              <a:gd name="connsiteX461" fmla="*/ 7342660 w 10994528"/>
              <a:gd name="connsiteY461" fmla="*/ 10091040 h 10994526"/>
              <a:gd name="connsiteX462" fmla="*/ 7342660 w 10994528"/>
              <a:gd name="connsiteY462" fmla="*/ 10994526 h 10994526"/>
              <a:gd name="connsiteX463" fmla="*/ 7317548 w 10994528"/>
              <a:gd name="connsiteY463" fmla="*/ 10994526 h 10994526"/>
              <a:gd name="connsiteX464" fmla="*/ 7317548 w 10994528"/>
              <a:gd name="connsiteY464" fmla="*/ 10091040 h 10994526"/>
              <a:gd name="connsiteX465" fmla="*/ 6426628 w 10994528"/>
              <a:gd name="connsiteY465" fmla="*/ 10091040 h 10994526"/>
              <a:gd name="connsiteX466" fmla="*/ 6426628 w 10994528"/>
              <a:gd name="connsiteY466" fmla="*/ 10994526 h 10994526"/>
              <a:gd name="connsiteX467" fmla="*/ 6401516 w 10994528"/>
              <a:gd name="connsiteY467" fmla="*/ 10994526 h 10994526"/>
              <a:gd name="connsiteX468" fmla="*/ 6401516 w 10994528"/>
              <a:gd name="connsiteY468" fmla="*/ 10091040 h 10994526"/>
              <a:gd name="connsiteX469" fmla="*/ 5510438 w 10994528"/>
              <a:gd name="connsiteY469" fmla="*/ 10091040 h 10994526"/>
              <a:gd name="connsiteX470" fmla="*/ 5510438 w 10994528"/>
              <a:gd name="connsiteY470" fmla="*/ 10994526 h 10994526"/>
              <a:gd name="connsiteX471" fmla="*/ 5485328 w 10994528"/>
              <a:gd name="connsiteY471" fmla="*/ 10994526 h 10994526"/>
              <a:gd name="connsiteX472" fmla="*/ 5485328 w 10994528"/>
              <a:gd name="connsiteY472" fmla="*/ 10091040 h 10994526"/>
              <a:gd name="connsiteX473" fmla="*/ 4594404 w 10994528"/>
              <a:gd name="connsiteY473" fmla="*/ 10091040 h 10994526"/>
              <a:gd name="connsiteX474" fmla="*/ 4594404 w 10994528"/>
              <a:gd name="connsiteY474" fmla="*/ 10994526 h 10994526"/>
              <a:gd name="connsiteX475" fmla="*/ 4569294 w 10994528"/>
              <a:gd name="connsiteY475" fmla="*/ 10994526 h 10994526"/>
              <a:gd name="connsiteX476" fmla="*/ 4569294 w 10994528"/>
              <a:gd name="connsiteY476" fmla="*/ 10091040 h 10994526"/>
              <a:gd name="connsiteX477" fmla="*/ 3676866 w 10994528"/>
              <a:gd name="connsiteY477" fmla="*/ 10091040 h 10994526"/>
              <a:gd name="connsiteX478" fmla="*/ 3676866 w 10994528"/>
              <a:gd name="connsiteY478" fmla="*/ 10994526 h 10994526"/>
              <a:gd name="connsiteX479" fmla="*/ 3651754 w 10994528"/>
              <a:gd name="connsiteY479" fmla="*/ 10994526 h 10994526"/>
              <a:gd name="connsiteX480" fmla="*/ 3651754 w 10994528"/>
              <a:gd name="connsiteY480" fmla="*/ 10091040 h 10994526"/>
              <a:gd name="connsiteX481" fmla="*/ 2760832 w 10994528"/>
              <a:gd name="connsiteY481" fmla="*/ 10091040 h 10994526"/>
              <a:gd name="connsiteX482" fmla="*/ 2760832 w 10994528"/>
              <a:gd name="connsiteY482" fmla="*/ 10994526 h 10994526"/>
              <a:gd name="connsiteX483" fmla="*/ 2735720 w 10994528"/>
              <a:gd name="connsiteY483" fmla="*/ 10994526 h 10994526"/>
              <a:gd name="connsiteX484" fmla="*/ 2735720 w 10994528"/>
              <a:gd name="connsiteY484" fmla="*/ 10091040 h 10994526"/>
              <a:gd name="connsiteX485" fmla="*/ 1844644 w 10994528"/>
              <a:gd name="connsiteY485" fmla="*/ 10091040 h 10994526"/>
              <a:gd name="connsiteX486" fmla="*/ 1844644 w 10994528"/>
              <a:gd name="connsiteY486" fmla="*/ 10994526 h 10994526"/>
              <a:gd name="connsiteX487" fmla="*/ 1819532 w 10994528"/>
              <a:gd name="connsiteY487" fmla="*/ 10994526 h 10994526"/>
              <a:gd name="connsiteX488" fmla="*/ 1819532 w 10994528"/>
              <a:gd name="connsiteY488" fmla="*/ 10091040 h 10994526"/>
              <a:gd name="connsiteX489" fmla="*/ 928614 w 10994528"/>
              <a:gd name="connsiteY489" fmla="*/ 10091040 h 10994526"/>
              <a:gd name="connsiteX490" fmla="*/ 928614 w 10994528"/>
              <a:gd name="connsiteY490" fmla="*/ 10994526 h 10994526"/>
              <a:gd name="connsiteX491" fmla="*/ 903502 w 10994528"/>
              <a:gd name="connsiteY491" fmla="*/ 10994526 h 10994526"/>
              <a:gd name="connsiteX492" fmla="*/ 903502 w 10994528"/>
              <a:gd name="connsiteY492" fmla="*/ 10091040 h 10994526"/>
              <a:gd name="connsiteX493" fmla="*/ 0 w 10994528"/>
              <a:gd name="connsiteY493" fmla="*/ 10091040 h 10994526"/>
              <a:gd name="connsiteX494" fmla="*/ 0 w 10994528"/>
              <a:gd name="connsiteY494" fmla="*/ 10065928 h 10994526"/>
              <a:gd name="connsiteX495" fmla="*/ 903502 w 10994528"/>
              <a:gd name="connsiteY495" fmla="*/ 10065928 h 10994526"/>
              <a:gd name="connsiteX496" fmla="*/ 903502 w 10994528"/>
              <a:gd name="connsiteY496" fmla="*/ 9174992 h 10994526"/>
              <a:gd name="connsiteX497" fmla="*/ 0 w 10994528"/>
              <a:gd name="connsiteY497" fmla="*/ 9174992 h 10994526"/>
              <a:gd name="connsiteX498" fmla="*/ 0 w 10994528"/>
              <a:gd name="connsiteY498" fmla="*/ 9149880 h 10994526"/>
              <a:gd name="connsiteX499" fmla="*/ 903502 w 10994528"/>
              <a:gd name="connsiteY499" fmla="*/ 9149880 h 10994526"/>
              <a:gd name="connsiteX500" fmla="*/ 903502 w 10994528"/>
              <a:gd name="connsiteY500" fmla="*/ 8258818 h 10994526"/>
              <a:gd name="connsiteX501" fmla="*/ 0 w 10994528"/>
              <a:gd name="connsiteY501" fmla="*/ 8258818 h 10994526"/>
              <a:gd name="connsiteX502" fmla="*/ 0 w 10994528"/>
              <a:gd name="connsiteY502" fmla="*/ 8233706 h 10994526"/>
              <a:gd name="connsiteX503" fmla="*/ 903502 w 10994528"/>
              <a:gd name="connsiteY503" fmla="*/ 8233706 h 10994526"/>
              <a:gd name="connsiteX504" fmla="*/ 903502 w 10994528"/>
              <a:gd name="connsiteY504" fmla="*/ 7342770 h 10994526"/>
              <a:gd name="connsiteX505" fmla="*/ 0 w 10994528"/>
              <a:gd name="connsiteY505" fmla="*/ 7342770 h 10994526"/>
              <a:gd name="connsiteX506" fmla="*/ 0 w 10994528"/>
              <a:gd name="connsiteY506" fmla="*/ 7317658 h 10994526"/>
              <a:gd name="connsiteX507" fmla="*/ 903502 w 10994528"/>
              <a:gd name="connsiteY507" fmla="*/ 7317658 h 10994526"/>
              <a:gd name="connsiteX508" fmla="*/ 903502 w 10994528"/>
              <a:gd name="connsiteY508" fmla="*/ 6425229 h 10994526"/>
              <a:gd name="connsiteX509" fmla="*/ 0 w 10994528"/>
              <a:gd name="connsiteY509" fmla="*/ 6425229 h 10994526"/>
              <a:gd name="connsiteX510" fmla="*/ 0 w 10994528"/>
              <a:gd name="connsiteY510" fmla="*/ 6400117 h 10994526"/>
              <a:gd name="connsiteX511" fmla="*/ 903502 w 10994528"/>
              <a:gd name="connsiteY511" fmla="*/ 6400117 h 10994526"/>
              <a:gd name="connsiteX512" fmla="*/ 903502 w 10994528"/>
              <a:gd name="connsiteY512" fmla="*/ 5509197 h 10994526"/>
              <a:gd name="connsiteX513" fmla="*/ 0 w 10994528"/>
              <a:gd name="connsiteY513" fmla="*/ 5509197 h 10994526"/>
              <a:gd name="connsiteX514" fmla="*/ 0 w 10994528"/>
              <a:gd name="connsiteY514" fmla="*/ 5484085 h 10994526"/>
              <a:gd name="connsiteX515" fmla="*/ 903502 w 10994528"/>
              <a:gd name="connsiteY515" fmla="*/ 5484085 h 10994526"/>
              <a:gd name="connsiteX516" fmla="*/ 903502 w 10994528"/>
              <a:gd name="connsiteY516" fmla="*/ 4593023 h 10994526"/>
              <a:gd name="connsiteX517" fmla="*/ 0 w 10994528"/>
              <a:gd name="connsiteY517" fmla="*/ 4593023 h 10994526"/>
              <a:gd name="connsiteX518" fmla="*/ 0 w 10994528"/>
              <a:gd name="connsiteY518" fmla="*/ 4567911 h 10994526"/>
              <a:gd name="connsiteX519" fmla="*/ 903502 w 10994528"/>
              <a:gd name="connsiteY519" fmla="*/ 4567911 h 10994526"/>
              <a:gd name="connsiteX520" fmla="*/ 903502 w 10994528"/>
              <a:gd name="connsiteY520" fmla="*/ 3676975 h 10994526"/>
              <a:gd name="connsiteX521" fmla="*/ 0 w 10994528"/>
              <a:gd name="connsiteY521" fmla="*/ 3676975 h 10994526"/>
              <a:gd name="connsiteX522" fmla="*/ 0 w 10994528"/>
              <a:gd name="connsiteY522" fmla="*/ 3651863 h 10994526"/>
              <a:gd name="connsiteX523" fmla="*/ 903502 w 10994528"/>
              <a:gd name="connsiteY523" fmla="*/ 3651863 h 10994526"/>
              <a:gd name="connsiteX524" fmla="*/ 903502 w 10994528"/>
              <a:gd name="connsiteY524" fmla="*/ 2760801 h 10994526"/>
              <a:gd name="connsiteX525" fmla="*/ 0 w 10994528"/>
              <a:gd name="connsiteY525" fmla="*/ 2760801 h 10994526"/>
              <a:gd name="connsiteX526" fmla="*/ 0 w 10994528"/>
              <a:gd name="connsiteY526" fmla="*/ 2735689 h 10994526"/>
              <a:gd name="connsiteX527" fmla="*/ 903502 w 10994528"/>
              <a:gd name="connsiteY527" fmla="*/ 2735689 h 10994526"/>
              <a:gd name="connsiteX528" fmla="*/ 903502 w 10994528"/>
              <a:gd name="connsiteY528" fmla="*/ 1844768 h 10994526"/>
              <a:gd name="connsiteX529" fmla="*/ 0 w 10994528"/>
              <a:gd name="connsiteY529" fmla="*/ 1844768 h 10994526"/>
              <a:gd name="connsiteX530" fmla="*/ 0 w 10994528"/>
              <a:gd name="connsiteY530" fmla="*/ 1819656 h 10994526"/>
              <a:gd name="connsiteX531" fmla="*/ 903502 w 10994528"/>
              <a:gd name="connsiteY531" fmla="*/ 1819656 h 10994526"/>
              <a:gd name="connsiteX532" fmla="*/ 903502 w 10994528"/>
              <a:gd name="connsiteY532" fmla="*/ 928596 h 10994526"/>
              <a:gd name="connsiteX533" fmla="*/ 0 w 10994528"/>
              <a:gd name="connsiteY533" fmla="*/ 928596 h 10994526"/>
              <a:gd name="connsiteX534" fmla="*/ 0 w 10994528"/>
              <a:gd name="connsiteY534" fmla="*/ 903484 h 10994526"/>
              <a:gd name="connsiteX535" fmla="*/ 903502 w 10994528"/>
              <a:gd name="connsiteY535" fmla="*/ 903484 h 10994526"/>
              <a:gd name="connsiteX536" fmla="*/ 903502 w 10994528"/>
              <a:gd name="connsiteY536" fmla="*/ 3 h 10994526"/>
              <a:gd name="connsiteX537" fmla="*/ 928614 w 10994528"/>
              <a:gd name="connsiteY537" fmla="*/ 3 h 10994526"/>
              <a:gd name="connsiteX538" fmla="*/ 928614 w 10994528"/>
              <a:gd name="connsiteY538" fmla="*/ 903484 h 10994526"/>
              <a:gd name="connsiteX539" fmla="*/ 1819532 w 10994528"/>
              <a:gd name="connsiteY539" fmla="*/ 903484 h 10994526"/>
              <a:gd name="connsiteX540" fmla="*/ 1819532 w 10994528"/>
              <a:gd name="connsiteY540" fmla="*/ 2 h 10994526"/>
              <a:gd name="connsiteX541" fmla="*/ 1844644 w 10994528"/>
              <a:gd name="connsiteY541" fmla="*/ 2 h 10994526"/>
              <a:gd name="connsiteX542" fmla="*/ 1844644 w 10994528"/>
              <a:gd name="connsiteY542" fmla="*/ 903484 h 10994526"/>
              <a:gd name="connsiteX543" fmla="*/ 2735720 w 10994528"/>
              <a:gd name="connsiteY543" fmla="*/ 903484 h 10994526"/>
              <a:gd name="connsiteX544" fmla="*/ 2735720 w 10994528"/>
              <a:gd name="connsiteY544" fmla="*/ 1 h 10994526"/>
              <a:gd name="connsiteX545" fmla="*/ 2760832 w 10994528"/>
              <a:gd name="connsiteY545" fmla="*/ 1 h 10994526"/>
              <a:gd name="connsiteX546" fmla="*/ 2760832 w 10994528"/>
              <a:gd name="connsiteY546" fmla="*/ 903484 h 10994526"/>
              <a:gd name="connsiteX547" fmla="*/ 3651754 w 10994528"/>
              <a:gd name="connsiteY547" fmla="*/ 903484 h 10994526"/>
              <a:gd name="connsiteX548" fmla="*/ 3651754 w 10994528"/>
              <a:gd name="connsiteY548" fmla="*/ 2 h 10994526"/>
              <a:gd name="connsiteX549" fmla="*/ 3676866 w 10994528"/>
              <a:gd name="connsiteY549" fmla="*/ 2 h 10994526"/>
              <a:gd name="connsiteX550" fmla="*/ 3676866 w 10994528"/>
              <a:gd name="connsiteY550" fmla="*/ 903484 h 10994526"/>
              <a:gd name="connsiteX551" fmla="*/ 4569294 w 10994528"/>
              <a:gd name="connsiteY551" fmla="*/ 903484 h 10994526"/>
              <a:gd name="connsiteX552" fmla="*/ 4569294 w 10994528"/>
              <a:gd name="connsiteY552" fmla="*/ 3 h 10994526"/>
              <a:gd name="connsiteX553" fmla="*/ 4594404 w 10994528"/>
              <a:gd name="connsiteY553" fmla="*/ 3 h 10994526"/>
              <a:gd name="connsiteX554" fmla="*/ 4594404 w 10994528"/>
              <a:gd name="connsiteY554" fmla="*/ 903484 h 10994526"/>
              <a:gd name="connsiteX555" fmla="*/ 5485328 w 10994528"/>
              <a:gd name="connsiteY555" fmla="*/ 903484 h 10994526"/>
              <a:gd name="connsiteX556" fmla="*/ 5485328 w 10994528"/>
              <a:gd name="connsiteY556" fmla="*/ 1 h 10994526"/>
              <a:gd name="connsiteX557" fmla="*/ 5510438 w 10994528"/>
              <a:gd name="connsiteY557" fmla="*/ 1 h 10994526"/>
              <a:gd name="connsiteX558" fmla="*/ 5510438 w 10994528"/>
              <a:gd name="connsiteY558" fmla="*/ 903484 h 10994526"/>
              <a:gd name="connsiteX559" fmla="*/ 6401516 w 10994528"/>
              <a:gd name="connsiteY559" fmla="*/ 903484 h 10994526"/>
              <a:gd name="connsiteX560" fmla="*/ 6401516 w 10994528"/>
              <a:gd name="connsiteY560" fmla="*/ 1 h 10994526"/>
              <a:gd name="connsiteX561" fmla="*/ 6426628 w 10994528"/>
              <a:gd name="connsiteY561" fmla="*/ 1 h 10994526"/>
              <a:gd name="connsiteX562" fmla="*/ 6426628 w 10994528"/>
              <a:gd name="connsiteY562" fmla="*/ 903484 h 10994526"/>
              <a:gd name="connsiteX563" fmla="*/ 7317548 w 10994528"/>
              <a:gd name="connsiteY563" fmla="*/ 903484 h 10994526"/>
              <a:gd name="connsiteX564" fmla="*/ 7317548 w 10994528"/>
              <a:gd name="connsiteY564" fmla="*/ 2 h 10994526"/>
              <a:gd name="connsiteX565" fmla="*/ 7342660 w 10994528"/>
              <a:gd name="connsiteY565" fmla="*/ 2 h 10994526"/>
              <a:gd name="connsiteX566" fmla="*/ 7342660 w 10994528"/>
              <a:gd name="connsiteY566" fmla="*/ 903484 h 10994526"/>
              <a:gd name="connsiteX567" fmla="*/ 8233708 w 10994528"/>
              <a:gd name="connsiteY567" fmla="*/ 903484 h 10994526"/>
              <a:gd name="connsiteX568" fmla="*/ 8233708 w 10994528"/>
              <a:gd name="connsiteY568" fmla="*/ 4 h 10994526"/>
              <a:gd name="connsiteX569" fmla="*/ 8258820 w 10994528"/>
              <a:gd name="connsiteY569" fmla="*/ 4 h 10994526"/>
              <a:gd name="connsiteX570" fmla="*/ 8258820 w 10994528"/>
              <a:gd name="connsiteY570" fmla="*/ 903484 h 10994526"/>
              <a:gd name="connsiteX571" fmla="*/ 9149756 w 10994528"/>
              <a:gd name="connsiteY571" fmla="*/ 903484 h 1099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10994528" h="10994526">
                <a:moveTo>
                  <a:pt x="9174868" y="9174992"/>
                </a:moveTo>
                <a:lnTo>
                  <a:pt x="9174868" y="10065928"/>
                </a:lnTo>
                <a:lnTo>
                  <a:pt x="10065912" y="10065928"/>
                </a:lnTo>
                <a:lnTo>
                  <a:pt x="10065912" y="9174992"/>
                </a:lnTo>
                <a:close/>
                <a:moveTo>
                  <a:pt x="8258820" y="9174992"/>
                </a:moveTo>
                <a:lnTo>
                  <a:pt x="8258820" y="10065928"/>
                </a:lnTo>
                <a:lnTo>
                  <a:pt x="9149756" y="10065928"/>
                </a:lnTo>
                <a:lnTo>
                  <a:pt x="9149756" y="9174992"/>
                </a:lnTo>
                <a:close/>
                <a:moveTo>
                  <a:pt x="7342660" y="9174992"/>
                </a:moveTo>
                <a:lnTo>
                  <a:pt x="7342660" y="10065928"/>
                </a:lnTo>
                <a:lnTo>
                  <a:pt x="8233708" y="10065928"/>
                </a:lnTo>
                <a:lnTo>
                  <a:pt x="8233708" y="9174992"/>
                </a:lnTo>
                <a:close/>
                <a:moveTo>
                  <a:pt x="6426628" y="9174992"/>
                </a:moveTo>
                <a:lnTo>
                  <a:pt x="6426628" y="10065928"/>
                </a:lnTo>
                <a:lnTo>
                  <a:pt x="7317548" y="10065928"/>
                </a:lnTo>
                <a:lnTo>
                  <a:pt x="7317548" y="9174992"/>
                </a:lnTo>
                <a:close/>
                <a:moveTo>
                  <a:pt x="5510438" y="9174992"/>
                </a:moveTo>
                <a:lnTo>
                  <a:pt x="5510438" y="10065928"/>
                </a:lnTo>
                <a:lnTo>
                  <a:pt x="6401516" y="10065928"/>
                </a:lnTo>
                <a:lnTo>
                  <a:pt x="6401516" y="9174992"/>
                </a:lnTo>
                <a:close/>
                <a:moveTo>
                  <a:pt x="4594404" y="9174992"/>
                </a:moveTo>
                <a:lnTo>
                  <a:pt x="4594404" y="10065928"/>
                </a:lnTo>
                <a:lnTo>
                  <a:pt x="5485328" y="10065928"/>
                </a:lnTo>
                <a:lnTo>
                  <a:pt x="5485328" y="9174992"/>
                </a:lnTo>
                <a:close/>
                <a:moveTo>
                  <a:pt x="3676866" y="9174992"/>
                </a:moveTo>
                <a:lnTo>
                  <a:pt x="3676866" y="10065928"/>
                </a:lnTo>
                <a:lnTo>
                  <a:pt x="4569294" y="10065928"/>
                </a:lnTo>
                <a:lnTo>
                  <a:pt x="4569294" y="9174992"/>
                </a:lnTo>
                <a:close/>
                <a:moveTo>
                  <a:pt x="2760832" y="9174992"/>
                </a:moveTo>
                <a:lnTo>
                  <a:pt x="2760832" y="10065928"/>
                </a:lnTo>
                <a:lnTo>
                  <a:pt x="3651754" y="10065928"/>
                </a:lnTo>
                <a:lnTo>
                  <a:pt x="3651754" y="9174992"/>
                </a:lnTo>
                <a:close/>
                <a:moveTo>
                  <a:pt x="1844644" y="9174992"/>
                </a:moveTo>
                <a:lnTo>
                  <a:pt x="1844644" y="10065928"/>
                </a:lnTo>
                <a:lnTo>
                  <a:pt x="2735720" y="10065928"/>
                </a:lnTo>
                <a:lnTo>
                  <a:pt x="2735720" y="9174992"/>
                </a:lnTo>
                <a:close/>
                <a:moveTo>
                  <a:pt x="928614" y="9174992"/>
                </a:moveTo>
                <a:lnTo>
                  <a:pt x="928614" y="10065928"/>
                </a:lnTo>
                <a:lnTo>
                  <a:pt x="1819532" y="10065928"/>
                </a:lnTo>
                <a:lnTo>
                  <a:pt x="1819532" y="9174992"/>
                </a:lnTo>
                <a:close/>
                <a:moveTo>
                  <a:pt x="9174868" y="8258818"/>
                </a:moveTo>
                <a:lnTo>
                  <a:pt x="9174868" y="9149880"/>
                </a:lnTo>
                <a:lnTo>
                  <a:pt x="10065912" y="9149880"/>
                </a:lnTo>
                <a:lnTo>
                  <a:pt x="10065912" y="8258818"/>
                </a:lnTo>
                <a:close/>
                <a:moveTo>
                  <a:pt x="8258820" y="8258818"/>
                </a:moveTo>
                <a:lnTo>
                  <a:pt x="8258820" y="9149880"/>
                </a:lnTo>
                <a:lnTo>
                  <a:pt x="9149756" y="9149880"/>
                </a:lnTo>
                <a:lnTo>
                  <a:pt x="9149756" y="8258818"/>
                </a:lnTo>
                <a:close/>
                <a:moveTo>
                  <a:pt x="7342660" y="8258818"/>
                </a:moveTo>
                <a:lnTo>
                  <a:pt x="7342660" y="9149880"/>
                </a:lnTo>
                <a:lnTo>
                  <a:pt x="8233708" y="9149880"/>
                </a:lnTo>
                <a:lnTo>
                  <a:pt x="8233708" y="8258818"/>
                </a:lnTo>
                <a:close/>
                <a:moveTo>
                  <a:pt x="6426628" y="8258818"/>
                </a:moveTo>
                <a:lnTo>
                  <a:pt x="6426628" y="9149880"/>
                </a:lnTo>
                <a:lnTo>
                  <a:pt x="7317548" y="9149880"/>
                </a:lnTo>
                <a:lnTo>
                  <a:pt x="7317548" y="8258818"/>
                </a:lnTo>
                <a:close/>
                <a:moveTo>
                  <a:pt x="5510438" y="8258818"/>
                </a:moveTo>
                <a:lnTo>
                  <a:pt x="5510438" y="9149880"/>
                </a:lnTo>
                <a:lnTo>
                  <a:pt x="6401516" y="9149880"/>
                </a:lnTo>
                <a:lnTo>
                  <a:pt x="6401516" y="8258818"/>
                </a:lnTo>
                <a:close/>
                <a:moveTo>
                  <a:pt x="4594404" y="8258818"/>
                </a:moveTo>
                <a:lnTo>
                  <a:pt x="4594404" y="9149880"/>
                </a:lnTo>
                <a:lnTo>
                  <a:pt x="5485328" y="9149880"/>
                </a:lnTo>
                <a:lnTo>
                  <a:pt x="5485328" y="8258818"/>
                </a:lnTo>
                <a:close/>
                <a:moveTo>
                  <a:pt x="3676866" y="8258818"/>
                </a:moveTo>
                <a:lnTo>
                  <a:pt x="3676866" y="9149880"/>
                </a:lnTo>
                <a:lnTo>
                  <a:pt x="4569294" y="9149880"/>
                </a:lnTo>
                <a:lnTo>
                  <a:pt x="4569294" y="8258818"/>
                </a:lnTo>
                <a:close/>
                <a:moveTo>
                  <a:pt x="2760832" y="8258818"/>
                </a:moveTo>
                <a:lnTo>
                  <a:pt x="2760832" y="9149880"/>
                </a:lnTo>
                <a:lnTo>
                  <a:pt x="3651754" y="9149880"/>
                </a:lnTo>
                <a:lnTo>
                  <a:pt x="3651754" y="8258818"/>
                </a:lnTo>
                <a:close/>
                <a:moveTo>
                  <a:pt x="1844644" y="8258818"/>
                </a:moveTo>
                <a:lnTo>
                  <a:pt x="1844644" y="9149880"/>
                </a:lnTo>
                <a:lnTo>
                  <a:pt x="2735720" y="9149880"/>
                </a:lnTo>
                <a:lnTo>
                  <a:pt x="2735720" y="8258818"/>
                </a:lnTo>
                <a:close/>
                <a:moveTo>
                  <a:pt x="928614" y="8258818"/>
                </a:moveTo>
                <a:lnTo>
                  <a:pt x="928614" y="9149880"/>
                </a:lnTo>
                <a:lnTo>
                  <a:pt x="1819532" y="9149880"/>
                </a:lnTo>
                <a:lnTo>
                  <a:pt x="1819532" y="8258818"/>
                </a:lnTo>
                <a:close/>
                <a:moveTo>
                  <a:pt x="9174868" y="7342770"/>
                </a:moveTo>
                <a:lnTo>
                  <a:pt x="9174868" y="8233706"/>
                </a:lnTo>
                <a:lnTo>
                  <a:pt x="10065912" y="8233706"/>
                </a:lnTo>
                <a:lnTo>
                  <a:pt x="10065912" y="7342770"/>
                </a:lnTo>
                <a:close/>
                <a:moveTo>
                  <a:pt x="8258820" y="7342770"/>
                </a:moveTo>
                <a:lnTo>
                  <a:pt x="8258820" y="8233706"/>
                </a:lnTo>
                <a:lnTo>
                  <a:pt x="9149756" y="8233706"/>
                </a:lnTo>
                <a:lnTo>
                  <a:pt x="9149756" y="7342770"/>
                </a:lnTo>
                <a:close/>
                <a:moveTo>
                  <a:pt x="7342660" y="7342770"/>
                </a:moveTo>
                <a:lnTo>
                  <a:pt x="7342660" y="8233706"/>
                </a:lnTo>
                <a:lnTo>
                  <a:pt x="8233708" y="8233706"/>
                </a:lnTo>
                <a:lnTo>
                  <a:pt x="8233708" y="7342770"/>
                </a:lnTo>
                <a:close/>
                <a:moveTo>
                  <a:pt x="6426628" y="7342770"/>
                </a:moveTo>
                <a:lnTo>
                  <a:pt x="6426628" y="8233706"/>
                </a:lnTo>
                <a:lnTo>
                  <a:pt x="7317548" y="8233706"/>
                </a:lnTo>
                <a:lnTo>
                  <a:pt x="7317548" y="7342770"/>
                </a:lnTo>
                <a:close/>
                <a:moveTo>
                  <a:pt x="5510438" y="7342770"/>
                </a:moveTo>
                <a:lnTo>
                  <a:pt x="5510438" y="8233706"/>
                </a:lnTo>
                <a:lnTo>
                  <a:pt x="6401516" y="8233706"/>
                </a:lnTo>
                <a:lnTo>
                  <a:pt x="6401516" y="7342770"/>
                </a:lnTo>
                <a:close/>
                <a:moveTo>
                  <a:pt x="4594404" y="7342770"/>
                </a:moveTo>
                <a:lnTo>
                  <a:pt x="4594404" y="8233706"/>
                </a:lnTo>
                <a:lnTo>
                  <a:pt x="5485328" y="8233706"/>
                </a:lnTo>
                <a:lnTo>
                  <a:pt x="5485328" y="7342770"/>
                </a:lnTo>
                <a:close/>
                <a:moveTo>
                  <a:pt x="3676866" y="7342770"/>
                </a:moveTo>
                <a:lnTo>
                  <a:pt x="3676866" y="8233706"/>
                </a:lnTo>
                <a:lnTo>
                  <a:pt x="4569294" y="8233706"/>
                </a:lnTo>
                <a:lnTo>
                  <a:pt x="4569294" y="7342770"/>
                </a:lnTo>
                <a:close/>
                <a:moveTo>
                  <a:pt x="2760832" y="7342770"/>
                </a:moveTo>
                <a:lnTo>
                  <a:pt x="2760832" y="8233706"/>
                </a:lnTo>
                <a:lnTo>
                  <a:pt x="3651754" y="8233706"/>
                </a:lnTo>
                <a:lnTo>
                  <a:pt x="3651754" y="7342770"/>
                </a:lnTo>
                <a:close/>
                <a:moveTo>
                  <a:pt x="1844644" y="7342770"/>
                </a:moveTo>
                <a:lnTo>
                  <a:pt x="1844644" y="8233706"/>
                </a:lnTo>
                <a:lnTo>
                  <a:pt x="2735720" y="8233706"/>
                </a:lnTo>
                <a:lnTo>
                  <a:pt x="2735720" y="7342770"/>
                </a:lnTo>
                <a:close/>
                <a:moveTo>
                  <a:pt x="928614" y="7342770"/>
                </a:moveTo>
                <a:lnTo>
                  <a:pt x="928614" y="8233706"/>
                </a:lnTo>
                <a:lnTo>
                  <a:pt x="1819532" y="8233706"/>
                </a:lnTo>
                <a:lnTo>
                  <a:pt x="1819532" y="7342770"/>
                </a:lnTo>
                <a:close/>
                <a:moveTo>
                  <a:pt x="9174868" y="6425229"/>
                </a:moveTo>
                <a:lnTo>
                  <a:pt x="9174868" y="7317658"/>
                </a:lnTo>
                <a:lnTo>
                  <a:pt x="10065912" y="7317658"/>
                </a:lnTo>
                <a:lnTo>
                  <a:pt x="10065912" y="6425229"/>
                </a:lnTo>
                <a:close/>
                <a:moveTo>
                  <a:pt x="8258820" y="6425229"/>
                </a:moveTo>
                <a:lnTo>
                  <a:pt x="8258820" y="7317658"/>
                </a:lnTo>
                <a:lnTo>
                  <a:pt x="9149756" y="7317658"/>
                </a:lnTo>
                <a:lnTo>
                  <a:pt x="9149756" y="6425229"/>
                </a:lnTo>
                <a:close/>
                <a:moveTo>
                  <a:pt x="7342660" y="6425229"/>
                </a:moveTo>
                <a:lnTo>
                  <a:pt x="7342660" y="7317658"/>
                </a:lnTo>
                <a:lnTo>
                  <a:pt x="8233708" y="7317658"/>
                </a:lnTo>
                <a:lnTo>
                  <a:pt x="8233708" y="6425229"/>
                </a:lnTo>
                <a:close/>
                <a:moveTo>
                  <a:pt x="6426628" y="6425229"/>
                </a:moveTo>
                <a:lnTo>
                  <a:pt x="6426628" y="7317658"/>
                </a:lnTo>
                <a:lnTo>
                  <a:pt x="7317548" y="7317658"/>
                </a:lnTo>
                <a:lnTo>
                  <a:pt x="7317548" y="6425229"/>
                </a:lnTo>
                <a:close/>
                <a:moveTo>
                  <a:pt x="5510438" y="6425229"/>
                </a:moveTo>
                <a:lnTo>
                  <a:pt x="5510438" y="7317658"/>
                </a:lnTo>
                <a:lnTo>
                  <a:pt x="6401516" y="7317658"/>
                </a:lnTo>
                <a:lnTo>
                  <a:pt x="6401516" y="6425229"/>
                </a:lnTo>
                <a:close/>
                <a:moveTo>
                  <a:pt x="4594404" y="6425229"/>
                </a:moveTo>
                <a:lnTo>
                  <a:pt x="4594404" y="7317658"/>
                </a:lnTo>
                <a:lnTo>
                  <a:pt x="5485328" y="7317658"/>
                </a:lnTo>
                <a:lnTo>
                  <a:pt x="5485328" y="6425229"/>
                </a:lnTo>
                <a:close/>
                <a:moveTo>
                  <a:pt x="3676866" y="6425229"/>
                </a:moveTo>
                <a:lnTo>
                  <a:pt x="3676866" y="7317658"/>
                </a:lnTo>
                <a:lnTo>
                  <a:pt x="4569294" y="7317658"/>
                </a:lnTo>
                <a:lnTo>
                  <a:pt x="4569294" y="6425229"/>
                </a:lnTo>
                <a:close/>
                <a:moveTo>
                  <a:pt x="2760832" y="6425229"/>
                </a:moveTo>
                <a:lnTo>
                  <a:pt x="2760832" y="7317658"/>
                </a:lnTo>
                <a:lnTo>
                  <a:pt x="3651754" y="7317658"/>
                </a:lnTo>
                <a:lnTo>
                  <a:pt x="3651754" y="6425229"/>
                </a:lnTo>
                <a:close/>
                <a:moveTo>
                  <a:pt x="1844644" y="6425229"/>
                </a:moveTo>
                <a:lnTo>
                  <a:pt x="1844644" y="7317658"/>
                </a:lnTo>
                <a:lnTo>
                  <a:pt x="2735720" y="7317658"/>
                </a:lnTo>
                <a:lnTo>
                  <a:pt x="2735720" y="6425229"/>
                </a:lnTo>
                <a:close/>
                <a:moveTo>
                  <a:pt x="928614" y="6425229"/>
                </a:moveTo>
                <a:lnTo>
                  <a:pt x="928614" y="7317658"/>
                </a:lnTo>
                <a:lnTo>
                  <a:pt x="1819532" y="7317658"/>
                </a:lnTo>
                <a:lnTo>
                  <a:pt x="1819532" y="6425229"/>
                </a:lnTo>
                <a:close/>
                <a:moveTo>
                  <a:pt x="9174868" y="5509197"/>
                </a:moveTo>
                <a:lnTo>
                  <a:pt x="9174868" y="6400117"/>
                </a:lnTo>
                <a:lnTo>
                  <a:pt x="10065912" y="6400117"/>
                </a:lnTo>
                <a:lnTo>
                  <a:pt x="10065912" y="5509197"/>
                </a:lnTo>
                <a:close/>
                <a:moveTo>
                  <a:pt x="8258820" y="5509197"/>
                </a:moveTo>
                <a:lnTo>
                  <a:pt x="8258820" y="6400117"/>
                </a:lnTo>
                <a:lnTo>
                  <a:pt x="9149756" y="6400117"/>
                </a:lnTo>
                <a:lnTo>
                  <a:pt x="9149756" y="5509197"/>
                </a:lnTo>
                <a:close/>
                <a:moveTo>
                  <a:pt x="7342660" y="5509197"/>
                </a:moveTo>
                <a:lnTo>
                  <a:pt x="7342660" y="6400117"/>
                </a:lnTo>
                <a:lnTo>
                  <a:pt x="8233708" y="6400117"/>
                </a:lnTo>
                <a:lnTo>
                  <a:pt x="8233708" y="5509197"/>
                </a:lnTo>
                <a:close/>
                <a:moveTo>
                  <a:pt x="6426628" y="5509197"/>
                </a:moveTo>
                <a:lnTo>
                  <a:pt x="6426628" y="6400117"/>
                </a:lnTo>
                <a:lnTo>
                  <a:pt x="7317548" y="6400117"/>
                </a:lnTo>
                <a:lnTo>
                  <a:pt x="7317548" y="5509197"/>
                </a:lnTo>
                <a:close/>
                <a:moveTo>
                  <a:pt x="5510438" y="5509197"/>
                </a:moveTo>
                <a:lnTo>
                  <a:pt x="5510438" y="6400117"/>
                </a:lnTo>
                <a:lnTo>
                  <a:pt x="6401516" y="6400117"/>
                </a:lnTo>
                <a:lnTo>
                  <a:pt x="6401516" y="5509197"/>
                </a:lnTo>
                <a:close/>
                <a:moveTo>
                  <a:pt x="4594404" y="5509197"/>
                </a:moveTo>
                <a:lnTo>
                  <a:pt x="4594404" y="6400117"/>
                </a:lnTo>
                <a:lnTo>
                  <a:pt x="5485328" y="6400117"/>
                </a:lnTo>
                <a:lnTo>
                  <a:pt x="5485328" y="5509197"/>
                </a:lnTo>
                <a:close/>
                <a:moveTo>
                  <a:pt x="3676866" y="5509197"/>
                </a:moveTo>
                <a:lnTo>
                  <a:pt x="3676866" y="6400117"/>
                </a:lnTo>
                <a:lnTo>
                  <a:pt x="4569294" y="6400117"/>
                </a:lnTo>
                <a:lnTo>
                  <a:pt x="4569294" y="5509197"/>
                </a:lnTo>
                <a:close/>
                <a:moveTo>
                  <a:pt x="2760832" y="5509197"/>
                </a:moveTo>
                <a:lnTo>
                  <a:pt x="2760832" y="6400117"/>
                </a:lnTo>
                <a:lnTo>
                  <a:pt x="3651754" y="6400117"/>
                </a:lnTo>
                <a:lnTo>
                  <a:pt x="3651754" y="5509197"/>
                </a:lnTo>
                <a:close/>
                <a:moveTo>
                  <a:pt x="1844644" y="5509197"/>
                </a:moveTo>
                <a:lnTo>
                  <a:pt x="1844644" y="6400117"/>
                </a:lnTo>
                <a:lnTo>
                  <a:pt x="2735720" y="6400117"/>
                </a:lnTo>
                <a:lnTo>
                  <a:pt x="2735720" y="5509197"/>
                </a:lnTo>
                <a:close/>
                <a:moveTo>
                  <a:pt x="928614" y="5509197"/>
                </a:moveTo>
                <a:lnTo>
                  <a:pt x="928614" y="6400117"/>
                </a:lnTo>
                <a:lnTo>
                  <a:pt x="1819532" y="6400117"/>
                </a:lnTo>
                <a:lnTo>
                  <a:pt x="1819532" y="5509197"/>
                </a:lnTo>
                <a:close/>
                <a:moveTo>
                  <a:pt x="9174868" y="4593023"/>
                </a:moveTo>
                <a:lnTo>
                  <a:pt x="9174868" y="5484085"/>
                </a:lnTo>
                <a:lnTo>
                  <a:pt x="10065912" y="5484085"/>
                </a:lnTo>
                <a:lnTo>
                  <a:pt x="10065912" y="4593023"/>
                </a:lnTo>
                <a:close/>
                <a:moveTo>
                  <a:pt x="8258820" y="4593023"/>
                </a:moveTo>
                <a:lnTo>
                  <a:pt x="8258820" y="5484085"/>
                </a:lnTo>
                <a:lnTo>
                  <a:pt x="9149756" y="5484085"/>
                </a:lnTo>
                <a:lnTo>
                  <a:pt x="9149756" y="4593023"/>
                </a:lnTo>
                <a:close/>
                <a:moveTo>
                  <a:pt x="7342660" y="4593023"/>
                </a:moveTo>
                <a:lnTo>
                  <a:pt x="7342660" y="5484085"/>
                </a:lnTo>
                <a:lnTo>
                  <a:pt x="8233708" y="5484085"/>
                </a:lnTo>
                <a:lnTo>
                  <a:pt x="8233708" y="4593023"/>
                </a:lnTo>
                <a:close/>
                <a:moveTo>
                  <a:pt x="6426628" y="4593023"/>
                </a:moveTo>
                <a:lnTo>
                  <a:pt x="6426628" y="5484085"/>
                </a:lnTo>
                <a:lnTo>
                  <a:pt x="7317548" y="5484085"/>
                </a:lnTo>
                <a:lnTo>
                  <a:pt x="7317548" y="4593023"/>
                </a:lnTo>
                <a:close/>
                <a:moveTo>
                  <a:pt x="5510438" y="4593023"/>
                </a:moveTo>
                <a:lnTo>
                  <a:pt x="5510438" y="5484085"/>
                </a:lnTo>
                <a:lnTo>
                  <a:pt x="6401516" y="5484085"/>
                </a:lnTo>
                <a:lnTo>
                  <a:pt x="6401516" y="4593023"/>
                </a:lnTo>
                <a:close/>
                <a:moveTo>
                  <a:pt x="4594404" y="4593023"/>
                </a:moveTo>
                <a:lnTo>
                  <a:pt x="4594404" y="5484085"/>
                </a:lnTo>
                <a:lnTo>
                  <a:pt x="5485328" y="5484085"/>
                </a:lnTo>
                <a:lnTo>
                  <a:pt x="5485328" y="4593023"/>
                </a:lnTo>
                <a:close/>
                <a:moveTo>
                  <a:pt x="3676866" y="4593023"/>
                </a:moveTo>
                <a:lnTo>
                  <a:pt x="3676866" y="5484085"/>
                </a:lnTo>
                <a:lnTo>
                  <a:pt x="4569294" y="5484085"/>
                </a:lnTo>
                <a:lnTo>
                  <a:pt x="4569294" y="4593023"/>
                </a:lnTo>
                <a:close/>
                <a:moveTo>
                  <a:pt x="2760832" y="4593023"/>
                </a:moveTo>
                <a:lnTo>
                  <a:pt x="2760832" y="5484085"/>
                </a:lnTo>
                <a:lnTo>
                  <a:pt x="3651754" y="5484085"/>
                </a:lnTo>
                <a:lnTo>
                  <a:pt x="3651754" y="4593023"/>
                </a:lnTo>
                <a:close/>
                <a:moveTo>
                  <a:pt x="1844644" y="4593023"/>
                </a:moveTo>
                <a:lnTo>
                  <a:pt x="1844644" y="5484085"/>
                </a:lnTo>
                <a:lnTo>
                  <a:pt x="2735720" y="5484085"/>
                </a:lnTo>
                <a:lnTo>
                  <a:pt x="2735720" y="4593023"/>
                </a:lnTo>
                <a:close/>
                <a:moveTo>
                  <a:pt x="928614" y="4593023"/>
                </a:moveTo>
                <a:lnTo>
                  <a:pt x="928614" y="5484085"/>
                </a:lnTo>
                <a:lnTo>
                  <a:pt x="1819532" y="5484085"/>
                </a:lnTo>
                <a:lnTo>
                  <a:pt x="1819532" y="4593023"/>
                </a:lnTo>
                <a:close/>
                <a:moveTo>
                  <a:pt x="9174868" y="3676975"/>
                </a:moveTo>
                <a:lnTo>
                  <a:pt x="9174868" y="4567911"/>
                </a:lnTo>
                <a:lnTo>
                  <a:pt x="10065912" y="4567911"/>
                </a:lnTo>
                <a:lnTo>
                  <a:pt x="10065912" y="3676975"/>
                </a:lnTo>
                <a:close/>
                <a:moveTo>
                  <a:pt x="8258820" y="3676975"/>
                </a:moveTo>
                <a:lnTo>
                  <a:pt x="8258820" y="4567911"/>
                </a:lnTo>
                <a:lnTo>
                  <a:pt x="9149756" y="4567911"/>
                </a:lnTo>
                <a:lnTo>
                  <a:pt x="9149756" y="3676975"/>
                </a:lnTo>
                <a:close/>
                <a:moveTo>
                  <a:pt x="7342660" y="3676975"/>
                </a:moveTo>
                <a:lnTo>
                  <a:pt x="7342660" y="4567911"/>
                </a:lnTo>
                <a:lnTo>
                  <a:pt x="8233708" y="4567911"/>
                </a:lnTo>
                <a:lnTo>
                  <a:pt x="8233708" y="3676975"/>
                </a:lnTo>
                <a:close/>
                <a:moveTo>
                  <a:pt x="6426628" y="3676975"/>
                </a:moveTo>
                <a:lnTo>
                  <a:pt x="6426628" y="4567911"/>
                </a:lnTo>
                <a:lnTo>
                  <a:pt x="7317548" y="4567911"/>
                </a:lnTo>
                <a:lnTo>
                  <a:pt x="7317548" y="3676975"/>
                </a:lnTo>
                <a:close/>
                <a:moveTo>
                  <a:pt x="5510438" y="3676975"/>
                </a:moveTo>
                <a:lnTo>
                  <a:pt x="5510438" y="4567911"/>
                </a:lnTo>
                <a:lnTo>
                  <a:pt x="6401516" y="4567911"/>
                </a:lnTo>
                <a:lnTo>
                  <a:pt x="6401516" y="3676975"/>
                </a:lnTo>
                <a:close/>
                <a:moveTo>
                  <a:pt x="4594404" y="3676975"/>
                </a:moveTo>
                <a:lnTo>
                  <a:pt x="4594404" y="4567911"/>
                </a:lnTo>
                <a:lnTo>
                  <a:pt x="5485328" y="4567911"/>
                </a:lnTo>
                <a:lnTo>
                  <a:pt x="5485328" y="3676975"/>
                </a:lnTo>
                <a:close/>
                <a:moveTo>
                  <a:pt x="3676866" y="3676975"/>
                </a:moveTo>
                <a:lnTo>
                  <a:pt x="3676866" y="4567911"/>
                </a:lnTo>
                <a:lnTo>
                  <a:pt x="4569294" y="4567911"/>
                </a:lnTo>
                <a:lnTo>
                  <a:pt x="4569294" y="3676975"/>
                </a:lnTo>
                <a:close/>
                <a:moveTo>
                  <a:pt x="2760832" y="3676975"/>
                </a:moveTo>
                <a:lnTo>
                  <a:pt x="2760832" y="4567911"/>
                </a:lnTo>
                <a:lnTo>
                  <a:pt x="3651754" y="4567911"/>
                </a:lnTo>
                <a:lnTo>
                  <a:pt x="3651754" y="3676975"/>
                </a:lnTo>
                <a:close/>
                <a:moveTo>
                  <a:pt x="1844644" y="3676975"/>
                </a:moveTo>
                <a:lnTo>
                  <a:pt x="1844644" y="4567911"/>
                </a:lnTo>
                <a:lnTo>
                  <a:pt x="2735720" y="4567911"/>
                </a:lnTo>
                <a:lnTo>
                  <a:pt x="2735720" y="3676975"/>
                </a:lnTo>
                <a:close/>
                <a:moveTo>
                  <a:pt x="928614" y="3676975"/>
                </a:moveTo>
                <a:lnTo>
                  <a:pt x="928614" y="4567911"/>
                </a:lnTo>
                <a:lnTo>
                  <a:pt x="1819532" y="4567911"/>
                </a:lnTo>
                <a:lnTo>
                  <a:pt x="1819532" y="3676975"/>
                </a:lnTo>
                <a:close/>
                <a:moveTo>
                  <a:pt x="9174868" y="2760801"/>
                </a:moveTo>
                <a:lnTo>
                  <a:pt x="9174868" y="3651863"/>
                </a:lnTo>
                <a:lnTo>
                  <a:pt x="10065912" y="3651863"/>
                </a:lnTo>
                <a:lnTo>
                  <a:pt x="10065912" y="2760801"/>
                </a:lnTo>
                <a:close/>
                <a:moveTo>
                  <a:pt x="8258820" y="2760801"/>
                </a:moveTo>
                <a:lnTo>
                  <a:pt x="8258820" y="3651863"/>
                </a:lnTo>
                <a:lnTo>
                  <a:pt x="9149756" y="3651863"/>
                </a:lnTo>
                <a:lnTo>
                  <a:pt x="9149756" y="2760801"/>
                </a:lnTo>
                <a:close/>
                <a:moveTo>
                  <a:pt x="7342660" y="2760801"/>
                </a:moveTo>
                <a:lnTo>
                  <a:pt x="7342660" y="3651863"/>
                </a:lnTo>
                <a:lnTo>
                  <a:pt x="8233708" y="3651863"/>
                </a:lnTo>
                <a:lnTo>
                  <a:pt x="8233708" y="2760801"/>
                </a:lnTo>
                <a:close/>
                <a:moveTo>
                  <a:pt x="6426628" y="2760801"/>
                </a:moveTo>
                <a:lnTo>
                  <a:pt x="6426628" y="3651863"/>
                </a:lnTo>
                <a:lnTo>
                  <a:pt x="7317548" y="3651863"/>
                </a:lnTo>
                <a:lnTo>
                  <a:pt x="7317548" y="2760801"/>
                </a:lnTo>
                <a:close/>
                <a:moveTo>
                  <a:pt x="5510438" y="2760801"/>
                </a:moveTo>
                <a:lnTo>
                  <a:pt x="5510438" y="3651863"/>
                </a:lnTo>
                <a:lnTo>
                  <a:pt x="6401516" y="3651863"/>
                </a:lnTo>
                <a:lnTo>
                  <a:pt x="6401516" y="2760801"/>
                </a:lnTo>
                <a:close/>
                <a:moveTo>
                  <a:pt x="4594404" y="2760801"/>
                </a:moveTo>
                <a:lnTo>
                  <a:pt x="4594404" y="3651863"/>
                </a:lnTo>
                <a:lnTo>
                  <a:pt x="5485328" y="3651863"/>
                </a:lnTo>
                <a:lnTo>
                  <a:pt x="5485328" y="2760801"/>
                </a:lnTo>
                <a:close/>
                <a:moveTo>
                  <a:pt x="3676866" y="2760801"/>
                </a:moveTo>
                <a:lnTo>
                  <a:pt x="3676866" y="3651863"/>
                </a:lnTo>
                <a:lnTo>
                  <a:pt x="4569294" y="3651863"/>
                </a:lnTo>
                <a:lnTo>
                  <a:pt x="4569294" y="2760801"/>
                </a:lnTo>
                <a:close/>
                <a:moveTo>
                  <a:pt x="2760832" y="2760801"/>
                </a:moveTo>
                <a:lnTo>
                  <a:pt x="2760832" y="3651863"/>
                </a:lnTo>
                <a:lnTo>
                  <a:pt x="3651754" y="3651863"/>
                </a:lnTo>
                <a:lnTo>
                  <a:pt x="3651754" y="2760801"/>
                </a:lnTo>
                <a:close/>
                <a:moveTo>
                  <a:pt x="1844644" y="2760801"/>
                </a:moveTo>
                <a:lnTo>
                  <a:pt x="1844644" y="3651863"/>
                </a:lnTo>
                <a:lnTo>
                  <a:pt x="2735720" y="3651863"/>
                </a:lnTo>
                <a:lnTo>
                  <a:pt x="2735720" y="2760801"/>
                </a:lnTo>
                <a:close/>
                <a:moveTo>
                  <a:pt x="928614" y="2760801"/>
                </a:moveTo>
                <a:lnTo>
                  <a:pt x="928614" y="3651863"/>
                </a:lnTo>
                <a:lnTo>
                  <a:pt x="1819532" y="3651863"/>
                </a:lnTo>
                <a:lnTo>
                  <a:pt x="1819532" y="2760801"/>
                </a:lnTo>
                <a:close/>
                <a:moveTo>
                  <a:pt x="9174868" y="1844768"/>
                </a:moveTo>
                <a:lnTo>
                  <a:pt x="9174868" y="2735689"/>
                </a:lnTo>
                <a:lnTo>
                  <a:pt x="10065912" y="2735689"/>
                </a:lnTo>
                <a:lnTo>
                  <a:pt x="10065912" y="1844768"/>
                </a:lnTo>
                <a:close/>
                <a:moveTo>
                  <a:pt x="8258820" y="1844768"/>
                </a:moveTo>
                <a:lnTo>
                  <a:pt x="8258820" y="2735689"/>
                </a:lnTo>
                <a:lnTo>
                  <a:pt x="9149756" y="2735689"/>
                </a:lnTo>
                <a:lnTo>
                  <a:pt x="9149756" y="1844768"/>
                </a:lnTo>
                <a:close/>
                <a:moveTo>
                  <a:pt x="7342660" y="1844768"/>
                </a:moveTo>
                <a:lnTo>
                  <a:pt x="7342660" y="2735689"/>
                </a:lnTo>
                <a:lnTo>
                  <a:pt x="8233708" y="2735689"/>
                </a:lnTo>
                <a:lnTo>
                  <a:pt x="8233708" y="1844768"/>
                </a:lnTo>
                <a:close/>
                <a:moveTo>
                  <a:pt x="6426628" y="1844768"/>
                </a:moveTo>
                <a:lnTo>
                  <a:pt x="6426628" y="2735689"/>
                </a:lnTo>
                <a:lnTo>
                  <a:pt x="7317548" y="2735689"/>
                </a:lnTo>
                <a:lnTo>
                  <a:pt x="7317548" y="1844768"/>
                </a:lnTo>
                <a:close/>
                <a:moveTo>
                  <a:pt x="5510438" y="1844768"/>
                </a:moveTo>
                <a:lnTo>
                  <a:pt x="5510438" y="2735689"/>
                </a:lnTo>
                <a:lnTo>
                  <a:pt x="6401516" y="2735689"/>
                </a:lnTo>
                <a:lnTo>
                  <a:pt x="6401516" y="1844768"/>
                </a:lnTo>
                <a:close/>
                <a:moveTo>
                  <a:pt x="4594404" y="1844768"/>
                </a:moveTo>
                <a:lnTo>
                  <a:pt x="4594404" y="2735689"/>
                </a:lnTo>
                <a:lnTo>
                  <a:pt x="5485328" y="2735689"/>
                </a:lnTo>
                <a:lnTo>
                  <a:pt x="5485328" y="1844768"/>
                </a:lnTo>
                <a:close/>
                <a:moveTo>
                  <a:pt x="3676866" y="1844768"/>
                </a:moveTo>
                <a:lnTo>
                  <a:pt x="3676866" y="2735689"/>
                </a:lnTo>
                <a:lnTo>
                  <a:pt x="4569294" y="2735689"/>
                </a:lnTo>
                <a:lnTo>
                  <a:pt x="4569294" y="1844768"/>
                </a:lnTo>
                <a:close/>
                <a:moveTo>
                  <a:pt x="2760832" y="1844768"/>
                </a:moveTo>
                <a:lnTo>
                  <a:pt x="2760832" y="2735689"/>
                </a:lnTo>
                <a:lnTo>
                  <a:pt x="3651754" y="2735689"/>
                </a:lnTo>
                <a:lnTo>
                  <a:pt x="3651754" y="1844768"/>
                </a:lnTo>
                <a:close/>
                <a:moveTo>
                  <a:pt x="1844644" y="1844768"/>
                </a:moveTo>
                <a:lnTo>
                  <a:pt x="1844644" y="2735689"/>
                </a:lnTo>
                <a:lnTo>
                  <a:pt x="2735720" y="2735689"/>
                </a:lnTo>
                <a:lnTo>
                  <a:pt x="2735720" y="1844768"/>
                </a:lnTo>
                <a:close/>
                <a:moveTo>
                  <a:pt x="928614" y="1844768"/>
                </a:moveTo>
                <a:lnTo>
                  <a:pt x="928614" y="2735689"/>
                </a:lnTo>
                <a:lnTo>
                  <a:pt x="1819532" y="2735689"/>
                </a:lnTo>
                <a:lnTo>
                  <a:pt x="1819532" y="1844768"/>
                </a:lnTo>
                <a:close/>
                <a:moveTo>
                  <a:pt x="9174868" y="928596"/>
                </a:moveTo>
                <a:lnTo>
                  <a:pt x="9174868" y="1819656"/>
                </a:lnTo>
                <a:lnTo>
                  <a:pt x="10065912" y="1819656"/>
                </a:lnTo>
                <a:lnTo>
                  <a:pt x="10065912" y="928596"/>
                </a:lnTo>
                <a:close/>
                <a:moveTo>
                  <a:pt x="8258820" y="928596"/>
                </a:moveTo>
                <a:lnTo>
                  <a:pt x="8258820" y="1819656"/>
                </a:lnTo>
                <a:lnTo>
                  <a:pt x="9149756" y="1819656"/>
                </a:lnTo>
                <a:lnTo>
                  <a:pt x="9149756" y="928596"/>
                </a:lnTo>
                <a:close/>
                <a:moveTo>
                  <a:pt x="7342660" y="928596"/>
                </a:moveTo>
                <a:lnTo>
                  <a:pt x="7342660" y="1819656"/>
                </a:lnTo>
                <a:lnTo>
                  <a:pt x="8233708" y="1819656"/>
                </a:lnTo>
                <a:lnTo>
                  <a:pt x="8233708" y="928596"/>
                </a:lnTo>
                <a:close/>
                <a:moveTo>
                  <a:pt x="6426628" y="928596"/>
                </a:moveTo>
                <a:lnTo>
                  <a:pt x="6426628" y="1819656"/>
                </a:lnTo>
                <a:lnTo>
                  <a:pt x="7317548" y="1819656"/>
                </a:lnTo>
                <a:lnTo>
                  <a:pt x="7317548" y="928596"/>
                </a:lnTo>
                <a:close/>
                <a:moveTo>
                  <a:pt x="5510438" y="928596"/>
                </a:moveTo>
                <a:lnTo>
                  <a:pt x="5510438" y="1819656"/>
                </a:lnTo>
                <a:lnTo>
                  <a:pt x="6401516" y="1819656"/>
                </a:lnTo>
                <a:lnTo>
                  <a:pt x="6401516" y="928596"/>
                </a:lnTo>
                <a:close/>
                <a:moveTo>
                  <a:pt x="4594404" y="928596"/>
                </a:moveTo>
                <a:lnTo>
                  <a:pt x="4594404" y="1819656"/>
                </a:lnTo>
                <a:lnTo>
                  <a:pt x="5485328" y="1819656"/>
                </a:lnTo>
                <a:lnTo>
                  <a:pt x="5485328" y="928596"/>
                </a:lnTo>
                <a:close/>
                <a:moveTo>
                  <a:pt x="3676866" y="928596"/>
                </a:moveTo>
                <a:lnTo>
                  <a:pt x="3676866" y="1819656"/>
                </a:lnTo>
                <a:lnTo>
                  <a:pt x="4569294" y="1819656"/>
                </a:lnTo>
                <a:lnTo>
                  <a:pt x="4569294" y="928596"/>
                </a:lnTo>
                <a:close/>
                <a:moveTo>
                  <a:pt x="2760832" y="928596"/>
                </a:moveTo>
                <a:lnTo>
                  <a:pt x="2760832" y="1819656"/>
                </a:lnTo>
                <a:lnTo>
                  <a:pt x="3651754" y="1819656"/>
                </a:lnTo>
                <a:lnTo>
                  <a:pt x="3651754" y="928596"/>
                </a:lnTo>
                <a:close/>
                <a:moveTo>
                  <a:pt x="1844644" y="928596"/>
                </a:moveTo>
                <a:lnTo>
                  <a:pt x="1844644" y="1819656"/>
                </a:lnTo>
                <a:lnTo>
                  <a:pt x="2735720" y="1819656"/>
                </a:lnTo>
                <a:lnTo>
                  <a:pt x="2735720" y="928596"/>
                </a:lnTo>
                <a:close/>
                <a:moveTo>
                  <a:pt x="928614" y="928596"/>
                </a:moveTo>
                <a:lnTo>
                  <a:pt x="928614" y="1819656"/>
                </a:lnTo>
                <a:lnTo>
                  <a:pt x="1819532" y="1819656"/>
                </a:lnTo>
                <a:lnTo>
                  <a:pt x="1819532" y="928596"/>
                </a:lnTo>
                <a:close/>
                <a:moveTo>
                  <a:pt x="9149756" y="0"/>
                </a:moveTo>
                <a:lnTo>
                  <a:pt x="9174868" y="0"/>
                </a:lnTo>
                <a:lnTo>
                  <a:pt x="9174868" y="903484"/>
                </a:lnTo>
                <a:lnTo>
                  <a:pt x="10065912" y="903484"/>
                </a:lnTo>
                <a:lnTo>
                  <a:pt x="10065912" y="2"/>
                </a:lnTo>
                <a:lnTo>
                  <a:pt x="10091024" y="2"/>
                </a:lnTo>
                <a:lnTo>
                  <a:pt x="10091024" y="903484"/>
                </a:lnTo>
                <a:lnTo>
                  <a:pt x="10994528" y="903484"/>
                </a:lnTo>
                <a:lnTo>
                  <a:pt x="10994528" y="928596"/>
                </a:lnTo>
                <a:lnTo>
                  <a:pt x="10091024" y="928596"/>
                </a:lnTo>
                <a:lnTo>
                  <a:pt x="10091024" y="1819656"/>
                </a:lnTo>
                <a:lnTo>
                  <a:pt x="10994528" y="1819656"/>
                </a:lnTo>
                <a:lnTo>
                  <a:pt x="10994528" y="1844768"/>
                </a:lnTo>
                <a:lnTo>
                  <a:pt x="10091024" y="1844768"/>
                </a:lnTo>
                <a:lnTo>
                  <a:pt x="10091024" y="2735689"/>
                </a:lnTo>
                <a:lnTo>
                  <a:pt x="10994528" y="2735689"/>
                </a:lnTo>
                <a:lnTo>
                  <a:pt x="10994528" y="2760801"/>
                </a:lnTo>
                <a:lnTo>
                  <a:pt x="10091024" y="2760801"/>
                </a:lnTo>
                <a:lnTo>
                  <a:pt x="10091024" y="3651863"/>
                </a:lnTo>
                <a:lnTo>
                  <a:pt x="10994528" y="3651863"/>
                </a:lnTo>
                <a:lnTo>
                  <a:pt x="10994528" y="3676975"/>
                </a:lnTo>
                <a:lnTo>
                  <a:pt x="10091024" y="3676975"/>
                </a:lnTo>
                <a:lnTo>
                  <a:pt x="10091024" y="4567911"/>
                </a:lnTo>
                <a:lnTo>
                  <a:pt x="10994528" y="4567911"/>
                </a:lnTo>
                <a:lnTo>
                  <a:pt x="10994528" y="4593023"/>
                </a:lnTo>
                <a:lnTo>
                  <a:pt x="10091024" y="4593023"/>
                </a:lnTo>
                <a:lnTo>
                  <a:pt x="10091024" y="5484085"/>
                </a:lnTo>
                <a:lnTo>
                  <a:pt x="10994528" y="5484085"/>
                </a:lnTo>
                <a:lnTo>
                  <a:pt x="10994528" y="5509197"/>
                </a:lnTo>
                <a:lnTo>
                  <a:pt x="10091024" y="5509197"/>
                </a:lnTo>
                <a:lnTo>
                  <a:pt x="10091024" y="6400117"/>
                </a:lnTo>
                <a:lnTo>
                  <a:pt x="10994528" y="6400117"/>
                </a:lnTo>
                <a:lnTo>
                  <a:pt x="10994528" y="6425229"/>
                </a:lnTo>
                <a:lnTo>
                  <a:pt x="10091024" y="6425229"/>
                </a:lnTo>
                <a:lnTo>
                  <a:pt x="10091024" y="7317658"/>
                </a:lnTo>
                <a:lnTo>
                  <a:pt x="10994528" y="7317658"/>
                </a:lnTo>
                <a:lnTo>
                  <a:pt x="10994528" y="7342770"/>
                </a:lnTo>
                <a:lnTo>
                  <a:pt x="10091024" y="7342770"/>
                </a:lnTo>
                <a:lnTo>
                  <a:pt x="10091024" y="8233706"/>
                </a:lnTo>
                <a:lnTo>
                  <a:pt x="10994528" y="8233706"/>
                </a:lnTo>
                <a:lnTo>
                  <a:pt x="10994528" y="8258818"/>
                </a:lnTo>
                <a:lnTo>
                  <a:pt x="10091024" y="8258818"/>
                </a:lnTo>
                <a:lnTo>
                  <a:pt x="10091024" y="9149880"/>
                </a:lnTo>
                <a:lnTo>
                  <a:pt x="10994528" y="9149880"/>
                </a:lnTo>
                <a:lnTo>
                  <a:pt x="10994528" y="9174992"/>
                </a:lnTo>
                <a:lnTo>
                  <a:pt x="10091024" y="9174992"/>
                </a:lnTo>
                <a:lnTo>
                  <a:pt x="10091024" y="10065928"/>
                </a:lnTo>
                <a:lnTo>
                  <a:pt x="10994528" y="10065928"/>
                </a:lnTo>
                <a:lnTo>
                  <a:pt x="10994528" y="10091040"/>
                </a:lnTo>
                <a:lnTo>
                  <a:pt x="10091024" y="10091040"/>
                </a:lnTo>
                <a:lnTo>
                  <a:pt x="10091024" y="10994526"/>
                </a:lnTo>
                <a:lnTo>
                  <a:pt x="10065912" y="10994526"/>
                </a:lnTo>
                <a:lnTo>
                  <a:pt x="10065912" y="10091040"/>
                </a:lnTo>
                <a:lnTo>
                  <a:pt x="9174868" y="10091040"/>
                </a:lnTo>
                <a:lnTo>
                  <a:pt x="9174868" y="10994526"/>
                </a:lnTo>
                <a:lnTo>
                  <a:pt x="9149756" y="10994526"/>
                </a:lnTo>
                <a:lnTo>
                  <a:pt x="9149756" y="10091040"/>
                </a:lnTo>
                <a:lnTo>
                  <a:pt x="8258820" y="10091040"/>
                </a:lnTo>
                <a:lnTo>
                  <a:pt x="8258820" y="10994526"/>
                </a:lnTo>
                <a:lnTo>
                  <a:pt x="8233708" y="10994526"/>
                </a:lnTo>
                <a:lnTo>
                  <a:pt x="8233708" y="10091040"/>
                </a:lnTo>
                <a:lnTo>
                  <a:pt x="7342660" y="10091040"/>
                </a:lnTo>
                <a:lnTo>
                  <a:pt x="7342660" y="10994526"/>
                </a:lnTo>
                <a:lnTo>
                  <a:pt x="7317548" y="10994526"/>
                </a:lnTo>
                <a:lnTo>
                  <a:pt x="7317548" y="10091040"/>
                </a:lnTo>
                <a:lnTo>
                  <a:pt x="6426628" y="10091040"/>
                </a:lnTo>
                <a:lnTo>
                  <a:pt x="6426628" y="10994526"/>
                </a:lnTo>
                <a:lnTo>
                  <a:pt x="6401516" y="10994526"/>
                </a:lnTo>
                <a:lnTo>
                  <a:pt x="6401516" y="10091040"/>
                </a:lnTo>
                <a:lnTo>
                  <a:pt x="5510438" y="10091040"/>
                </a:lnTo>
                <a:lnTo>
                  <a:pt x="5510438" y="10994526"/>
                </a:lnTo>
                <a:lnTo>
                  <a:pt x="5485328" y="10994526"/>
                </a:lnTo>
                <a:lnTo>
                  <a:pt x="5485328" y="10091040"/>
                </a:lnTo>
                <a:lnTo>
                  <a:pt x="4594404" y="10091040"/>
                </a:lnTo>
                <a:lnTo>
                  <a:pt x="4594404" y="10994526"/>
                </a:lnTo>
                <a:lnTo>
                  <a:pt x="4569294" y="10994526"/>
                </a:lnTo>
                <a:lnTo>
                  <a:pt x="4569294" y="10091040"/>
                </a:lnTo>
                <a:lnTo>
                  <a:pt x="3676866" y="10091040"/>
                </a:lnTo>
                <a:lnTo>
                  <a:pt x="3676866" y="10994526"/>
                </a:lnTo>
                <a:lnTo>
                  <a:pt x="3651754" y="10994526"/>
                </a:lnTo>
                <a:lnTo>
                  <a:pt x="3651754" y="10091040"/>
                </a:lnTo>
                <a:lnTo>
                  <a:pt x="2760832" y="10091040"/>
                </a:lnTo>
                <a:lnTo>
                  <a:pt x="2760832" y="10994526"/>
                </a:lnTo>
                <a:lnTo>
                  <a:pt x="2735720" y="10994526"/>
                </a:lnTo>
                <a:lnTo>
                  <a:pt x="2735720" y="10091040"/>
                </a:lnTo>
                <a:lnTo>
                  <a:pt x="1844644" y="10091040"/>
                </a:lnTo>
                <a:lnTo>
                  <a:pt x="1844644" y="10994526"/>
                </a:lnTo>
                <a:lnTo>
                  <a:pt x="1819532" y="10994526"/>
                </a:lnTo>
                <a:lnTo>
                  <a:pt x="1819532" y="10091040"/>
                </a:lnTo>
                <a:lnTo>
                  <a:pt x="928614" y="10091040"/>
                </a:lnTo>
                <a:lnTo>
                  <a:pt x="928614" y="10994526"/>
                </a:lnTo>
                <a:lnTo>
                  <a:pt x="903502" y="10994526"/>
                </a:lnTo>
                <a:lnTo>
                  <a:pt x="903502" y="10091040"/>
                </a:lnTo>
                <a:lnTo>
                  <a:pt x="0" y="10091040"/>
                </a:lnTo>
                <a:lnTo>
                  <a:pt x="0" y="10065928"/>
                </a:lnTo>
                <a:lnTo>
                  <a:pt x="903502" y="10065928"/>
                </a:lnTo>
                <a:lnTo>
                  <a:pt x="903502" y="9174992"/>
                </a:lnTo>
                <a:lnTo>
                  <a:pt x="0" y="9174992"/>
                </a:lnTo>
                <a:lnTo>
                  <a:pt x="0" y="9149880"/>
                </a:lnTo>
                <a:lnTo>
                  <a:pt x="903502" y="9149880"/>
                </a:lnTo>
                <a:lnTo>
                  <a:pt x="903502" y="8258818"/>
                </a:lnTo>
                <a:lnTo>
                  <a:pt x="0" y="8258818"/>
                </a:lnTo>
                <a:lnTo>
                  <a:pt x="0" y="8233706"/>
                </a:lnTo>
                <a:lnTo>
                  <a:pt x="903502" y="8233706"/>
                </a:lnTo>
                <a:lnTo>
                  <a:pt x="903502" y="7342770"/>
                </a:lnTo>
                <a:lnTo>
                  <a:pt x="0" y="7342770"/>
                </a:lnTo>
                <a:lnTo>
                  <a:pt x="0" y="7317658"/>
                </a:lnTo>
                <a:lnTo>
                  <a:pt x="903502" y="7317658"/>
                </a:lnTo>
                <a:lnTo>
                  <a:pt x="903502" y="6425229"/>
                </a:lnTo>
                <a:lnTo>
                  <a:pt x="0" y="6425229"/>
                </a:lnTo>
                <a:lnTo>
                  <a:pt x="0" y="6400117"/>
                </a:lnTo>
                <a:lnTo>
                  <a:pt x="903502" y="6400117"/>
                </a:lnTo>
                <a:lnTo>
                  <a:pt x="903502" y="5509197"/>
                </a:lnTo>
                <a:lnTo>
                  <a:pt x="0" y="5509197"/>
                </a:lnTo>
                <a:lnTo>
                  <a:pt x="0" y="5484085"/>
                </a:lnTo>
                <a:lnTo>
                  <a:pt x="903502" y="5484085"/>
                </a:lnTo>
                <a:lnTo>
                  <a:pt x="903502" y="4593023"/>
                </a:lnTo>
                <a:lnTo>
                  <a:pt x="0" y="4593023"/>
                </a:lnTo>
                <a:lnTo>
                  <a:pt x="0" y="4567911"/>
                </a:lnTo>
                <a:lnTo>
                  <a:pt x="903502" y="4567911"/>
                </a:lnTo>
                <a:lnTo>
                  <a:pt x="903502" y="3676975"/>
                </a:lnTo>
                <a:lnTo>
                  <a:pt x="0" y="3676975"/>
                </a:lnTo>
                <a:lnTo>
                  <a:pt x="0" y="3651863"/>
                </a:lnTo>
                <a:lnTo>
                  <a:pt x="903502" y="3651863"/>
                </a:lnTo>
                <a:lnTo>
                  <a:pt x="903502" y="2760801"/>
                </a:lnTo>
                <a:lnTo>
                  <a:pt x="0" y="2760801"/>
                </a:lnTo>
                <a:lnTo>
                  <a:pt x="0" y="2735689"/>
                </a:lnTo>
                <a:lnTo>
                  <a:pt x="903502" y="2735689"/>
                </a:lnTo>
                <a:lnTo>
                  <a:pt x="903502" y="1844768"/>
                </a:lnTo>
                <a:lnTo>
                  <a:pt x="0" y="1844768"/>
                </a:lnTo>
                <a:lnTo>
                  <a:pt x="0" y="1819656"/>
                </a:lnTo>
                <a:lnTo>
                  <a:pt x="903502" y="1819656"/>
                </a:lnTo>
                <a:lnTo>
                  <a:pt x="903502" y="928596"/>
                </a:lnTo>
                <a:lnTo>
                  <a:pt x="0" y="928596"/>
                </a:lnTo>
                <a:lnTo>
                  <a:pt x="0" y="903484"/>
                </a:lnTo>
                <a:lnTo>
                  <a:pt x="903502" y="903484"/>
                </a:lnTo>
                <a:lnTo>
                  <a:pt x="903502" y="3"/>
                </a:lnTo>
                <a:lnTo>
                  <a:pt x="928614" y="3"/>
                </a:lnTo>
                <a:lnTo>
                  <a:pt x="928614" y="903484"/>
                </a:lnTo>
                <a:lnTo>
                  <a:pt x="1819532" y="903484"/>
                </a:lnTo>
                <a:lnTo>
                  <a:pt x="1819532" y="2"/>
                </a:lnTo>
                <a:lnTo>
                  <a:pt x="1844644" y="2"/>
                </a:lnTo>
                <a:lnTo>
                  <a:pt x="1844644" y="903484"/>
                </a:lnTo>
                <a:lnTo>
                  <a:pt x="2735720" y="903484"/>
                </a:lnTo>
                <a:lnTo>
                  <a:pt x="2735720" y="1"/>
                </a:lnTo>
                <a:lnTo>
                  <a:pt x="2760832" y="1"/>
                </a:lnTo>
                <a:lnTo>
                  <a:pt x="2760832" y="903484"/>
                </a:lnTo>
                <a:lnTo>
                  <a:pt x="3651754" y="903484"/>
                </a:lnTo>
                <a:lnTo>
                  <a:pt x="3651754" y="2"/>
                </a:lnTo>
                <a:lnTo>
                  <a:pt x="3676866" y="2"/>
                </a:lnTo>
                <a:lnTo>
                  <a:pt x="3676866" y="903484"/>
                </a:lnTo>
                <a:lnTo>
                  <a:pt x="4569294" y="903484"/>
                </a:lnTo>
                <a:lnTo>
                  <a:pt x="4569294" y="3"/>
                </a:lnTo>
                <a:lnTo>
                  <a:pt x="4594404" y="3"/>
                </a:lnTo>
                <a:lnTo>
                  <a:pt x="4594404" y="903484"/>
                </a:lnTo>
                <a:lnTo>
                  <a:pt x="5485328" y="903484"/>
                </a:lnTo>
                <a:lnTo>
                  <a:pt x="5485328" y="1"/>
                </a:lnTo>
                <a:lnTo>
                  <a:pt x="5510438" y="1"/>
                </a:lnTo>
                <a:lnTo>
                  <a:pt x="5510438" y="903484"/>
                </a:lnTo>
                <a:lnTo>
                  <a:pt x="6401516" y="903484"/>
                </a:lnTo>
                <a:lnTo>
                  <a:pt x="6401516" y="1"/>
                </a:lnTo>
                <a:lnTo>
                  <a:pt x="6426628" y="1"/>
                </a:lnTo>
                <a:lnTo>
                  <a:pt x="6426628" y="903484"/>
                </a:lnTo>
                <a:lnTo>
                  <a:pt x="7317548" y="903484"/>
                </a:lnTo>
                <a:lnTo>
                  <a:pt x="7317548" y="2"/>
                </a:lnTo>
                <a:lnTo>
                  <a:pt x="7342660" y="2"/>
                </a:lnTo>
                <a:lnTo>
                  <a:pt x="7342660" y="903484"/>
                </a:lnTo>
                <a:lnTo>
                  <a:pt x="8233708" y="903484"/>
                </a:lnTo>
                <a:lnTo>
                  <a:pt x="8233708" y="4"/>
                </a:lnTo>
                <a:lnTo>
                  <a:pt x="8258820" y="4"/>
                </a:lnTo>
                <a:lnTo>
                  <a:pt x="8258820" y="903484"/>
                </a:lnTo>
                <a:lnTo>
                  <a:pt x="9149756" y="903484"/>
                </a:lnTo>
                <a:close/>
              </a:path>
            </a:pathLst>
          </a:custGeom>
          <a:solidFill>
            <a:schemeClr val="bg1"/>
          </a:solidFill>
          <a:ln w="157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aleway" pitchFamily="2" charset="0"/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05B257DD-7D48-D7AB-A622-AD17C6AE81A7}"/>
              </a:ext>
            </a:extLst>
          </p:cNvPr>
          <p:cNvSpPr/>
          <p:nvPr/>
        </p:nvSpPr>
        <p:spPr>
          <a:xfrm>
            <a:off x="-454149" y="-4978792"/>
            <a:ext cx="10994526" cy="10994526"/>
          </a:xfrm>
          <a:custGeom>
            <a:avLst/>
            <a:gdLst>
              <a:gd name="connsiteX0" fmla="*/ 9174866 w 10994526"/>
              <a:gd name="connsiteY0" fmla="*/ 9174992 h 10994526"/>
              <a:gd name="connsiteX1" fmla="*/ 9174866 w 10994526"/>
              <a:gd name="connsiteY1" fmla="*/ 10065928 h 10994526"/>
              <a:gd name="connsiteX2" fmla="*/ 10065912 w 10994526"/>
              <a:gd name="connsiteY2" fmla="*/ 10065928 h 10994526"/>
              <a:gd name="connsiteX3" fmla="*/ 10065912 w 10994526"/>
              <a:gd name="connsiteY3" fmla="*/ 9174992 h 10994526"/>
              <a:gd name="connsiteX4" fmla="*/ 8258818 w 10994526"/>
              <a:gd name="connsiteY4" fmla="*/ 9174992 h 10994526"/>
              <a:gd name="connsiteX5" fmla="*/ 8258818 w 10994526"/>
              <a:gd name="connsiteY5" fmla="*/ 10065928 h 10994526"/>
              <a:gd name="connsiteX6" fmla="*/ 9149754 w 10994526"/>
              <a:gd name="connsiteY6" fmla="*/ 10065928 h 10994526"/>
              <a:gd name="connsiteX7" fmla="*/ 9149754 w 10994526"/>
              <a:gd name="connsiteY7" fmla="*/ 9174992 h 10994526"/>
              <a:gd name="connsiteX8" fmla="*/ 7342659 w 10994526"/>
              <a:gd name="connsiteY8" fmla="*/ 9174992 h 10994526"/>
              <a:gd name="connsiteX9" fmla="*/ 7342659 w 10994526"/>
              <a:gd name="connsiteY9" fmla="*/ 10065928 h 10994526"/>
              <a:gd name="connsiteX10" fmla="*/ 8233706 w 10994526"/>
              <a:gd name="connsiteY10" fmla="*/ 10065928 h 10994526"/>
              <a:gd name="connsiteX11" fmla="*/ 8233706 w 10994526"/>
              <a:gd name="connsiteY11" fmla="*/ 9174992 h 10994526"/>
              <a:gd name="connsiteX12" fmla="*/ 6426626 w 10994526"/>
              <a:gd name="connsiteY12" fmla="*/ 9174992 h 10994526"/>
              <a:gd name="connsiteX13" fmla="*/ 6426626 w 10994526"/>
              <a:gd name="connsiteY13" fmla="*/ 10065928 h 10994526"/>
              <a:gd name="connsiteX14" fmla="*/ 7317548 w 10994526"/>
              <a:gd name="connsiteY14" fmla="*/ 10065928 h 10994526"/>
              <a:gd name="connsiteX15" fmla="*/ 7317548 w 10994526"/>
              <a:gd name="connsiteY15" fmla="*/ 9174992 h 10994526"/>
              <a:gd name="connsiteX16" fmla="*/ 5510437 w 10994526"/>
              <a:gd name="connsiteY16" fmla="*/ 9174992 h 10994526"/>
              <a:gd name="connsiteX17" fmla="*/ 5510437 w 10994526"/>
              <a:gd name="connsiteY17" fmla="*/ 10065928 h 10994526"/>
              <a:gd name="connsiteX18" fmla="*/ 6401515 w 10994526"/>
              <a:gd name="connsiteY18" fmla="*/ 10065928 h 10994526"/>
              <a:gd name="connsiteX19" fmla="*/ 6401515 w 10994526"/>
              <a:gd name="connsiteY19" fmla="*/ 9174992 h 10994526"/>
              <a:gd name="connsiteX20" fmla="*/ 4594405 w 10994526"/>
              <a:gd name="connsiteY20" fmla="*/ 9174992 h 10994526"/>
              <a:gd name="connsiteX21" fmla="*/ 4594405 w 10994526"/>
              <a:gd name="connsiteY21" fmla="*/ 10065928 h 10994526"/>
              <a:gd name="connsiteX22" fmla="*/ 5485326 w 10994526"/>
              <a:gd name="connsiteY22" fmla="*/ 10065928 h 10994526"/>
              <a:gd name="connsiteX23" fmla="*/ 5485326 w 10994526"/>
              <a:gd name="connsiteY23" fmla="*/ 9174992 h 10994526"/>
              <a:gd name="connsiteX24" fmla="*/ 3676868 w 10994526"/>
              <a:gd name="connsiteY24" fmla="*/ 9174992 h 10994526"/>
              <a:gd name="connsiteX25" fmla="*/ 3676868 w 10994526"/>
              <a:gd name="connsiteY25" fmla="*/ 10065928 h 10994526"/>
              <a:gd name="connsiteX26" fmla="*/ 4569294 w 10994526"/>
              <a:gd name="connsiteY26" fmla="*/ 10065928 h 10994526"/>
              <a:gd name="connsiteX27" fmla="*/ 4569294 w 10994526"/>
              <a:gd name="connsiteY27" fmla="*/ 9174992 h 10994526"/>
              <a:gd name="connsiteX28" fmla="*/ 2760833 w 10994526"/>
              <a:gd name="connsiteY28" fmla="*/ 9174992 h 10994526"/>
              <a:gd name="connsiteX29" fmla="*/ 2760833 w 10994526"/>
              <a:gd name="connsiteY29" fmla="*/ 10065928 h 10994526"/>
              <a:gd name="connsiteX30" fmla="*/ 3651757 w 10994526"/>
              <a:gd name="connsiteY30" fmla="*/ 10065928 h 10994526"/>
              <a:gd name="connsiteX31" fmla="*/ 3651757 w 10994526"/>
              <a:gd name="connsiteY31" fmla="*/ 9174992 h 10994526"/>
              <a:gd name="connsiteX32" fmla="*/ 1844646 w 10994526"/>
              <a:gd name="connsiteY32" fmla="*/ 9174992 h 10994526"/>
              <a:gd name="connsiteX33" fmla="*/ 1844646 w 10994526"/>
              <a:gd name="connsiteY33" fmla="*/ 10065928 h 10994526"/>
              <a:gd name="connsiteX34" fmla="*/ 2735723 w 10994526"/>
              <a:gd name="connsiteY34" fmla="*/ 10065928 h 10994526"/>
              <a:gd name="connsiteX35" fmla="*/ 2735723 w 10994526"/>
              <a:gd name="connsiteY35" fmla="*/ 9174992 h 10994526"/>
              <a:gd name="connsiteX36" fmla="*/ 928615 w 10994526"/>
              <a:gd name="connsiteY36" fmla="*/ 9174992 h 10994526"/>
              <a:gd name="connsiteX37" fmla="*/ 928615 w 10994526"/>
              <a:gd name="connsiteY37" fmla="*/ 10065928 h 10994526"/>
              <a:gd name="connsiteX38" fmla="*/ 1819534 w 10994526"/>
              <a:gd name="connsiteY38" fmla="*/ 10065928 h 10994526"/>
              <a:gd name="connsiteX39" fmla="*/ 1819534 w 10994526"/>
              <a:gd name="connsiteY39" fmla="*/ 9174992 h 10994526"/>
              <a:gd name="connsiteX40" fmla="*/ 9174866 w 10994526"/>
              <a:gd name="connsiteY40" fmla="*/ 8258818 h 10994526"/>
              <a:gd name="connsiteX41" fmla="*/ 9174866 w 10994526"/>
              <a:gd name="connsiteY41" fmla="*/ 9149880 h 10994526"/>
              <a:gd name="connsiteX42" fmla="*/ 10065912 w 10994526"/>
              <a:gd name="connsiteY42" fmla="*/ 9149880 h 10994526"/>
              <a:gd name="connsiteX43" fmla="*/ 10065912 w 10994526"/>
              <a:gd name="connsiteY43" fmla="*/ 8258818 h 10994526"/>
              <a:gd name="connsiteX44" fmla="*/ 8258818 w 10994526"/>
              <a:gd name="connsiteY44" fmla="*/ 8258818 h 10994526"/>
              <a:gd name="connsiteX45" fmla="*/ 8258818 w 10994526"/>
              <a:gd name="connsiteY45" fmla="*/ 9149880 h 10994526"/>
              <a:gd name="connsiteX46" fmla="*/ 9149754 w 10994526"/>
              <a:gd name="connsiteY46" fmla="*/ 9149880 h 10994526"/>
              <a:gd name="connsiteX47" fmla="*/ 9149754 w 10994526"/>
              <a:gd name="connsiteY47" fmla="*/ 8258818 h 10994526"/>
              <a:gd name="connsiteX48" fmla="*/ 7342659 w 10994526"/>
              <a:gd name="connsiteY48" fmla="*/ 8258818 h 10994526"/>
              <a:gd name="connsiteX49" fmla="*/ 7342659 w 10994526"/>
              <a:gd name="connsiteY49" fmla="*/ 9149880 h 10994526"/>
              <a:gd name="connsiteX50" fmla="*/ 8233706 w 10994526"/>
              <a:gd name="connsiteY50" fmla="*/ 9149880 h 10994526"/>
              <a:gd name="connsiteX51" fmla="*/ 8233706 w 10994526"/>
              <a:gd name="connsiteY51" fmla="*/ 8258818 h 10994526"/>
              <a:gd name="connsiteX52" fmla="*/ 6426626 w 10994526"/>
              <a:gd name="connsiteY52" fmla="*/ 8258818 h 10994526"/>
              <a:gd name="connsiteX53" fmla="*/ 6426626 w 10994526"/>
              <a:gd name="connsiteY53" fmla="*/ 9149880 h 10994526"/>
              <a:gd name="connsiteX54" fmla="*/ 7317548 w 10994526"/>
              <a:gd name="connsiteY54" fmla="*/ 9149880 h 10994526"/>
              <a:gd name="connsiteX55" fmla="*/ 7317548 w 10994526"/>
              <a:gd name="connsiteY55" fmla="*/ 8258818 h 10994526"/>
              <a:gd name="connsiteX56" fmla="*/ 5510437 w 10994526"/>
              <a:gd name="connsiteY56" fmla="*/ 8258818 h 10994526"/>
              <a:gd name="connsiteX57" fmla="*/ 5510437 w 10994526"/>
              <a:gd name="connsiteY57" fmla="*/ 9149880 h 10994526"/>
              <a:gd name="connsiteX58" fmla="*/ 6401515 w 10994526"/>
              <a:gd name="connsiteY58" fmla="*/ 9149880 h 10994526"/>
              <a:gd name="connsiteX59" fmla="*/ 6401515 w 10994526"/>
              <a:gd name="connsiteY59" fmla="*/ 8258818 h 10994526"/>
              <a:gd name="connsiteX60" fmla="*/ 4594405 w 10994526"/>
              <a:gd name="connsiteY60" fmla="*/ 8258818 h 10994526"/>
              <a:gd name="connsiteX61" fmla="*/ 4594405 w 10994526"/>
              <a:gd name="connsiteY61" fmla="*/ 9149880 h 10994526"/>
              <a:gd name="connsiteX62" fmla="*/ 5485326 w 10994526"/>
              <a:gd name="connsiteY62" fmla="*/ 9149880 h 10994526"/>
              <a:gd name="connsiteX63" fmla="*/ 5485326 w 10994526"/>
              <a:gd name="connsiteY63" fmla="*/ 8258818 h 10994526"/>
              <a:gd name="connsiteX64" fmla="*/ 3676868 w 10994526"/>
              <a:gd name="connsiteY64" fmla="*/ 8258818 h 10994526"/>
              <a:gd name="connsiteX65" fmla="*/ 3676868 w 10994526"/>
              <a:gd name="connsiteY65" fmla="*/ 9149880 h 10994526"/>
              <a:gd name="connsiteX66" fmla="*/ 4569294 w 10994526"/>
              <a:gd name="connsiteY66" fmla="*/ 9149880 h 10994526"/>
              <a:gd name="connsiteX67" fmla="*/ 4569294 w 10994526"/>
              <a:gd name="connsiteY67" fmla="*/ 8258818 h 10994526"/>
              <a:gd name="connsiteX68" fmla="*/ 2760833 w 10994526"/>
              <a:gd name="connsiteY68" fmla="*/ 8258818 h 10994526"/>
              <a:gd name="connsiteX69" fmla="*/ 2760833 w 10994526"/>
              <a:gd name="connsiteY69" fmla="*/ 9149880 h 10994526"/>
              <a:gd name="connsiteX70" fmla="*/ 3651757 w 10994526"/>
              <a:gd name="connsiteY70" fmla="*/ 9149880 h 10994526"/>
              <a:gd name="connsiteX71" fmla="*/ 3651757 w 10994526"/>
              <a:gd name="connsiteY71" fmla="*/ 8258818 h 10994526"/>
              <a:gd name="connsiteX72" fmla="*/ 1844646 w 10994526"/>
              <a:gd name="connsiteY72" fmla="*/ 8258818 h 10994526"/>
              <a:gd name="connsiteX73" fmla="*/ 1844646 w 10994526"/>
              <a:gd name="connsiteY73" fmla="*/ 9149880 h 10994526"/>
              <a:gd name="connsiteX74" fmla="*/ 2735723 w 10994526"/>
              <a:gd name="connsiteY74" fmla="*/ 9149880 h 10994526"/>
              <a:gd name="connsiteX75" fmla="*/ 2735723 w 10994526"/>
              <a:gd name="connsiteY75" fmla="*/ 8258818 h 10994526"/>
              <a:gd name="connsiteX76" fmla="*/ 928615 w 10994526"/>
              <a:gd name="connsiteY76" fmla="*/ 8258818 h 10994526"/>
              <a:gd name="connsiteX77" fmla="*/ 928615 w 10994526"/>
              <a:gd name="connsiteY77" fmla="*/ 9149880 h 10994526"/>
              <a:gd name="connsiteX78" fmla="*/ 1819534 w 10994526"/>
              <a:gd name="connsiteY78" fmla="*/ 9149880 h 10994526"/>
              <a:gd name="connsiteX79" fmla="*/ 1819534 w 10994526"/>
              <a:gd name="connsiteY79" fmla="*/ 8258818 h 10994526"/>
              <a:gd name="connsiteX80" fmla="*/ 9174866 w 10994526"/>
              <a:gd name="connsiteY80" fmla="*/ 7342770 h 10994526"/>
              <a:gd name="connsiteX81" fmla="*/ 9174866 w 10994526"/>
              <a:gd name="connsiteY81" fmla="*/ 8233706 h 10994526"/>
              <a:gd name="connsiteX82" fmla="*/ 10065912 w 10994526"/>
              <a:gd name="connsiteY82" fmla="*/ 8233706 h 10994526"/>
              <a:gd name="connsiteX83" fmla="*/ 10065912 w 10994526"/>
              <a:gd name="connsiteY83" fmla="*/ 7342770 h 10994526"/>
              <a:gd name="connsiteX84" fmla="*/ 8258818 w 10994526"/>
              <a:gd name="connsiteY84" fmla="*/ 7342770 h 10994526"/>
              <a:gd name="connsiteX85" fmla="*/ 8258818 w 10994526"/>
              <a:gd name="connsiteY85" fmla="*/ 8233706 h 10994526"/>
              <a:gd name="connsiteX86" fmla="*/ 9149754 w 10994526"/>
              <a:gd name="connsiteY86" fmla="*/ 8233706 h 10994526"/>
              <a:gd name="connsiteX87" fmla="*/ 9149754 w 10994526"/>
              <a:gd name="connsiteY87" fmla="*/ 7342770 h 10994526"/>
              <a:gd name="connsiteX88" fmla="*/ 7342659 w 10994526"/>
              <a:gd name="connsiteY88" fmla="*/ 7342770 h 10994526"/>
              <a:gd name="connsiteX89" fmla="*/ 7342659 w 10994526"/>
              <a:gd name="connsiteY89" fmla="*/ 8233706 h 10994526"/>
              <a:gd name="connsiteX90" fmla="*/ 8233706 w 10994526"/>
              <a:gd name="connsiteY90" fmla="*/ 8233706 h 10994526"/>
              <a:gd name="connsiteX91" fmla="*/ 8233706 w 10994526"/>
              <a:gd name="connsiteY91" fmla="*/ 7342770 h 10994526"/>
              <a:gd name="connsiteX92" fmla="*/ 6426626 w 10994526"/>
              <a:gd name="connsiteY92" fmla="*/ 7342770 h 10994526"/>
              <a:gd name="connsiteX93" fmla="*/ 6426626 w 10994526"/>
              <a:gd name="connsiteY93" fmla="*/ 8233706 h 10994526"/>
              <a:gd name="connsiteX94" fmla="*/ 7317548 w 10994526"/>
              <a:gd name="connsiteY94" fmla="*/ 8233706 h 10994526"/>
              <a:gd name="connsiteX95" fmla="*/ 7317548 w 10994526"/>
              <a:gd name="connsiteY95" fmla="*/ 7342770 h 10994526"/>
              <a:gd name="connsiteX96" fmla="*/ 5510437 w 10994526"/>
              <a:gd name="connsiteY96" fmla="*/ 7342770 h 10994526"/>
              <a:gd name="connsiteX97" fmla="*/ 5510437 w 10994526"/>
              <a:gd name="connsiteY97" fmla="*/ 8233706 h 10994526"/>
              <a:gd name="connsiteX98" fmla="*/ 6401515 w 10994526"/>
              <a:gd name="connsiteY98" fmla="*/ 8233706 h 10994526"/>
              <a:gd name="connsiteX99" fmla="*/ 6401515 w 10994526"/>
              <a:gd name="connsiteY99" fmla="*/ 7342770 h 10994526"/>
              <a:gd name="connsiteX100" fmla="*/ 4594405 w 10994526"/>
              <a:gd name="connsiteY100" fmla="*/ 7342770 h 10994526"/>
              <a:gd name="connsiteX101" fmla="*/ 4594405 w 10994526"/>
              <a:gd name="connsiteY101" fmla="*/ 8233706 h 10994526"/>
              <a:gd name="connsiteX102" fmla="*/ 5485326 w 10994526"/>
              <a:gd name="connsiteY102" fmla="*/ 8233706 h 10994526"/>
              <a:gd name="connsiteX103" fmla="*/ 5485326 w 10994526"/>
              <a:gd name="connsiteY103" fmla="*/ 7342770 h 10994526"/>
              <a:gd name="connsiteX104" fmla="*/ 3676868 w 10994526"/>
              <a:gd name="connsiteY104" fmla="*/ 7342770 h 10994526"/>
              <a:gd name="connsiteX105" fmla="*/ 3676868 w 10994526"/>
              <a:gd name="connsiteY105" fmla="*/ 8233706 h 10994526"/>
              <a:gd name="connsiteX106" fmla="*/ 4569294 w 10994526"/>
              <a:gd name="connsiteY106" fmla="*/ 8233706 h 10994526"/>
              <a:gd name="connsiteX107" fmla="*/ 4569294 w 10994526"/>
              <a:gd name="connsiteY107" fmla="*/ 7342770 h 10994526"/>
              <a:gd name="connsiteX108" fmla="*/ 2760833 w 10994526"/>
              <a:gd name="connsiteY108" fmla="*/ 7342770 h 10994526"/>
              <a:gd name="connsiteX109" fmla="*/ 2760833 w 10994526"/>
              <a:gd name="connsiteY109" fmla="*/ 8233706 h 10994526"/>
              <a:gd name="connsiteX110" fmla="*/ 3651757 w 10994526"/>
              <a:gd name="connsiteY110" fmla="*/ 8233706 h 10994526"/>
              <a:gd name="connsiteX111" fmla="*/ 3651757 w 10994526"/>
              <a:gd name="connsiteY111" fmla="*/ 7342770 h 10994526"/>
              <a:gd name="connsiteX112" fmla="*/ 1844646 w 10994526"/>
              <a:gd name="connsiteY112" fmla="*/ 7342770 h 10994526"/>
              <a:gd name="connsiteX113" fmla="*/ 1844646 w 10994526"/>
              <a:gd name="connsiteY113" fmla="*/ 8233706 h 10994526"/>
              <a:gd name="connsiteX114" fmla="*/ 2735723 w 10994526"/>
              <a:gd name="connsiteY114" fmla="*/ 8233706 h 10994526"/>
              <a:gd name="connsiteX115" fmla="*/ 2735723 w 10994526"/>
              <a:gd name="connsiteY115" fmla="*/ 7342770 h 10994526"/>
              <a:gd name="connsiteX116" fmla="*/ 928615 w 10994526"/>
              <a:gd name="connsiteY116" fmla="*/ 7342770 h 10994526"/>
              <a:gd name="connsiteX117" fmla="*/ 928615 w 10994526"/>
              <a:gd name="connsiteY117" fmla="*/ 8233706 h 10994526"/>
              <a:gd name="connsiteX118" fmla="*/ 1819534 w 10994526"/>
              <a:gd name="connsiteY118" fmla="*/ 8233706 h 10994526"/>
              <a:gd name="connsiteX119" fmla="*/ 1819534 w 10994526"/>
              <a:gd name="connsiteY119" fmla="*/ 7342770 h 10994526"/>
              <a:gd name="connsiteX120" fmla="*/ 9174866 w 10994526"/>
              <a:gd name="connsiteY120" fmla="*/ 6425229 h 10994526"/>
              <a:gd name="connsiteX121" fmla="*/ 9174866 w 10994526"/>
              <a:gd name="connsiteY121" fmla="*/ 7317658 h 10994526"/>
              <a:gd name="connsiteX122" fmla="*/ 10065912 w 10994526"/>
              <a:gd name="connsiteY122" fmla="*/ 7317658 h 10994526"/>
              <a:gd name="connsiteX123" fmla="*/ 10065912 w 10994526"/>
              <a:gd name="connsiteY123" fmla="*/ 6425229 h 10994526"/>
              <a:gd name="connsiteX124" fmla="*/ 8258818 w 10994526"/>
              <a:gd name="connsiteY124" fmla="*/ 6425229 h 10994526"/>
              <a:gd name="connsiteX125" fmla="*/ 8258818 w 10994526"/>
              <a:gd name="connsiteY125" fmla="*/ 7317658 h 10994526"/>
              <a:gd name="connsiteX126" fmla="*/ 9149754 w 10994526"/>
              <a:gd name="connsiteY126" fmla="*/ 7317658 h 10994526"/>
              <a:gd name="connsiteX127" fmla="*/ 9149754 w 10994526"/>
              <a:gd name="connsiteY127" fmla="*/ 6425229 h 10994526"/>
              <a:gd name="connsiteX128" fmla="*/ 7342659 w 10994526"/>
              <a:gd name="connsiteY128" fmla="*/ 6425229 h 10994526"/>
              <a:gd name="connsiteX129" fmla="*/ 7342659 w 10994526"/>
              <a:gd name="connsiteY129" fmla="*/ 7317658 h 10994526"/>
              <a:gd name="connsiteX130" fmla="*/ 8233706 w 10994526"/>
              <a:gd name="connsiteY130" fmla="*/ 7317658 h 10994526"/>
              <a:gd name="connsiteX131" fmla="*/ 8233706 w 10994526"/>
              <a:gd name="connsiteY131" fmla="*/ 6425229 h 10994526"/>
              <a:gd name="connsiteX132" fmla="*/ 6426626 w 10994526"/>
              <a:gd name="connsiteY132" fmla="*/ 6425229 h 10994526"/>
              <a:gd name="connsiteX133" fmla="*/ 6426626 w 10994526"/>
              <a:gd name="connsiteY133" fmla="*/ 7317658 h 10994526"/>
              <a:gd name="connsiteX134" fmla="*/ 7317548 w 10994526"/>
              <a:gd name="connsiteY134" fmla="*/ 7317658 h 10994526"/>
              <a:gd name="connsiteX135" fmla="*/ 7317548 w 10994526"/>
              <a:gd name="connsiteY135" fmla="*/ 6425229 h 10994526"/>
              <a:gd name="connsiteX136" fmla="*/ 5510437 w 10994526"/>
              <a:gd name="connsiteY136" fmla="*/ 6425229 h 10994526"/>
              <a:gd name="connsiteX137" fmla="*/ 5510437 w 10994526"/>
              <a:gd name="connsiteY137" fmla="*/ 7317658 h 10994526"/>
              <a:gd name="connsiteX138" fmla="*/ 6401515 w 10994526"/>
              <a:gd name="connsiteY138" fmla="*/ 7317658 h 10994526"/>
              <a:gd name="connsiteX139" fmla="*/ 6401515 w 10994526"/>
              <a:gd name="connsiteY139" fmla="*/ 6425229 h 10994526"/>
              <a:gd name="connsiteX140" fmla="*/ 4594405 w 10994526"/>
              <a:gd name="connsiteY140" fmla="*/ 6425229 h 10994526"/>
              <a:gd name="connsiteX141" fmla="*/ 4594405 w 10994526"/>
              <a:gd name="connsiteY141" fmla="*/ 7317658 h 10994526"/>
              <a:gd name="connsiteX142" fmla="*/ 5485326 w 10994526"/>
              <a:gd name="connsiteY142" fmla="*/ 7317658 h 10994526"/>
              <a:gd name="connsiteX143" fmla="*/ 5485326 w 10994526"/>
              <a:gd name="connsiteY143" fmla="*/ 6425229 h 10994526"/>
              <a:gd name="connsiteX144" fmla="*/ 3676868 w 10994526"/>
              <a:gd name="connsiteY144" fmla="*/ 6425229 h 10994526"/>
              <a:gd name="connsiteX145" fmla="*/ 3676868 w 10994526"/>
              <a:gd name="connsiteY145" fmla="*/ 7317658 h 10994526"/>
              <a:gd name="connsiteX146" fmla="*/ 4569294 w 10994526"/>
              <a:gd name="connsiteY146" fmla="*/ 7317658 h 10994526"/>
              <a:gd name="connsiteX147" fmla="*/ 4569294 w 10994526"/>
              <a:gd name="connsiteY147" fmla="*/ 6425229 h 10994526"/>
              <a:gd name="connsiteX148" fmla="*/ 2760833 w 10994526"/>
              <a:gd name="connsiteY148" fmla="*/ 6425229 h 10994526"/>
              <a:gd name="connsiteX149" fmla="*/ 2760833 w 10994526"/>
              <a:gd name="connsiteY149" fmla="*/ 7317658 h 10994526"/>
              <a:gd name="connsiteX150" fmla="*/ 3651757 w 10994526"/>
              <a:gd name="connsiteY150" fmla="*/ 7317658 h 10994526"/>
              <a:gd name="connsiteX151" fmla="*/ 3651757 w 10994526"/>
              <a:gd name="connsiteY151" fmla="*/ 6425229 h 10994526"/>
              <a:gd name="connsiteX152" fmla="*/ 1844646 w 10994526"/>
              <a:gd name="connsiteY152" fmla="*/ 6425229 h 10994526"/>
              <a:gd name="connsiteX153" fmla="*/ 1844646 w 10994526"/>
              <a:gd name="connsiteY153" fmla="*/ 7317658 h 10994526"/>
              <a:gd name="connsiteX154" fmla="*/ 2735723 w 10994526"/>
              <a:gd name="connsiteY154" fmla="*/ 7317658 h 10994526"/>
              <a:gd name="connsiteX155" fmla="*/ 2735723 w 10994526"/>
              <a:gd name="connsiteY155" fmla="*/ 6425229 h 10994526"/>
              <a:gd name="connsiteX156" fmla="*/ 928615 w 10994526"/>
              <a:gd name="connsiteY156" fmla="*/ 6425229 h 10994526"/>
              <a:gd name="connsiteX157" fmla="*/ 928615 w 10994526"/>
              <a:gd name="connsiteY157" fmla="*/ 7317658 h 10994526"/>
              <a:gd name="connsiteX158" fmla="*/ 1819534 w 10994526"/>
              <a:gd name="connsiteY158" fmla="*/ 7317658 h 10994526"/>
              <a:gd name="connsiteX159" fmla="*/ 1819534 w 10994526"/>
              <a:gd name="connsiteY159" fmla="*/ 6425229 h 10994526"/>
              <a:gd name="connsiteX160" fmla="*/ 9174866 w 10994526"/>
              <a:gd name="connsiteY160" fmla="*/ 5509197 h 10994526"/>
              <a:gd name="connsiteX161" fmla="*/ 9174866 w 10994526"/>
              <a:gd name="connsiteY161" fmla="*/ 6400117 h 10994526"/>
              <a:gd name="connsiteX162" fmla="*/ 10065912 w 10994526"/>
              <a:gd name="connsiteY162" fmla="*/ 6400117 h 10994526"/>
              <a:gd name="connsiteX163" fmla="*/ 10065912 w 10994526"/>
              <a:gd name="connsiteY163" fmla="*/ 5509197 h 10994526"/>
              <a:gd name="connsiteX164" fmla="*/ 8258818 w 10994526"/>
              <a:gd name="connsiteY164" fmla="*/ 5509197 h 10994526"/>
              <a:gd name="connsiteX165" fmla="*/ 8258818 w 10994526"/>
              <a:gd name="connsiteY165" fmla="*/ 6400117 h 10994526"/>
              <a:gd name="connsiteX166" fmla="*/ 9149754 w 10994526"/>
              <a:gd name="connsiteY166" fmla="*/ 6400117 h 10994526"/>
              <a:gd name="connsiteX167" fmla="*/ 9149754 w 10994526"/>
              <a:gd name="connsiteY167" fmla="*/ 5509197 h 10994526"/>
              <a:gd name="connsiteX168" fmla="*/ 7342659 w 10994526"/>
              <a:gd name="connsiteY168" fmla="*/ 5509197 h 10994526"/>
              <a:gd name="connsiteX169" fmla="*/ 7342659 w 10994526"/>
              <a:gd name="connsiteY169" fmla="*/ 6400117 h 10994526"/>
              <a:gd name="connsiteX170" fmla="*/ 8233706 w 10994526"/>
              <a:gd name="connsiteY170" fmla="*/ 6400117 h 10994526"/>
              <a:gd name="connsiteX171" fmla="*/ 8233706 w 10994526"/>
              <a:gd name="connsiteY171" fmla="*/ 5509197 h 10994526"/>
              <a:gd name="connsiteX172" fmla="*/ 6426626 w 10994526"/>
              <a:gd name="connsiteY172" fmla="*/ 5509197 h 10994526"/>
              <a:gd name="connsiteX173" fmla="*/ 6426626 w 10994526"/>
              <a:gd name="connsiteY173" fmla="*/ 6400117 h 10994526"/>
              <a:gd name="connsiteX174" fmla="*/ 7317548 w 10994526"/>
              <a:gd name="connsiteY174" fmla="*/ 6400117 h 10994526"/>
              <a:gd name="connsiteX175" fmla="*/ 7317548 w 10994526"/>
              <a:gd name="connsiteY175" fmla="*/ 5509197 h 10994526"/>
              <a:gd name="connsiteX176" fmla="*/ 5510437 w 10994526"/>
              <a:gd name="connsiteY176" fmla="*/ 5509197 h 10994526"/>
              <a:gd name="connsiteX177" fmla="*/ 5510437 w 10994526"/>
              <a:gd name="connsiteY177" fmla="*/ 6400117 h 10994526"/>
              <a:gd name="connsiteX178" fmla="*/ 6401515 w 10994526"/>
              <a:gd name="connsiteY178" fmla="*/ 6400117 h 10994526"/>
              <a:gd name="connsiteX179" fmla="*/ 6401515 w 10994526"/>
              <a:gd name="connsiteY179" fmla="*/ 5509197 h 10994526"/>
              <a:gd name="connsiteX180" fmla="*/ 4594405 w 10994526"/>
              <a:gd name="connsiteY180" fmla="*/ 5509197 h 10994526"/>
              <a:gd name="connsiteX181" fmla="*/ 4594405 w 10994526"/>
              <a:gd name="connsiteY181" fmla="*/ 6400117 h 10994526"/>
              <a:gd name="connsiteX182" fmla="*/ 5485326 w 10994526"/>
              <a:gd name="connsiteY182" fmla="*/ 6400117 h 10994526"/>
              <a:gd name="connsiteX183" fmla="*/ 5485326 w 10994526"/>
              <a:gd name="connsiteY183" fmla="*/ 5509197 h 10994526"/>
              <a:gd name="connsiteX184" fmla="*/ 3676868 w 10994526"/>
              <a:gd name="connsiteY184" fmla="*/ 5509197 h 10994526"/>
              <a:gd name="connsiteX185" fmla="*/ 3676868 w 10994526"/>
              <a:gd name="connsiteY185" fmla="*/ 6400117 h 10994526"/>
              <a:gd name="connsiteX186" fmla="*/ 4569294 w 10994526"/>
              <a:gd name="connsiteY186" fmla="*/ 6400117 h 10994526"/>
              <a:gd name="connsiteX187" fmla="*/ 4569294 w 10994526"/>
              <a:gd name="connsiteY187" fmla="*/ 5509197 h 10994526"/>
              <a:gd name="connsiteX188" fmla="*/ 2760833 w 10994526"/>
              <a:gd name="connsiteY188" fmla="*/ 5509197 h 10994526"/>
              <a:gd name="connsiteX189" fmla="*/ 2760833 w 10994526"/>
              <a:gd name="connsiteY189" fmla="*/ 6400117 h 10994526"/>
              <a:gd name="connsiteX190" fmla="*/ 3651757 w 10994526"/>
              <a:gd name="connsiteY190" fmla="*/ 6400117 h 10994526"/>
              <a:gd name="connsiteX191" fmla="*/ 3651757 w 10994526"/>
              <a:gd name="connsiteY191" fmla="*/ 5509197 h 10994526"/>
              <a:gd name="connsiteX192" fmla="*/ 1844646 w 10994526"/>
              <a:gd name="connsiteY192" fmla="*/ 5509197 h 10994526"/>
              <a:gd name="connsiteX193" fmla="*/ 1844646 w 10994526"/>
              <a:gd name="connsiteY193" fmla="*/ 6400117 h 10994526"/>
              <a:gd name="connsiteX194" fmla="*/ 2735723 w 10994526"/>
              <a:gd name="connsiteY194" fmla="*/ 6400117 h 10994526"/>
              <a:gd name="connsiteX195" fmla="*/ 2735723 w 10994526"/>
              <a:gd name="connsiteY195" fmla="*/ 5509197 h 10994526"/>
              <a:gd name="connsiteX196" fmla="*/ 928615 w 10994526"/>
              <a:gd name="connsiteY196" fmla="*/ 5509197 h 10994526"/>
              <a:gd name="connsiteX197" fmla="*/ 928615 w 10994526"/>
              <a:gd name="connsiteY197" fmla="*/ 6400117 h 10994526"/>
              <a:gd name="connsiteX198" fmla="*/ 1819534 w 10994526"/>
              <a:gd name="connsiteY198" fmla="*/ 6400117 h 10994526"/>
              <a:gd name="connsiteX199" fmla="*/ 1819534 w 10994526"/>
              <a:gd name="connsiteY199" fmla="*/ 5509197 h 10994526"/>
              <a:gd name="connsiteX200" fmla="*/ 9174866 w 10994526"/>
              <a:gd name="connsiteY200" fmla="*/ 4593025 h 10994526"/>
              <a:gd name="connsiteX201" fmla="*/ 9174866 w 10994526"/>
              <a:gd name="connsiteY201" fmla="*/ 5484088 h 10994526"/>
              <a:gd name="connsiteX202" fmla="*/ 10065912 w 10994526"/>
              <a:gd name="connsiteY202" fmla="*/ 5484088 h 10994526"/>
              <a:gd name="connsiteX203" fmla="*/ 10065912 w 10994526"/>
              <a:gd name="connsiteY203" fmla="*/ 4593025 h 10994526"/>
              <a:gd name="connsiteX204" fmla="*/ 8258818 w 10994526"/>
              <a:gd name="connsiteY204" fmla="*/ 4593025 h 10994526"/>
              <a:gd name="connsiteX205" fmla="*/ 8258818 w 10994526"/>
              <a:gd name="connsiteY205" fmla="*/ 5484088 h 10994526"/>
              <a:gd name="connsiteX206" fmla="*/ 9149754 w 10994526"/>
              <a:gd name="connsiteY206" fmla="*/ 5484088 h 10994526"/>
              <a:gd name="connsiteX207" fmla="*/ 9149754 w 10994526"/>
              <a:gd name="connsiteY207" fmla="*/ 4593025 h 10994526"/>
              <a:gd name="connsiteX208" fmla="*/ 7342659 w 10994526"/>
              <a:gd name="connsiteY208" fmla="*/ 4593025 h 10994526"/>
              <a:gd name="connsiteX209" fmla="*/ 7342659 w 10994526"/>
              <a:gd name="connsiteY209" fmla="*/ 5484088 h 10994526"/>
              <a:gd name="connsiteX210" fmla="*/ 8233706 w 10994526"/>
              <a:gd name="connsiteY210" fmla="*/ 5484088 h 10994526"/>
              <a:gd name="connsiteX211" fmla="*/ 8233706 w 10994526"/>
              <a:gd name="connsiteY211" fmla="*/ 4593025 h 10994526"/>
              <a:gd name="connsiteX212" fmla="*/ 6426626 w 10994526"/>
              <a:gd name="connsiteY212" fmla="*/ 4593025 h 10994526"/>
              <a:gd name="connsiteX213" fmla="*/ 6426626 w 10994526"/>
              <a:gd name="connsiteY213" fmla="*/ 5484088 h 10994526"/>
              <a:gd name="connsiteX214" fmla="*/ 7317548 w 10994526"/>
              <a:gd name="connsiteY214" fmla="*/ 5484088 h 10994526"/>
              <a:gd name="connsiteX215" fmla="*/ 7317548 w 10994526"/>
              <a:gd name="connsiteY215" fmla="*/ 4593025 h 10994526"/>
              <a:gd name="connsiteX216" fmla="*/ 5510437 w 10994526"/>
              <a:gd name="connsiteY216" fmla="*/ 4593025 h 10994526"/>
              <a:gd name="connsiteX217" fmla="*/ 5510437 w 10994526"/>
              <a:gd name="connsiteY217" fmla="*/ 5484088 h 10994526"/>
              <a:gd name="connsiteX218" fmla="*/ 6401515 w 10994526"/>
              <a:gd name="connsiteY218" fmla="*/ 5484088 h 10994526"/>
              <a:gd name="connsiteX219" fmla="*/ 6401515 w 10994526"/>
              <a:gd name="connsiteY219" fmla="*/ 4593025 h 10994526"/>
              <a:gd name="connsiteX220" fmla="*/ 4594405 w 10994526"/>
              <a:gd name="connsiteY220" fmla="*/ 4593025 h 10994526"/>
              <a:gd name="connsiteX221" fmla="*/ 4594405 w 10994526"/>
              <a:gd name="connsiteY221" fmla="*/ 5484088 h 10994526"/>
              <a:gd name="connsiteX222" fmla="*/ 5485326 w 10994526"/>
              <a:gd name="connsiteY222" fmla="*/ 5484088 h 10994526"/>
              <a:gd name="connsiteX223" fmla="*/ 5485326 w 10994526"/>
              <a:gd name="connsiteY223" fmla="*/ 4593025 h 10994526"/>
              <a:gd name="connsiteX224" fmla="*/ 3676868 w 10994526"/>
              <a:gd name="connsiteY224" fmla="*/ 4593025 h 10994526"/>
              <a:gd name="connsiteX225" fmla="*/ 3676868 w 10994526"/>
              <a:gd name="connsiteY225" fmla="*/ 5484088 h 10994526"/>
              <a:gd name="connsiteX226" fmla="*/ 4569294 w 10994526"/>
              <a:gd name="connsiteY226" fmla="*/ 5484088 h 10994526"/>
              <a:gd name="connsiteX227" fmla="*/ 4569294 w 10994526"/>
              <a:gd name="connsiteY227" fmla="*/ 4593025 h 10994526"/>
              <a:gd name="connsiteX228" fmla="*/ 2760833 w 10994526"/>
              <a:gd name="connsiteY228" fmla="*/ 4593025 h 10994526"/>
              <a:gd name="connsiteX229" fmla="*/ 2760833 w 10994526"/>
              <a:gd name="connsiteY229" fmla="*/ 5484088 h 10994526"/>
              <a:gd name="connsiteX230" fmla="*/ 3651757 w 10994526"/>
              <a:gd name="connsiteY230" fmla="*/ 5484088 h 10994526"/>
              <a:gd name="connsiteX231" fmla="*/ 3651757 w 10994526"/>
              <a:gd name="connsiteY231" fmla="*/ 4593025 h 10994526"/>
              <a:gd name="connsiteX232" fmla="*/ 1844646 w 10994526"/>
              <a:gd name="connsiteY232" fmla="*/ 4593025 h 10994526"/>
              <a:gd name="connsiteX233" fmla="*/ 1844646 w 10994526"/>
              <a:gd name="connsiteY233" fmla="*/ 5484088 h 10994526"/>
              <a:gd name="connsiteX234" fmla="*/ 2735723 w 10994526"/>
              <a:gd name="connsiteY234" fmla="*/ 5484088 h 10994526"/>
              <a:gd name="connsiteX235" fmla="*/ 2735723 w 10994526"/>
              <a:gd name="connsiteY235" fmla="*/ 4593025 h 10994526"/>
              <a:gd name="connsiteX236" fmla="*/ 928615 w 10994526"/>
              <a:gd name="connsiteY236" fmla="*/ 4593025 h 10994526"/>
              <a:gd name="connsiteX237" fmla="*/ 928615 w 10994526"/>
              <a:gd name="connsiteY237" fmla="*/ 5484088 h 10994526"/>
              <a:gd name="connsiteX238" fmla="*/ 1819534 w 10994526"/>
              <a:gd name="connsiteY238" fmla="*/ 5484088 h 10994526"/>
              <a:gd name="connsiteX239" fmla="*/ 1819534 w 10994526"/>
              <a:gd name="connsiteY239" fmla="*/ 4593025 h 10994526"/>
              <a:gd name="connsiteX240" fmla="*/ 9174866 w 10994526"/>
              <a:gd name="connsiteY240" fmla="*/ 3676977 h 10994526"/>
              <a:gd name="connsiteX241" fmla="*/ 9174866 w 10994526"/>
              <a:gd name="connsiteY241" fmla="*/ 4567913 h 10994526"/>
              <a:gd name="connsiteX242" fmla="*/ 10065912 w 10994526"/>
              <a:gd name="connsiteY242" fmla="*/ 4567913 h 10994526"/>
              <a:gd name="connsiteX243" fmla="*/ 10065912 w 10994526"/>
              <a:gd name="connsiteY243" fmla="*/ 3676977 h 10994526"/>
              <a:gd name="connsiteX244" fmla="*/ 8258818 w 10994526"/>
              <a:gd name="connsiteY244" fmla="*/ 3676977 h 10994526"/>
              <a:gd name="connsiteX245" fmla="*/ 8258818 w 10994526"/>
              <a:gd name="connsiteY245" fmla="*/ 4567913 h 10994526"/>
              <a:gd name="connsiteX246" fmla="*/ 9149754 w 10994526"/>
              <a:gd name="connsiteY246" fmla="*/ 4567913 h 10994526"/>
              <a:gd name="connsiteX247" fmla="*/ 9149754 w 10994526"/>
              <a:gd name="connsiteY247" fmla="*/ 3676977 h 10994526"/>
              <a:gd name="connsiteX248" fmla="*/ 7342659 w 10994526"/>
              <a:gd name="connsiteY248" fmla="*/ 3676977 h 10994526"/>
              <a:gd name="connsiteX249" fmla="*/ 7342659 w 10994526"/>
              <a:gd name="connsiteY249" fmla="*/ 4567913 h 10994526"/>
              <a:gd name="connsiteX250" fmla="*/ 8233706 w 10994526"/>
              <a:gd name="connsiteY250" fmla="*/ 4567913 h 10994526"/>
              <a:gd name="connsiteX251" fmla="*/ 8233706 w 10994526"/>
              <a:gd name="connsiteY251" fmla="*/ 3676977 h 10994526"/>
              <a:gd name="connsiteX252" fmla="*/ 6426626 w 10994526"/>
              <a:gd name="connsiteY252" fmla="*/ 3676977 h 10994526"/>
              <a:gd name="connsiteX253" fmla="*/ 6426626 w 10994526"/>
              <a:gd name="connsiteY253" fmla="*/ 4567913 h 10994526"/>
              <a:gd name="connsiteX254" fmla="*/ 7317548 w 10994526"/>
              <a:gd name="connsiteY254" fmla="*/ 4567913 h 10994526"/>
              <a:gd name="connsiteX255" fmla="*/ 7317548 w 10994526"/>
              <a:gd name="connsiteY255" fmla="*/ 3676977 h 10994526"/>
              <a:gd name="connsiteX256" fmla="*/ 5510437 w 10994526"/>
              <a:gd name="connsiteY256" fmla="*/ 3676977 h 10994526"/>
              <a:gd name="connsiteX257" fmla="*/ 5510437 w 10994526"/>
              <a:gd name="connsiteY257" fmla="*/ 4567913 h 10994526"/>
              <a:gd name="connsiteX258" fmla="*/ 6401515 w 10994526"/>
              <a:gd name="connsiteY258" fmla="*/ 4567913 h 10994526"/>
              <a:gd name="connsiteX259" fmla="*/ 6401515 w 10994526"/>
              <a:gd name="connsiteY259" fmla="*/ 3676977 h 10994526"/>
              <a:gd name="connsiteX260" fmla="*/ 4594405 w 10994526"/>
              <a:gd name="connsiteY260" fmla="*/ 3676977 h 10994526"/>
              <a:gd name="connsiteX261" fmla="*/ 4594405 w 10994526"/>
              <a:gd name="connsiteY261" fmla="*/ 4567913 h 10994526"/>
              <a:gd name="connsiteX262" fmla="*/ 5485326 w 10994526"/>
              <a:gd name="connsiteY262" fmla="*/ 4567913 h 10994526"/>
              <a:gd name="connsiteX263" fmla="*/ 5485326 w 10994526"/>
              <a:gd name="connsiteY263" fmla="*/ 3676977 h 10994526"/>
              <a:gd name="connsiteX264" fmla="*/ 3676868 w 10994526"/>
              <a:gd name="connsiteY264" fmla="*/ 3676977 h 10994526"/>
              <a:gd name="connsiteX265" fmla="*/ 3676868 w 10994526"/>
              <a:gd name="connsiteY265" fmla="*/ 4567913 h 10994526"/>
              <a:gd name="connsiteX266" fmla="*/ 4569294 w 10994526"/>
              <a:gd name="connsiteY266" fmla="*/ 4567913 h 10994526"/>
              <a:gd name="connsiteX267" fmla="*/ 4569294 w 10994526"/>
              <a:gd name="connsiteY267" fmla="*/ 3676977 h 10994526"/>
              <a:gd name="connsiteX268" fmla="*/ 2760833 w 10994526"/>
              <a:gd name="connsiteY268" fmla="*/ 3676977 h 10994526"/>
              <a:gd name="connsiteX269" fmla="*/ 2760833 w 10994526"/>
              <a:gd name="connsiteY269" fmla="*/ 4567913 h 10994526"/>
              <a:gd name="connsiteX270" fmla="*/ 3651757 w 10994526"/>
              <a:gd name="connsiteY270" fmla="*/ 4567913 h 10994526"/>
              <a:gd name="connsiteX271" fmla="*/ 3651757 w 10994526"/>
              <a:gd name="connsiteY271" fmla="*/ 3676977 h 10994526"/>
              <a:gd name="connsiteX272" fmla="*/ 1844646 w 10994526"/>
              <a:gd name="connsiteY272" fmla="*/ 3676977 h 10994526"/>
              <a:gd name="connsiteX273" fmla="*/ 1844646 w 10994526"/>
              <a:gd name="connsiteY273" fmla="*/ 4567913 h 10994526"/>
              <a:gd name="connsiteX274" fmla="*/ 2735723 w 10994526"/>
              <a:gd name="connsiteY274" fmla="*/ 4567913 h 10994526"/>
              <a:gd name="connsiteX275" fmla="*/ 2735723 w 10994526"/>
              <a:gd name="connsiteY275" fmla="*/ 3676977 h 10994526"/>
              <a:gd name="connsiteX276" fmla="*/ 928615 w 10994526"/>
              <a:gd name="connsiteY276" fmla="*/ 3676977 h 10994526"/>
              <a:gd name="connsiteX277" fmla="*/ 928615 w 10994526"/>
              <a:gd name="connsiteY277" fmla="*/ 4567913 h 10994526"/>
              <a:gd name="connsiteX278" fmla="*/ 1819534 w 10994526"/>
              <a:gd name="connsiteY278" fmla="*/ 4567913 h 10994526"/>
              <a:gd name="connsiteX279" fmla="*/ 1819534 w 10994526"/>
              <a:gd name="connsiteY279" fmla="*/ 3676977 h 10994526"/>
              <a:gd name="connsiteX280" fmla="*/ 9174866 w 10994526"/>
              <a:gd name="connsiteY280" fmla="*/ 2760804 h 10994526"/>
              <a:gd name="connsiteX281" fmla="*/ 9174866 w 10994526"/>
              <a:gd name="connsiteY281" fmla="*/ 3651865 h 10994526"/>
              <a:gd name="connsiteX282" fmla="*/ 10065912 w 10994526"/>
              <a:gd name="connsiteY282" fmla="*/ 3651865 h 10994526"/>
              <a:gd name="connsiteX283" fmla="*/ 10065912 w 10994526"/>
              <a:gd name="connsiteY283" fmla="*/ 2760804 h 10994526"/>
              <a:gd name="connsiteX284" fmla="*/ 8258818 w 10994526"/>
              <a:gd name="connsiteY284" fmla="*/ 2760804 h 10994526"/>
              <a:gd name="connsiteX285" fmla="*/ 8258818 w 10994526"/>
              <a:gd name="connsiteY285" fmla="*/ 3651865 h 10994526"/>
              <a:gd name="connsiteX286" fmla="*/ 9149754 w 10994526"/>
              <a:gd name="connsiteY286" fmla="*/ 3651865 h 10994526"/>
              <a:gd name="connsiteX287" fmla="*/ 9149754 w 10994526"/>
              <a:gd name="connsiteY287" fmla="*/ 2760804 h 10994526"/>
              <a:gd name="connsiteX288" fmla="*/ 7342659 w 10994526"/>
              <a:gd name="connsiteY288" fmla="*/ 2760804 h 10994526"/>
              <a:gd name="connsiteX289" fmla="*/ 7342659 w 10994526"/>
              <a:gd name="connsiteY289" fmla="*/ 3651865 h 10994526"/>
              <a:gd name="connsiteX290" fmla="*/ 8233706 w 10994526"/>
              <a:gd name="connsiteY290" fmla="*/ 3651865 h 10994526"/>
              <a:gd name="connsiteX291" fmla="*/ 8233706 w 10994526"/>
              <a:gd name="connsiteY291" fmla="*/ 2760804 h 10994526"/>
              <a:gd name="connsiteX292" fmla="*/ 6426626 w 10994526"/>
              <a:gd name="connsiteY292" fmla="*/ 2760804 h 10994526"/>
              <a:gd name="connsiteX293" fmla="*/ 6426626 w 10994526"/>
              <a:gd name="connsiteY293" fmla="*/ 3651865 h 10994526"/>
              <a:gd name="connsiteX294" fmla="*/ 7317548 w 10994526"/>
              <a:gd name="connsiteY294" fmla="*/ 3651865 h 10994526"/>
              <a:gd name="connsiteX295" fmla="*/ 7317548 w 10994526"/>
              <a:gd name="connsiteY295" fmla="*/ 2760804 h 10994526"/>
              <a:gd name="connsiteX296" fmla="*/ 5510437 w 10994526"/>
              <a:gd name="connsiteY296" fmla="*/ 2760804 h 10994526"/>
              <a:gd name="connsiteX297" fmla="*/ 5510437 w 10994526"/>
              <a:gd name="connsiteY297" fmla="*/ 3651865 h 10994526"/>
              <a:gd name="connsiteX298" fmla="*/ 6401515 w 10994526"/>
              <a:gd name="connsiteY298" fmla="*/ 3651865 h 10994526"/>
              <a:gd name="connsiteX299" fmla="*/ 6401515 w 10994526"/>
              <a:gd name="connsiteY299" fmla="*/ 2760804 h 10994526"/>
              <a:gd name="connsiteX300" fmla="*/ 4594405 w 10994526"/>
              <a:gd name="connsiteY300" fmla="*/ 2760804 h 10994526"/>
              <a:gd name="connsiteX301" fmla="*/ 4594405 w 10994526"/>
              <a:gd name="connsiteY301" fmla="*/ 3651865 h 10994526"/>
              <a:gd name="connsiteX302" fmla="*/ 5485326 w 10994526"/>
              <a:gd name="connsiteY302" fmla="*/ 3651865 h 10994526"/>
              <a:gd name="connsiteX303" fmla="*/ 5485326 w 10994526"/>
              <a:gd name="connsiteY303" fmla="*/ 2760804 h 10994526"/>
              <a:gd name="connsiteX304" fmla="*/ 3676868 w 10994526"/>
              <a:gd name="connsiteY304" fmla="*/ 2760804 h 10994526"/>
              <a:gd name="connsiteX305" fmla="*/ 3676868 w 10994526"/>
              <a:gd name="connsiteY305" fmla="*/ 3651865 h 10994526"/>
              <a:gd name="connsiteX306" fmla="*/ 4569294 w 10994526"/>
              <a:gd name="connsiteY306" fmla="*/ 3651865 h 10994526"/>
              <a:gd name="connsiteX307" fmla="*/ 4569294 w 10994526"/>
              <a:gd name="connsiteY307" fmla="*/ 2760804 h 10994526"/>
              <a:gd name="connsiteX308" fmla="*/ 2760833 w 10994526"/>
              <a:gd name="connsiteY308" fmla="*/ 2760804 h 10994526"/>
              <a:gd name="connsiteX309" fmla="*/ 2760833 w 10994526"/>
              <a:gd name="connsiteY309" fmla="*/ 3651865 h 10994526"/>
              <a:gd name="connsiteX310" fmla="*/ 3651757 w 10994526"/>
              <a:gd name="connsiteY310" fmla="*/ 3651865 h 10994526"/>
              <a:gd name="connsiteX311" fmla="*/ 3651757 w 10994526"/>
              <a:gd name="connsiteY311" fmla="*/ 2760804 h 10994526"/>
              <a:gd name="connsiteX312" fmla="*/ 1844646 w 10994526"/>
              <a:gd name="connsiteY312" fmla="*/ 2760804 h 10994526"/>
              <a:gd name="connsiteX313" fmla="*/ 1844646 w 10994526"/>
              <a:gd name="connsiteY313" fmla="*/ 3651865 h 10994526"/>
              <a:gd name="connsiteX314" fmla="*/ 2735723 w 10994526"/>
              <a:gd name="connsiteY314" fmla="*/ 3651865 h 10994526"/>
              <a:gd name="connsiteX315" fmla="*/ 2735723 w 10994526"/>
              <a:gd name="connsiteY315" fmla="*/ 2760804 h 10994526"/>
              <a:gd name="connsiteX316" fmla="*/ 928615 w 10994526"/>
              <a:gd name="connsiteY316" fmla="*/ 2760804 h 10994526"/>
              <a:gd name="connsiteX317" fmla="*/ 928615 w 10994526"/>
              <a:gd name="connsiteY317" fmla="*/ 3651865 h 10994526"/>
              <a:gd name="connsiteX318" fmla="*/ 1819534 w 10994526"/>
              <a:gd name="connsiteY318" fmla="*/ 3651865 h 10994526"/>
              <a:gd name="connsiteX319" fmla="*/ 1819534 w 10994526"/>
              <a:gd name="connsiteY319" fmla="*/ 2760804 h 10994526"/>
              <a:gd name="connsiteX320" fmla="*/ 9174866 w 10994526"/>
              <a:gd name="connsiteY320" fmla="*/ 1844770 h 10994526"/>
              <a:gd name="connsiteX321" fmla="*/ 9174866 w 10994526"/>
              <a:gd name="connsiteY321" fmla="*/ 2735690 h 10994526"/>
              <a:gd name="connsiteX322" fmla="*/ 10065912 w 10994526"/>
              <a:gd name="connsiteY322" fmla="*/ 2735690 h 10994526"/>
              <a:gd name="connsiteX323" fmla="*/ 10065912 w 10994526"/>
              <a:gd name="connsiteY323" fmla="*/ 1844770 h 10994526"/>
              <a:gd name="connsiteX324" fmla="*/ 8258818 w 10994526"/>
              <a:gd name="connsiteY324" fmla="*/ 1844770 h 10994526"/>
              <a:gd name="connsiteX325" fmla="*/ 8258818 w 10994526"/>
              <a:gd name="connsiteY325" fmla="*/ 2735690 h 10994526"/>
              <a:gd name="connsiteX326" fmla="*/ 9149754 w 10994526"/>
              <a:gd name="connsiteY326" fmla="*/ 2735690 h 10994526"/>
              <a:gd name="connsiteX327" fmla="*/ 9149754 w 10994526"/>
              <a:gd name="connsiteY327" fmla="*/ 1844770 h 10994526"/>
              <a:gd name="connsiteX328" fmla="*/ 7342659 w 10994526"/>
              <a:gd name="connsiteY328" fmla="*/ 1844770 h 10994526"/>
              <a:gd name="connsiteX329" fmla="*/ 7342659 w 10994526"/>
              <a:gd name="connsiteY329" fmla="*/ 2735690 h 10994526"/>
              <a:gd name="connsiteX330" fmla="*/ 8233706 w 10994526"/>
              <a:gd name="connsiteY330" fmla="*/ 2735690 h 10994526"/>
              <a:gd name="connsiteX331" fmla="*/ 8233706 w 10994526"/>
              <a:gd name="connsiteY331" fmla="*/ 1844770 h 10994526"/>
              <a:gd name="connsiteX332" fmla="*/ 6426626 w 10994526"/>
              <a:gd name="connsiteY332" fmla="*/ 1844770 h 10994526"/>
              <a:gd name="connsiteX333" fmla="*/ 6426626 w 10994526"/>
              <a:gd name="connsiteY333" fmla="*/ 2735690 h 10994526"/>
              <a:gd name="connsiteX334" fmla="*/ 7317548 w 10994526"/>
              <a:gd name="connsiteY334" fmla="*/ 2735690 h 10994526"/>
              <a:gd name="connsiteX335" fmla="*/ 7317548 w 10994526"/>
              <a:gd name="connsiteY335" fmla="*/ 1844770 h 10994526"/>
              <a:gd name="connsiteX336" fmla="*/ 5510437 w 10994526"/>
              <a:gd name="connsiteY336" fmla="*/ 1844770 h 10994526"/>
              <a:gd name="connsiteX337" fmla="*/ 5510437 w 10994526"/>
              <a:gd name="connsiteY337" fmla="*/ 2735690 h 10994526"/>
              <a:gd name="connsiteX338" fmla="*/ 6401515 w 10994526"/>
              <a:gd name="connsiteY338" fmla="*/ 2735690 h 10994526"/>
              <a:gd name="connsiteX339" fmla="*/ 6401515 w 10994526"/>
              <a:gd name="connsiteY339" fmla="*/ 1844770 h 10994526"/>
              <a:gd name="connsiteX340" fmla="*/ 4594405 w 10994526"/>
              <a:gd name="connsiteY340" fmla="*/ 1844770 h 10994526"/>
              <a:gd name="connsiteX341" fmla="*/ 4594405 w 10994526"/>
              <a:gd name="connsiteY341" fmla="*/ 2735690 h 10994526"/>
              <a:gd name="connsiteX342" fmla="*/ 5485326 w 10994526"/>
              <a:gd name="connsiteY342" fmla="*/ 2735690 h 10994526"/>
              <a:gd name="connsiteX343" fmla="*/ 5485326 w 10994526"/>
              <a:gd name="connsiteY343" fmla="*/ 1844770 h 10994526"/>
              <a:gd name="connsiteX344" fmla="*/ 3676868 w 10994526"/>
              <a:gd name="connsiteY344" fmla="*/ 1844770 h 10994526"/>
              <a:gd name="connsiteX345" fmla="*/ 3676868 w 10994526"/>
              <a:gd name="connsiteY345" fmla="*/ 2735690 h 10994526"/>
              <a:gd name="connsiteX346" fmla="*/ 4569294 w 10994526"/>
              <a:gd name="connsiteY346" fmla="*/ 2735690 h 10994526"/>
              <a:gd name="connsiteX347" fmla="*/ 4569294 w 10994526"/>
              <a:gd name="connsiteY347" fmla="*/ 1844770 h 10994526"/>
              <a:gd name="connsiteX348" fmla="*/ 2760833 w 10994526"/>
              <a:gd name="connsiteY348" fmla="*/ 1844770 h 10994526"/>
              <a:gd name="connsiteX349" fmla="*/ 2760833 w 10994526"/>
              <a:gd name="connsiteY349" fmla="*/ 2735690 h 10994526"/>
              <a:gd name="connsiteX350" fmla="*/ 3651757 w 10994526"/>
              <a:gd name="connsiteY350" fmla="*/ 2735690 h 10994526"/>
              <a:gd name="connsiteX351" fmla="*/ 3651757 w 10994526"/>
              <a:gd name="connsiteY351" fmla="*/ 1844770 h 10994526"/>
              <a:gd name="connsiteX352" fmla="*/ 1844646 w 10994526"/>
              <a:gd name="connsiteY352" fmla="*/ 1844770 h 10994526"/>
              <a:gd name="connsiteX353" fmla="*/ 1844646 w 10994526"/>
              <a:gd name="connsiteY353" fmla="*/ 2735690 h 10994526"/>
              <a:gd name="connsiteX354" fmla="*/ 2735723 w 10994526"/>
              <a:gd name="connsiteY354" fmla="*/ 2735690 h 10994526"/>
              <a:gd name="connsiteX355" fmla="*/ 2735723 w 10994526"/>
              <a:gd name="connsiteY355" fmla="*/ 1844770 h 10994526"/>
              <a:gd name="connsiteX356" fmla="*/ 928615 w 10994526"/>
              <a:gd name="connsiteY356" fmla="*/ 1844770 h 10994526"/>
              <a:gd name="connsiteX357" fmla="*/ 928615 w 10994526"/>
              <a:gd name="connsiteY357" fmla="*/ 2735690 h 10994526"/>
              <a:gd name="connsiteX358" fmla="*/ 1819534 w 10994526"/>
              <a:gd name="connsiteY358" fmla="*/ 2735690 h 10994526"/>
              <a:gd name="connsiteX359" fmla="*/ 1819534 w 10994526"/>
              <a:gd name="connsiteY359" fmla="*/ 1844770 h 10994526"/>
              <a:gd name="connsiteX360" fmla="*/ 9174866 w 10994526"/>
              <a:gd name="connsiteY360" fmla="*/ 928597 h 10994526"/>
              <a:gd name="connsiteX361" fmla="*/ 9174866 w 10994526"/>
              <a:gd name="connsiteY361" fmla="*/ 1819657 h 10994526"/>
              <a:gd name="connsiteX362" fmla="*/ 10065912 w 10994526"/>
              <a:gd name="connsiteY362" fmla="*/ 1819657 h 10994526"/>
              <a:gd name="connsiteX363" fmla="*/ 10065912 w 10994526"/>
              <a:gd name="connsiteY363" fmla="*/ 928597 h 10994526"/>
              <a:gd name="connsiteX364" fmla="*/ 8258818 w 10994526"/>
              <a:gd name="connsiteY364" fmla="*/ 928597 h 10994526"/>
              <a:gd name="connsiteX365" fmla="*/ 8258818 w 10994526"/>
              <a:gd name="connsiteY365" fmla="*/ 1819657 h 10994526"/>
              <a:gd name="connsiteX366" fmla="*/ 9149754 w 10994526"/>
              <a:gd name="connsiteY366" fmla="*/ 1819657 h 10994526"/>
              <a:gd name="connsiteX367" fmla="*/ 9149754 w 10994526"/>
              <a:gd name="connsiteY367" fmla="*/ 928597 h 10994526"/>
              <a:gd name="connsiteX368" fmla="*/ 7342659 w 10994526"/>
              <a:gd name="connsiteY368" fmla="*/ 928597 h 10994526"/>
              <a:gd name="connsiteX369" fmla="*/ 7342659 w 10994526"/>
              <a:gd name="connsiteY369" fmla="*/ 1819657 h 10994526"/>
              <a:gd name="connsiteX370" fmla="*/ 8233706 w 10994526"/>
              <a:gd name="connsiteY370" fmla="*/ 1819657 h 10994526"/>
              <a:gd name="connsiteX371" fmla="*/ 8233706 w 10994526"/>
              <a:gd name="connsiteY371" fmla="*/ 928597 h 10994526"/>
              <a:gd name="connsiteX372" fmla="*/ 6426626 w 10994526"/>
              <a:gd name="connsiteY372" fmla="*/ 928597 h 10994526"/>
              <a:gd name="connsiteX373" fmla="*/ 6426626 w 10994526"/>
              <a:gd name="connsiteY373" fmla="*/ 1819657 h 10994526"/>
              <a:gd name="connsiteX374" fmla="*/ 7317548 w 10994526"/>
              <a:gd name="connsiteY374" fmla="*/ 1819657 h 10994526"/>
              <a:gd name="connsiteX375" fmla="*/ 7317548 w 10994526"/>
              <a:gd name="connsiteY375" fmla="*/ 928597 h 10994526"/>
              <a:gd name="connsiteX376" fmla="*/ 5510437 w 10994526"/>
              <a:gd name="connsiteY376" fmla="*/ 928597 h 10994526"/>
              <a:gd name="connsiteX377" fmla="*/ 5510437 w 10994526"/>
              <a:gd name="connsiteY377" fmla="*/ 1819657 h 10994526"/>
              <a:gd name="connsiteX378" fmla="*/ 6401515 w 10994526"/>
              <a:gd name="connsiteY378" fmla="*/ 1819657 h 10994526"/>
              <a:gd name="connsiteX379" fmla="*/ 6401515 w 10994526"/>
              <a:gd name="connsiteY379" fmla="*/ 928597 h 10994526"/>
              <a:gd name="connsiteX380" fmla="*/ 4594405 w 10994526"/>
              <a:gd name="connsiteY380" fmla="*/ 928597 h 10994526"/>
              <a:gd name="connsiteX381" fmla="*/ 4594405 w 10994526"/>
              <a:gd name="connsiteY381" fmla="*/ 1819657 h 10994526"/>
              <a:gd name="connsiteX382" fmla="*/ 5485326 w 10994526"/>
              <a:gd name="connsiteY382" fmla="*/ 1819657 h 10994526"/>
              <a:gd name="connsiteX383" fmla="*/ 5485326 w 10994526"/>
              <a:gd name="connsiteY383" fmla="*/ 928597 h 10994526"/>
              <a:gd name="connsiteX384" fmla="*/ 3676868 w 10994526"/>
              <a:gd name="connsiteY384" fmla="*/ 928597 h 10994526"/>
              <a:gd name="connsiteX385" fmla="*/ 3676868 w 10994526"/>
              <a:gd name="connsiteY385" fmla="*/ 1819657 h 10994526"/>
              <a:gd name="connsiteX386" fmla="*/ 4569294 w 10994526"/>
              <a:gd name="connsiteY386" fmla="*/ 1819657 h 10994526"/>
              <a:gd name="connsiteX387" fmla="*/ 4569294 w 10994526"/>
              <a:gd name="connsiteY387" fmla="*/ 928597 h 10994526"/>
              <a:gd name="connsiteX388" fmla="*/ 2760833 w 10994526"/>
              <a:gd name="connsiteY388" fmla="*/ 928597 h 10994526"/>
              <a:gd name="connsiteX389" fmla="*/ 2760833 w 10994526"/>
              <a:gd name="connsiteY389" fmla="*/ 1819657 h 10994526"/>
              <a:gd name="connsiteX390" fmla="*/ 3651757 w 10994526"/>
              <a:gd name="connsiteY390" fmla="*/ 1819657 h 10994526"/>
              <a:gd name="connsiteX391" fmla="*/ 3651757 w 10994526"/>
              <a:gd name="connsiteY391" fmla="*/ 928597 h 10994526"/>
              <a:gd name="connsiteX392" fmla="*/ 1844646 w 10994526"/>
              <a:gd name="connsiteY392" fmla="*/ 928597 h 10994526"/>
              <a:gd name="connsiteX393" fmla="*/ 1844646 w 10994526"/>
              <a:gd name="connsiteY393" fmla="*/ 1819657 h 10994526"/>
              <a:gd name="connsiteX394" fmla="*/ 2735723 w 10994526"/>
              <a:gd name="connsiteY394" fmla="*/ 1819657 h 10994526"/>
              <a:gd name="connsiteX395" fmla="*/ 2735723 w 10994526"/>
              <a:gd name="connsiteY395" fmla="*/ 928597 h 10994526"/>
              <a:gd name="connsiteX396" fmla="*/ 928615 w 10994526"/>
              <a:gd name="connsiteY396" fmla="*/ 928597 h 10994526"/>
              <a:gd name="connsiteX397" fmla="*/ 928615 w 10994526"/>
              <a:gd name="connsiteY397" fmla="*/ 1819657 h 10994526"/>
              <a:gd name="connsiteX398" fmla="*/ 1819534 w 10994526"/>
              <a:gd name="connsiteY398" fmla="*/ 1819657 h 10994526"/>
              <a:gd name="connsiteX399" fmla="*/ 1819534 w 10994526"/>
              <a:gd name="connsiteY399" fmla="*/ 928597 h 10994526"/>
              <a:gd name="connsiteX400" fmla="*/ 903503 w 10994526"/>
              <a:gd name="connsiteY400" fmla="*/ 0 h 10994526"/>
              <a:gd name="connsiteX401" fmla="*/ 928615 w 10994526"/>
              <a:gd name="connsiteY401" fmla="*/ 0 h 10994526"/>
              <a:gd name="connsiteX402" fmla="*/ 928615 w 10994526"/>
              <a:gd name="connsiteY402" fmla="*/ 903486 h 10994526"/>
              <a:gd name="connsiteX403" fmla="*/ 1819534 w 10994526"/>
              <a:gd name="connsiteY403" fmla="*/ 903486 h 10994526"/>
              <a:gd name="connsiteX404" fmla="*/ 1819534 w 10994526"/>
              <a:gd name="connsiteY404" fmla="*/ 0 h 10994526"/>
              <a:gd name="connsiteX405" fmla="*/ 1844646 w 10994526"/>
              <a:gd name="connsiteY405" fmla="*/ 0 h 10994526"/>
              <a:gd name="connsiteX406" fmla="*/ 1844646 w 10994526"/>
              <a:gd name="connsiteY406" fmla="*/ 903486 h 10994526"/>
              <a:gd name="connsiteX407" fmla="*/ 2735723 w 10994526"/>
              <a:gd name="connsiteY407" fmla="*/ 903486 h 10994526"/>
              <a:gd name="connsiteX408" fmla="*/ 2735723 w 10994526"/>
              <a:gd name="connsiteY408" fmla="*/ 0 h 10994526"/>
              <a:gd name="connsiteX409" fmla="*/ 2760833 w 10994526"/>
              <a:gd name="connsiteY409" fmla="*/ 0 h 10994526"/>
              <a:gd name="connsiteX410" fmla="*/ 2760833 w 10994526"/>
              <a:gd name="connsiteY410" fmla="*/ 903486 h 10994526"/>
              <a:gd name="connsiteX411" fmla="*/ 3651757 w 10994526"/>
              <a:gd name="connsiteY411" fmla="*/ 903486 h 10994526"/>
              <a:gd name="connsiteX412" fmla="*/ 3651757 w 10994526"/>
              <a:gd name="connsiteY412" fmla="*/ 0 h 10994526"/>
              <a:gd name="connsiteX413" fmla="*/ 3676868 w 10994526"/>
              <a:gd name="connsiteY413" fmla="*/ 0 h 10994526"/>
              <a:gd name="connsiteX414" fmla="*/ 3676868 w 10994526"/>
              <a:gd name="connsiteY414" fmla="*/ 903486 h 10994526"/>
              <a:gd name="connsiteX415" fmla="*/ 4569294 w 10994526"/>
              <a:gd name="connsiteY415" fmla="*/ 903486 h 10994526"/>
              <a:gd name="connsiteX416" fmla="*/ 4569294 w 10994526"/>
              <a:gd name="connsiteY416" fmla="*/ 0 h 10994526"/>
              <a:gd name="connsiteX417" fmla="*/ 4594405 w 10994526"/>
              <a:gd name="connsiteY417" fmla="*/ 0 h 10994526"/>
              <a:gd name="connsiteX418" fmla="*/ 4594405 w 10994526"/>
              <a:gd name="connsiteY418" fmla="*/ 903486 h 10994526"/>
              <a:gd name="connsiteX419" fmla="*/ 5485326 w 10994526"/>
              <a:gd name="connsiteY419" fmla="*/ 903486 h 10994526"/>
              <a:gd name="connsiteX420" fmla="*/ 5485326 w 10994526"/>
              <a:gd name="connsiteY420" fmla="*/ 0 h 10994526"/>
              <a:gd name="connsiteX421" fmla="*/ 5510437 w 10994526"/>
              <a:gd name="connsiteY421" fmla="*/ 0 h 10994526"/>
              <a:gd name="connsiteX422" fmla="*/ 5510437 w 10994526"/>
              <a:gd name="connsiteY422" fmla="*/ 903486 h 10994526"/>
              <a:gd name="connsiteX423" fmla="*/ 6401515 w 10994526"/>
              <a:gd name="connsiteY423" fmla="*/ 903486 h 10994526"/>
              <a:gd name="connsiteX424" fmla="*/ 6401515 w 10994526"/>
              <a:gd name="connsiteY424" fmla="*/ 0 h 10994526"/>
              <a:gd name="connsiteX425" fmla="*/ 6426626 w 10994526"/>
              <a:gd name="connsiteY425" fmla="*/ 0 h 10994526"/>
              <a:gd name="connsiteX426" fmla="*/ 6426626 w 10994526"/>
              <a:gd name="connsiteY426" fmla="*/ 903486 h 10994526"/>
              <a:gd name="connsiteX427" fmla="*/ 7317548 w 10994526"/>
              <a:gd name="connsiteY427" fmla="*/ 903486 h 10994526"/>
              <a:gd name="connsiteX428" fmla="*/ 7317548 w 10994526"/>
              <a:gd name="connsiteY428" fmla="*/ 0 h 10994526"/>
              <a:gd name="connsiteX429" fmla="*/ 7342659 w 10994526"/>
              <a:gd name="connsiteY429" fmla="*/ 0 h 10994526"/>
              <a:gd name="connsiteX430" fmla="*/ 7342659 w 10994526"/>
              <a:gd name="connsiteY430" fmla="*/ 903486 h 10994526"/>
              <a:gd name="connsiteX431" fmla="*/ 8233706 w 10994526"/>
              <a:gd name="connsiteY431" fmla="*/ 903486 h 10994526"/>
              <a:gd name="connsiteX432" fmla="*/ 8233706 w 10994526"/>
              <a:gd name="connsiteY432" fmla="*/ 0 h 10994526"/>
              <a:gd name="connsiteX433" fmla="*/ 8258818 w 10994526"/>
              <a:gd name="connsiteY433" fmla="*/ 0 h 10994526"/>
              <a:gd name="connsiteX434" fmla="*/ 8258818 w 10994526"/>
              <a:gd name="connsiteY434" fmla="*/ 903486 h 10994526"/>
              <a:gd name="connsiteX435" fmla="*/ 9149754 w 10994526"/>
              <a:gd name="connsiteY435" fmla="*/ 903486 h 10994526"/>
              <a:gd name="connsiteX436" fmla="*/ 9149754 w 10994526"/>
              <a:gd name="connsiteY436" fmla="*/ 0 h 10994526"/>
              <a:gd name="connsiteX437" fmla="*/ 9174866 w 10994526"/>
              <a:gd name="connsiteY437" fmla="*/ 0 h 10994526"/>
              <a:gd name="connsiteX438" fmla="*/ 9174866 w 10994526"/>
              <a:gd name="connsiteY438" fmla="*/ 903486 h 10994526"/>
              <a:gd name="connsiteX439" fmla="*/ 10065912 w 10994526"/>
              <a:gd name="connsiteY439" fmla="*/ 903486 h 10994526"/>
              <a:gd name="connsiteX440" fmla="*/ 10065912 w 10994526"/>
              <a:gd name="connsiteY440" fmla="*/ 0 h 10994526"/>
              <a:gd name="connsiteX441" fmla="*/ 10091024 w 10994526"/>
              <a:gd name="connsiteY441" fmla="*/ 0 h 10994526"/>
              <a:gd name="connsiteX442" fmla="*/ 10091024 w 10994526"/>
              <a:gd name="connsiteY442" fmla="*/ 903486 h 10994526"/>
              <a:gd name="connsiteX443" fmla="*/ 10994526 w 10994526"/>
              <a:gd name="connsiteY443" fmla="*/ 903486 h 10994526"/>
              <a:gd name="connsiteX444" fmla="*/ 10994526 w 10994526"/>
              <a:gd name="connsiteY444" fmla="*/ 928597 h 10994526"/>
              <a:gd name="connsiteX445" fmla="*/ 10091024 w 10994526"/>
              <a:gd name="connsiteY445" fmla="*/ 928597 h 10994526"/>
              <a:gd name="connsiteX446" fmla="*/ 10091024 w 10994526"/>
              <a:gd name="connsiteY446" fmla="*/ 1819657 h 10994526"/>
              <a:gd name="connsiteX447" fmla="*/ 10994526 w 10994526"/>
              <a:gd name="connsiteY447" fmla="*/ 1819657 h 10994526"/>
              <a:gd name="connsiteX448" fmla="*/ 10994526 w 10994526"/>
              <a:gd name="connsiteY448" fmla="*/ 1844770 h 10994526"/>
              <a:gd name="connsiteX449" fmla="*/ 10091024 w 10994526"/>
              <a:gd name="connsiteY449" fmla="*/ 1844770 h 10994526"/>
              <a:gd name="connsiteX450" fmla="*/ 10091024 w 10994526"/>
              <a:gd name="connsiteY450" fmla="*/ 2735690 h 10994526"/>
              <a:gd name="connsiteX451" fmla="*/ 10994526 w 10994526"/>
              <a:gd name="connsiteY451" fmla="*/ 2735690 h 10994526"/>
              <a:gd name="connsiteX452" fmla="*/ 10994526 w 10994526"/>
              <a:gd name="connsiteY452" fmla="*/ 2760804 h 10994526"/>
              <a:gd name="connsiteX453" fmla="*/ 10091024 w 10994526"/>
              <a:gd name="connsiteY453" fmla="*/ 2760804 h 10994526"/>
              <a:gd name="connsiteX454" fmla="*/ 10091024 w 10994526"/>
              <a:gd name="connsiteY454" fmla="*/ 3651865 h 10994526"/>
              <a:gd name="connsiteX455" fmla="*/ 10994526 w 10994526"/>
              <a:gd name="connsiteY455" fmla="*/ 3651865 h 10994526"/>
              <a:gd name="connsiteX456" fmla="*/ 10994526 w 10994526"/>
              <a:gd name="connsiteY456" fmla="*/ 3676977 h 10994526"/>
              <a:gd name="connsiteX457" fmla="*/ 10091024 w 10994526"/>
              <a:gd name="connsiteY457" fmla="*/ 3676977 h 10994526"/>
              <a:gd name="connsiteX458" fmla="*/ 10091024 w 10994526"/>
              <a:gd name="connsiteY458" fmla="*/ 4567913 h 10994526"/>
              <a:gd name="connsiteX459" fmla="*/ 10994526 w 10994526"/>
              <a:gd name="connsiteY459" fmla="*/ 4567913 h 10994526"/>
              <a:gd name="connsiteX460" fmla="*/ 10994526 w 10994526"/>
              <a:gd name="connsiteY460" fmla="*/ 4593025 h 10994526"/>
              <a:gd name="connsiteX461" fmla="*/ 10091024 w 10994526"/>
              <a:gd name="connsiteY461" fmla="*/ 4593025 h 10994526"/>
              <a:gd name="connsiteX462" fmla="*/ 10091024 w 10994526"/>
              <a:gd name="connsiteY462" fmla="*/ 5484088 h 10994526"/>
              <a:gd name="connsiteX463" fmla="*/ 10994526 w 10994526"/>
              <a:gd name="connsiteY463" fmla="*/ 5484088 h 10994526"/>
              <a:gd name="connsiteX464" fmla="*/ 10994526 w 10994526"/>
              <a:gd name="connsiteY464" fmla="*/ 5509197 h 10994526"/>
              <a:gd name="connsiteX465" fmla="*/ 10091024 w 10994526"/>
              <a:gd name="connsiteY465" fmla="*/ 5509197 h 10994526"/>
              <a:gd name="connsiteX466" fmla="*/ 10091024 w 10994526"/>
              <a:gd name="connsiteY466" fmla="*/ 6400117 h 10994526"/>
              <a:gd name="connsiteX467" fmla="*/ 10994526 w 10994526"/>
              <a:gd name="connsiteY467" fmla="*/ 6400117 h 10994526"/>
              <a:gd name="connsiteX468" fmla="*/ 10994526 w 10994526"/>
              <a:gd name="connsiteY468" fmla="*/ 6425229 h 10994526"/>
              <a:gd name="connsiteX469" fmla="*/ 10091024 w 10994526"/>
              <a:gd name="connsiteY469" fmla="*/ 6425229 h 10994526"/>
              <a:gd name="connsiteX470" fmla="*/ 10091024 w 10994526"/>
              <a:gd name="connsiteY470" fmla="*/ 7317658 h 10994526"/>
              <a:gd name="connsiteX471" fmla="*/ 10994526 w 10994526"/>
              <a:gd name="connsiteY471" fmla="*/ 7317658 h 10994526"/>
              <a:gd name="connsiteX472" fmla="*/ 10994526 w 10994526"/>
              <a:gd name="connsiteY472" fmla="*/ 7342770 h 10994526"/>
              <a:gd name="connsiteX473" fmla="*/ 10091024 w 10994526"/>
              <a:gd name="connsiteY473" fmla="*/ 7342770 h 10994526"/>
              <a:gd name="connsiteX474" fmla="*/ 10091024 w 10994526"/>
              <a:gd name="connsiteY474" fmla="*/ 8233706 h 10994526"/>
              <a:gd name="connsiteX475" fmla="*/ 10994526 w 10994526"/>
              <a:gd name="connsiteY475" fmla="*/ 8233706 h 10994526"/>
              <a:gd name="connsiteX476" fmla="*/ 10994526 w 10994526"/>
              <a:gd name="connsiteY476" fmla="*/ 8258818 h 10994526"/>
              <a:gd name="connsiteX477" fmla="*/ 10091024 w 10994526"/>
              <a:gd name="connsiteY477" fmla="*/ 8258818 h 10994526"/>
              <a:gd name="connsiteX478" fmla="*/ 10091024 w 10994526"/>
              <a:gd name="connsiteY478" fmla="*/ 9149880 h 10994526"/>
              <a:gd name="connsiteX479" fmla="*/ 10994526 w 10994526"/>
              <a:gd name="connsiteY479" fmla="*/ 9149880 h 10994526"/>
              <a:gd name="connsiteX480" fmla="*/ 10994526 w 10994526"/>
              <a:gd name="connsiteY480" fmla="*/ 9174992 h 10994526"/>
              <a:gd name="connsiteX481" fmla="*/ 10091024 w 10994526"/>
              <a:gd name="connsiteY481" fmla="*/ 9174992 h 10994526"/>
              <a:gd name="connsiteX482" fmla="*/ 10091024 w 10994526"/>
              <a:gd name="connsiteY482" fmla="*/ 10065928 h 10994526"/>
              <a:gd name="connsiteX483" fmla="*/ 10994526 w 10994526"/>
              <a:gd name="connsiteY483" fmla="*/ 10065928 h 10994526"/>
              <a:gd name="connsiteX484" fmla="*/ 10994526 w 10994526"/>
              <a:gd name="connsiteY484" fmla="*/ 10091040 h 10994526"/>
              <a:gd name="connsiteX485" fmla="*/ 10091024 w 10994526"/>
              <a:gd name="connsiteY485" fmla="*/ 10091040 h 10994526"/>
              <a:gd name="connsiteX486" fmla="*/ 10091024 w 10994526"/>
              <a:gd name="connsiteY486" fmla="*/ 10994526 h 10994526"/>
              <a:gd name="connsiteX487" fmla="*/ 10065912 w 10994526"/>
              <a:gd name="connsiteY487" fmla="*/ 10994526 h 10994526"/>
              <a:gd name="connsiteX488" fmla="*/ 10065912 w 10994526"/>
              <a:gd name="connsiteY488" fmla="*/ 10091040 h 10994526"/>
              <a:gd name="connsiteX489" fmla="*/ 9174866 w 10994526"/>
              <a:gd name="connsiteY489" fmla="*/ 10091040 h 10994526"/>
              <a:gd name="connsiteX490" fmla="*/ 9174866 w 10994526"/>
              <a:gd name="connsiteY490" fmla="*/ 10994526 h 10994526"/>
              <a:gd name="connsiteX491" fmla="*/ 9149754 w 10994526"/>
              <a:gd name="connsiteY491" fmla="*/ 10994526 h 10994526"/>
              <a:gd name="connsiteX492" fmla="*/ 9149754 w 10994526"/>
              <a:gd name="connsiteY492" fmla="*/ 10091040 h 10994526"/>
              <a:gd name="connsiteX493" fmla="*/ 8258818 w 10994526"/>
              <a:gd name="connsiteY493" fmla="*/ 10091040 h 10994526"/>
              <a:gd name="connsiteX494" fmla="*/ 8258818 w 10994526"/>
              <a:gd name="connsiteY494" fmla="*/ 10994526 h 10994526"/>
              <a:gd name="connsiteX495" fmla="*/ 8233706 w 10994526"/>
              <a:gd name="connsiteY495" fmla="*/ 10994526 h 10994526"/>
              <a:gd name="connsiteX496" fmla="*/ 8233706 w 10994526"/>
              <a:gd name="connsiteY496" fmla="*/ 10091040 h 10994526"/>
              <a:gd name="connsiteX497" fmla="*/ 7342659 w 10994526"/>
              <a:gd name="connsiteY497" fmla="*/ 10091040 h 10994526"/>
              <a:gd name="connsiteX498" fmla="*/ 7342659 w 10994526"/>
              <a:gd name="connsiteY498" fmla="*/ 10994526 h 10994526"/>
              <a:gd name="connsiteX499" fmla="*/ 7317548 w 10994526"/>
              <a:gd name="connsiteY499" fmla="*/ 10994526 h 10994526"/>
              <a:gd name="connsiteX500" fmla="*/ 7317548 w 10994526"/>
              <a:gd name="connsiteY500" fmla="*/ 10091040 h 10994526"/>
              <a:gd name="connsiteX501" fmla="*/ 6426626 w 10994526"/>
              <a:gd name="connsiteY501" fmla="*/ 10091040 h 10994526"/>
              <a:gd name="connsiteX502" fmla="*/ 6426626 w 10994526"/>
              <a:gd name="connsiteY502" fmla="*/ 10994526 h 10994526"/>
              <a:gd name="connsiteX503" fmla="*/ 6401515 w 10994526"/>
              <a:gd name="connsiteY503" fmla="*/ 10994526 h 10994526"/>
              <a:gd name="connsiteX504" fmla="*/ 6401515 w 10994526"/>
              <a:gd name="connsiteY504" fmla="*/ 10091040 h 10994526"/>
              <a:gd name="connsiteX505" fmla="*/ 5510437 w 10994526"/>
              <a:gd name="connsiteY505" fmla="*/ 10091040 h 10994526"/>
              <a:gd name="connsiteX506" fmla="*/ 5510437 w 10994526"/>
              <a:gd name="connsiteY506" fmla="*/ 10994526 h 10994526"/>
              <a:gd name="connsiteX507" fmla="*/ 5485326 w 10994526"/>
              <a:gd name="connsiteY507" fmla="*/ 10994526 h 10994526"/>
              <a:gd name="connsiteX508" fmla="*/ 5485326 w 10994526"/>
              <a:gd name="connsiteY508" fmla="*/ 10091040 h 10994526"/>
              <a:gd name="connsiteX509" fmla="*/ 4594405 w 10994526"/>
              <a:gd name="connsiteY509" fmla="*/ 10091040 h 10994526"/>
              <a:gd name="connsiteX510" fmla="*/ 4594405 w 10994526"/>
              <a:gd name="connsiteY510" fmla="*/ 10994526 h 10994526"/>
              <a:gd name="connsiteX511" fmla="*/ 4569294 w 10994526"/>
              <a:gd name="connsiteY511" fmla="*/ 10994526 h 10994526"/>
              <a:gd name="connsiteX512" fmla="*/ 4569294 w 10994526"/>
              <a:gd name="connsiteY512" fmla="*/ 10091040 h 10994526"/>
              <a:gd name="connsiteX513" fmla="*/ 3676868 w 10994526"/>
              <a:gd name="connsiteY513" fmla="*/ 10091040 h 10994526"/>
              <a:gd name="connsiteX514" fmla="*/ 3676868 w 10994526"/>
              <a:gd name="connsiteY514" fmla="*/ 10994526 h 10994526"/>
              <a:gd name="connsiteX515" fmla="*/ 3651757 w 10994526"/>
              <a:gd name="connsiteY515" fmla="*/ 10994526 h 10994526"/>
              <a:gd name="connsiteX516" fmla="*/ 3651757 w 10994526"/>
              <a:gd name="connsiteY516" fmla="*/ 10091040 h 10994526"/>
              <a:gd name="connsiteX517" fmla="*/ 2760833 w 10994526"/>
              <a:gd name="connsiteY517" fmla="*/ 10091040 h 10994526"/>
              <a:gd name="connsiteX518" fmla="*/ 2760833 w 10994526"/>
              <a:gd name="connsiteY518" fmla="*/ 10994526 h 10994526"/>
              <a:gd name="connsiteX519" fmla="*/ 2735723 w 10994526"/>
              <a:gd name="connsiteY519" fmla="*/ 10994526 h 10994526"/>
              <a:gd name="connsiteX520" fmla="*/ 2735723 w 10994526"/>
              <a:gd name="connsiteY520" fmla="*/ 10091040 h 10994526"/>
              <a:gd name="connsiteX521" fmla="*/ 1844646 w 10994526"/>
              <a:gd name="connsiteY521" fmla="*/ 10091040 h 10994526"/>
              <a:gd name="connsiteX522" fmla="*/ 1844646 w 10994526"/>
              <a:gd name="connsiteY522" fmla="*/ 10994526 h 10994526"/>
              <a:gd name="connsiteX523" fmla="*/ 1819534 w 10994526"/>
              <a:gd name="connsiteY523" fmla="*/ 10994526 h 10994526"/>
              <a:gd name="connsiteX524" fmla="*/ 1819534 w 10994526"/>
              <a:gd name="connsiteY524" fmla="*/ 10091040 h 10994526"/>
              <a:gd name="connsiteX525" fmla="*/ 928615 w 10994526"/>
              <a:gd name="connsiteY525" fmla="*/ 10091040 h 10994526"/>
              <a:gd name="connsiteX526" fmla="*/ 928615 w 10994526"/>
              <a:gd name="connsiteY526" fmla="*/ 10994526 h 10994526"/>
              <a:gd name="connsiteX527" fmla="*/ 903503 w 10994526"/>
              <a:gd name="connsiteY527" fmla="*/ 10994526 h 10994526"/>
              <a:gd name="connsiteX528" fmla="*/ 903503 w 10994526"/>
              <a:gd name="connsiteY528" fmla="*/ 10091040 h 10994526"/>
              <a:gd name="connsiteX529" fmla="*/ 2 w 10994526"/>
              <a:gd name="connsiteY529" fmla="*/ 10091040 h 10994526"/>
              <a:gd name="connsiteX530" fmla="*/ 2 w 10994526"/>
              <a:gd name="connsiteY530" fmla="*/ 10065928 h 10994526"/>
              <a:gd name="connsiteX531" fmla="*/ 903503 w 10994526"/>
              <a:gd name="connsiteY531" fmla="*/ 10065928 h 10994526"/>
              <a:gd name="connsiteX532" fmla="*/ 903503 w 10994526"/>
              <a:gd name="connsiteY532" fmla="*/ 9174992 h 10994526"/>
              <a:gd name="connsiteX533" fmla="*/ 3 w 10994526"/>
              <a:gd name="connsiteY533" fmla="*/ 9174992 h 10994526"/>
              <a:gd name="connsiteX534" fmla="*/ 3 w 10994526"/>
              <a:gd name="connsiteY534" fmla="*/ 9149880 h 10994526"/>
              <a:gd name="connsiteX535" fmla="*/ 903503 w 10994526"/>
              <a:gd name="connsiteY535" fmla="*/ 9149880 h 10994526"/>
              <a:gd name="connsiteX536" fmla="*/ 903503 w 10994526"/>
              <a:gd name="connsiteY536" fmla="*/ 8258818 h 10994526"/>
              <a:gd name="connsiteX537" fmla="*/ 0 w 10994526"/>
              <a:gd name="connsiteY537" fmla="*/ 8258818 h 10994526"/>
              <a:gd name="connsiteX538" fmla="*/ 0 w 10994526"/>
              <a:gd name="connsiteY538" fmla="*/ 8233706 h 10994526"/>
              <a:gd name="connsiteX539" fmla="*/ 903503 w 10994526"/>
              <a:gd name="connsiteY539" fmla="*/ 8233706 h 10994526"/>
              <a:gd name="connsiteX540" fmla="*/ 903503 w 10994526"/>
              <a:gd name="connsiteY540" fmla="*/ 7342770 h 10994526"/>
              <a:gd name="connsiteX541" fmla="*/ 1 w 10994526"/>
              <a:gd name="connsiteY541" fmla="*/ 7342770 h 10994526"/>
              <a:gd name="connsiteX542" fmla="*/ 1 w 10994526"/>
              <a:gd name="connsiteY542" fmla="*/ 7317658 h 10994526"/>
              <a:gd name="connsiteX543" fmla="*/ 903503 w 10994526"/>
              <a:gd name="connsiteY543" fmla="*/ 7317658 h 10994526"/>
              <a:gd name="connsiteX544" fmla="*/ 903503 w 10994526"/>
              <a:gd name="connsiteY544" fmla="*/ 6425229 h 10994526"/>
              <a:gd name="connsiteX545" fmla="*/ 2 w 10994526"/>
              <a:gd name="connsiteY545" fmla="*/ 6425229 h 10994526"/>
              <a:gd name="connsiteX546" fmla="*/ 2 w 10994526"/>
              <a:gd name="connsiteY546" fmla="*/ 6400117 h 10994526"/>
              <a:gd name="connsiteX547" fmla="*/ 903503 w 10994526"/>
              <a:gd name="connsiteY547" fmla="*/ 6400117 h 10994526"/>
              <a:gd name="connsiteX548" fmla="*/ 903503 w 10994526"/>
              <a:gd name="connsiteY548" fmla="*/ 5509197 h 10994526"/>
              <a:gd name="connsiteX549" fmla="*/ 3 w 10994526"/>
              <a:gd name="connsiteY549" fmla="*/ 5509197 h 10994526"/>
              <a:gd name="connsiteX550" fmla="*/ 3 w 10994526"/>
              <a:gd name="connsiteY550" fmla="*/ 5484088 h 10994526"/>
              <a:gd name="connsiteX551" fmla="*/ 903503 w 10994526"/>
              <a:gd name="connsiteY551" fmla="*/ 5484088 h 10994526"/>
              <a:gd name="connsiteX552" fmla="*/ 903503 w 10994526"/>
              <a:gd name="connsiteY552" fmla="*/ 4593025 h 10994526"/>
              <a:gd name="connsiteX553" fmla="*/ 1 w 10994526"/>
              <a:gd name="connsiteY553" fmla="*/ 4593025 h 10994526"/>
              <a:gd name="connsiteX554" fmla="*/ 1 w 10994526"/>
              <a:gd name="connsiteY554" fmla="*/ 4567913 h 10994526"/>
              <a:gd name="connsiteX555" fmla="*/ 903503 w 10994526"/>
              <a:gd name="connsiteY555" fmla="*/ 4567913 h 10994526"/>
              <a:gd name="connsiteX556" fmla="*/ 903503 w 10994526"/>
              <a:gd name="connsiteY556" fmla="*/ 3676977 h 10994526"/>
              <a:gd name="connsiteX557" fmla="*/ 1 w 10994526"/>
              <a:gd name="connsiteY557" fmla="*/ 3676977 h 10994526"/>
              <a:gd name="connsiteX558" fmla="*/ 1 w 10994526"/>
              <a:gd name="connsiteY558" fmla="*/ 3651865 h 10994526"/>
              <a:gd name="connsiteX559" fmla="*/ 903503 w 10994526"/>
              <a:gd name="connsiteY559" fmla="*/ 3651865 h 10994526"/>
              <a:gd name="connsiteX560" fmla="*/ 903503 w 10994526"/>
              <a:gd name="connsiteY560" fmla="*/ 2760804 h 10994526"/>
              <a:gd name="connsiteX561" fmla="*/ 2 w 10994526"/>
              <a:gd name="connsiteY561" fmla="*/ 2760804 h 10994526"/>
              <a:gd name="connsiteX562" fmla="*/ 2 w 10994526"/>
              <a:gd name="connsiteY562" fmla="*/ 2735690 h 10994526"/>
              <a:gd name="connsiteX563" fmla="*/ 903503 w 10994526"/>
              <a:gd name="connsiteY563" fmla="*/ 2735690 h 10994526"/>
              <a:gd name="connsiteX564" fmla="*/ 903503 w 10994526"/>
              <a:gd name="connsiteY564" fmla="*/ 1844770 h 10994526"/>
              <a:gd name="connsiteX565" fmla="*/ 1 w 10994526"/>
              <a:gd name="connsiteY565" fmla="*/ 1844770 h 10994526"/>
              <a:gd name="connsiteX566" fmla="*/ 1 w 10994526"/>
              <a:gd name="connsiteY566" fmla="*/ 1819657 h 10994526"/>
              <a:gd name="connsiteX567" fmla="*/ 903503 w 10994526"/>
              <a:gd name="connsiteY567" fmla="*/ 1819657 h 10994526"/>
              <a:gd name="connsiteX568" fmla="*/ 903503 w 10994526"/>
              <a:gd name="connsiteY568" fmla="*/ 928597 h 10994526"/>
              <a:gd name="connsiteX569" fmla="*/ 3 w 10994526"/>
              <a:gd name="connsiteY569" fmla="*/ 928597 h 10994526"/>
              <a:gd name="connsiteX570" fmla="*/ 3 w 10994526"/>
              <a:gd name="connsiteY570" fmla="*/ 903486 h 10994526"/>
              <a:gd name="connsiteX571" fmla="*/ 903503 w 10994526"/>
              <a:gd name="connsiteY571" fmla="*/ 903486 h 1099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10994526" h="10994526">
                <a:moveTo>
                  <a:pt x="9174866" y="9174992"/>
                </a:moveTo>
                <a:lnTo>
                  <a:pt x="9174866" y="10065928"/>
                </a:lnTo>
                <a:lnTo>
                  <a:pt x="10065912" y="10065928"/>
                </a:lnTo>
                <a:lnTo>
                  <a:pt x="10065912" y="9174992"/>
                </a:lnTo>
                <a:close/>
                <a:moveTo>
                  <a:pt x="8258818" y="9174992"/>
                </a:moveTo>
                <a:lnTo>
                  <a:pt x="8258818" y="10065928"/>
                </a:lnTo>
                <a:lnTo>
                  <a:pt x="9149754" y="10065928"/>
                </a:lnTo>
                <a:lnTo>
                  <a:pt x="9149754" y="9174992"/>
                </a:lnTo>
                <a:close/>
                <a:moveTo>
                  <a:pt x="7342659" y="9174992"/>
                </a:moveTo>
                <a:lnTo>
                  <a:pt x="7342659" y="10065928"/>
                </a:lnTo>
                <a:lnTo>
                  <a:pt x="8233706" y="10065928"/>
                </a:lnTo>
                <a:lnTo>
                  <a:pt x="8233706" y="9174992"/>
                </a:lnTo>
                <a:close/>
                <a:moveTo>
                  <a:pt x="6426626" y="9174992"/>
                </a:moveTo>
                <a:lnTo>
                  <a:pt x="6426626" y="10065928"/>
                </a:lnTo>
                <a:lnTo>
                  <a:pt x="7317548" y="10065928"/>
                </a:lnTo>
                <a:lnTo>
                  <a:pt x="7317548" y="9174992"/>
                </a:lnTo>
                <a:close/>
                <a:moveTo>
                  <a:pt x="5510437" y="9174992"/>
                </a:moveTo>
                <a:lnTo>
                  <a:pt x="5510437" y="10065928"/>
                </a:lnTo>
                <a:lnTo>
                  <a:pt x="6401515" y="10065928"/>
                </a:lnTo>
                <a:lnTo>
                  <a:pt x="6401515" y="9174992"/>
                </a:lnTo>
                <a:close/>
                <a:moveTo>
                  <a:pt x="4594405" y="9174992"/>
                </a:moveTo>
                <a:lnTo>
                  <a:pt x="4594405" y="10065928"/>
                </a:lnTo>
                <a:lnTo>
                  <a:pt x="5485326" y="10065928"/>
                </a:lnTo>
                <a:lnTo>
                  <a:pt x="5485326" y="9174992"/>
                </a:lnTo>
                <a:close/>
                <a:moveTo>
                  <a:pt x="3676868" y="9174992"/>
                </a:moveTo>
                <a:lnTo>
                  <a:pt x="3676868" y="10065928"/>
                </a:lnTo>
                <a:lnTo>
                  <a:pt x="4569294" y="10065928"/>
                </a:lnTo>
                <a:lnTo>
                  <a:pt x="4569294" y="9174992"/>
                </a:lnTo>
                <a:close/>
                <a:moveTo>
                  <a:pt x="2760833" y="9174992"/>
                </a:moveTo>
                <a:lnTo>
                  <a:pt x="2760833" y="10065928"/>
                </a:lnTo>
                <a:lnTo>
                  <a:pt x="3651757" y="10065928"/>
                </a:lnTo>
                <a:lnTo>
                  <a:pt x="3651757" y="9174992"/>
                </a:lnTo>
                <a:close/>
                <a:moveTo>
                  <a:pt x="1844646" y="9174992"/>
                </a:moveTo>
                <a:lnTo>
                  <a:pt x="1844646" y="10065928"/>
                </a:lnTo>
                <a:lnTo>
                  <a:pt x="2735723" y="10065928"/>
                </a:lnTo>
                <a:lnTo>
                  <a:pt x="2735723" y="9174992"/>
                </a:lnTo>
                <a:close/>
                <a:moveTo>
                  <a:pt x="928615" y="9174992"/>
                </a:moveTo>
                <a:lnTo>
                  <a:pt x="928615" y="10065928"/>
                </a:lnTo>
                <a:lnTo>
                  <a:pt x="1819534" y="10065928"/>
                </a:lnTo>
                <a:lnTo>
                  <a:pt x="1819534" y="9174992"/>
                </a:lnTo>
                <a:close/>
                <a:moveTo>
                  <a:pt x="9174866" y="8258818"/>
                </a:moveTo>
                <a:lnTo>
                  <a:pt x="9174866" y="9149880"/>
                </a:lnTo>
                <a:lnTo>
                  <a:pt x="10065912" y="9149880"/>
                </a:lnTo>
                <a:lnTo>
                  <a:pt x="10065912" y="8258818"/>
                </a:lnTo>
                <a:close/>
                <a:moveTo>
                  <a:pt x="8258818" y="8258818"/>
                </a:moveTo>
                <a:lnTo>
                  <a:pt x="8258818" y="9149880"/>
                </a:lnTo>
                <a:lnTo>
                  <a:pt x="9149754" y="9149880"/>
                </a:lnTo>
                <a:lnTo>
                  <a:pt x="9149754" y="8258818"/>
                </a:lnTo>
                <a:close/>
                <a:moveTo>
                  <a:pt x="7342659" y="8258818"/>
                </a:moveTo>
                <a:lnTo>
                  <a:pt x="7342659" y="9149880"/>
                </a:lnTo>
                <a:lnTo>
                  <a:pt x="8233706" y="9149880"/>
                </a:lnTo>
                <a:lnTo>
                  <a:pt x="8233706" y="8258818"/>
                </a:lnTo>
                <a:close/>
                <a:moveTo>
                  <a:pt x="6426626" y="8258818"/>
                </a:moveTo>
                <a:lnTo>
                  <a:pt x="6426626" y="9149880"/>
                </a:lnTo>
                <a:lnTo>
                  <a:pt x="7317548" y="9149880"/>
                </a:lnTo>
                <a:lnTo>
                  <a:pt x="7317548" y="8258818"/>
                </a:lnTo>
                <a:close/>
                <a:moveTo>
                  <a:pt x="5510437" y="8258818"/>
                </a:moveTo>
                <a:lnTo>
                  <a:pt x="5510437" y="9149880"/>
                </a:lnTo>
                <a:lnTo>
                  <a:pt x="6401515" y="9149880"/>
                </a:lnTo>
                <a:lnTo>
                  <a:pt x="6401515" y="8258818"/>
                </a:lnTo>
                <a:close/>
                <a:moveTo>
                  <a:pt x="4594405" y="8258818"/>
                </a:moveTo>
                <a:lnTo>
                  <a:pt x="4594405" y="9149880"/>
                </a:lnTo>
                <a:lnTo>
                  <a:pt x="5485326" y="9149880"/>
                </a:lnTo>
                <a:lnTo>
                  <a:pt x="5485326" y="8258818"/>
                </a:lnTo>
                <a:close/>
                <a:moveTo>
                  <a:pt x="3676868" y="8258818"/>
                </a:moveTo>
                <a:lnTo>
                  <a:pt x="3676868" y="9149880"/>
                </a:lnTo>
                <a:lnTo>
                  <a:pt x="4569294" y="9149880"/>
                </a:lnTo>
                <a:lnTo>
                  <a:pt x="4569294" y="8258818"/>
                </a:lnTo>
                <a:close/>
                <a:moveTo>
                  <a:pt x="2760833" y="8258818"/>
                </a:moveTo>
                <a:lnTo>
                  <a:pt x="2760833" y="9149880"/>
                </a:lnTo>
                <a:lnTo>
                  <a:pt x="3651757" y="9149880"/>
                </a:lnTo>
                <a:lnTo>
                  <a:pt x="3651757" y="8258818"/>
                </a:lnTo>
                <a:close/>
                <a:moveTo>
                  <a:pt x="1844646" y="8258818"/>
                </a:moveTo>
                <a:lnTo>
                  <a:pt x="1844646" y="9149880"/>
                </a:lnTo>
                <a:lnTo>
                  <a:pt x="2735723" y="9149880"/>
                </a:lnTo>
                <a:lnTo>
                  <a:pt x="2735723" y="8258818"/>
                </a:lnTo>
                <a:close/>
                <a:moveTo>
                  <a:pt x="928615" y="8258818"/>
                </a:moveTo>
                <a:lnTo>
                  <a:pt x="928615" y="9149880"/>
                </a:lnTo>
                <a:lnTo>
                  <a:pt x="1819534" y="9149880"/>
                </a:lnTo>
                <a:lnTo>
                  <a:pt x="1819534" y="8258818"/>
                </a:lnTo>
                <a:close/>
                <a:moveTo>
                  <a:pt x="9174866" y="7342770"/>
                </a:moveTo>
                <a:lnTo>
                  <a:pt x="9174866" y="8233706"/>
                </a:lnTo>
                <a:lnTo>
                  <a:pt x="10065912" y="8233706"/>
                </a:lnTo>
                <a:lnTo>
                  <a:pt x="10065912" y="7342770"/>
                </a:lnTo>
                <a:close/>
                <a:moveTo>
                  <a:pt x="8258818" y="7342770"/>
                </a:moveTo>
                <a:lnTo>
                  <a:pt x="8258818" y="8233706"/>
                </a:lnTo>
                <a:lnTo>
                  <a:pt x="9149754" y="8233706"/>
                </a:lnTo>
                <a:lnTo>
                  <a:pt x="9149754" y="7342770"/>
                </a:lnTo>
                <a:close/>
                <a:moveTo>
                  <a:pt x="7342659" y="7342770"/>
                </a:moveTo>
                <a:lnTo>
                  <a:pt x="7342659" y="8233706"/>
                </a:lnTo>
                <a:lnTo>
                  <a:pt x="8233706" y="8233706"/>
                </a:lnTo>
                <a:lnTo>
                  <a:pt x="8233706" y="7342770"/>
                </a:lnTo>
                <a:close/>
                <a:moveTo>
                  <a:pt x="6426626" y="7342770"/>
                </a:moveTo>
                <a:lnTo>
                  <a:pt x="6426626" y="8233706"/>
                </a:lnTo>
                <a:lnTo>
                  <a:pt x="7317548" y="8233706"/>
                </a:lnTo>
                <a:lnTo>
                  <a:pt x="7317548" y="7342770"/>
                </a:lnTo>
                <a:close/>
                <a:moveTo>
                  <a:pt x="5510437" y="7342770"/>
                </a:moveTo>
                <a:lnTo>
                  <a:pt x="5510437" y="8233706"/>
                </a:lnTo>
                <a:lnTo>
                  <a:pt x="6401515" y="8233706"/>
                </a:lnTo>
                <a:lnTo>
                  <a:pt x="6401515" y="7342770"/>
                </a:lnTo>
                <a:close/>
                <a:moveTo>
                  <a:pt x="4594405" y="7342770"/>
                </a:moveTo>
                <a:lnTo>
                  <a:pt x="4594405" y="8233706"/>
                </a:lnTo>
                <a:lnTo>
                  <a:pt x="5485326" y="8233706"/>
                </a:lnTo>
                <a:lnTo>
                  <a:pt x="5485326" y="7342770"/>
                </a:lnTo>
                <a:close/>
                <a:moveTo>
                  <a:pt x="3676868" y="7342770"/>
                </a:moveTo>
                <a:lnTo>
                  <a:pt x="3676868" y="8233706"/>
                </a:lnTo>
                <a:lnTo>
                  <a:pt x="4569294" y="8233706"/>
                </a:lnTo>
                <a:lnTo>
                  <a:pt x="4569294" y="7342770"/>
                </a:lnTo>
                <a:close/>
                <a:moveTo>
                  <a:pt x="2760833" y="7342770"/>
                </a:moveTo>
                <a:lnTo>
                  <a:pt x="2760833" y="8233706"/>
                </a:lnTo>
                <a:lnTo>
                  <a:pt x="3651757" y="8233706"/>
                </a:lnTo>
                <a:lnTo>
                  <a:pt x="3651757" y="7342770"/>
                </a:lnTo>
                <a:close/>
                <a:moveTo>
                  <a:pt x="1844646" y="7342770"/>
                </a:moveTo>
                <a:lnTo>
                  <a:pt x="1844646" y="8233706"/>
                </a:lnTo>
                <a:lnTo>
                  <a:pt x="2735723" y="8233706"/>
                </a:lnTo>
                <a:lnTo>
                  <a:pt x="2735723" y="7342770"/>
                </a:lnTo>
                <a:close/>
                <a:moveTo>
                  <a:pt x="928615" y="7342770"/>
                </a:moveTo>
                <a:lnTo>
                  <a:pt x="928615" y="8233706"/>
                </a:lnTo>
                <a:lnTo>
                  <a:pt x="1819534" y="8233706"/>
                </a:lnTo>
                <a:lnTo>
                  <a:pt x="1819534" y="7342770"/>
                </a:lnTo>
                <a:close/>
                <a:moveTo>
                  <a:pt x="9174866" y="6425229"/>
                </a:moveTo>
                <a:lnTo>
                  <a:pt x="9174866" y="7317658"/>
                </a:lnTo>
                <a:lnTo>
                  <a:pt x="10065912" y="7317658"/>
                </a:lnTo>
                <a:lnTo>
                  <a:pt x="10065912" y="6425229"/>
                </a:lnTo>
                <a:close/>
                <a:moveTo>
                  <a:pt x="8258818" y="6425229"/>
                </a:moveTo>
                <a:lnTo>
                  <a:pt x="8258818" y="7317658"/>
                </a:lnTo>
                <a:lnTo>
                  <a:pt x="9149754" y="7317658"/>
                </a:lnTo>
                <a:lnTo>
                  <a:pt x="9149754" y="6425229"/>
                </a:lnTo>
                <a:close/>
                <a:moveTo>
                  <a:pt x="7342659" y="6425229"/>
                </a:moveTo>
                <a:lnTo>
                  <a:pt x="7342659" y="7317658"/>
                </a:lnTo>
                <a:lnTo>
                  <a:pt x="8233706" y="7317658"/>
                </a:lnTo>
                <a:lnTo>
                  <a:pt x="8233706" y="6425229"/>
                </a:lnTo>
                <a:close/>
                <a:moveTo>
                  <a:pt x="6426626" y="6425229"/>
                </a:moveTo>
                <a:lnTo>
                  <a:pt x="6426626" y="7317658"/>
                </a:lnTo>
                <a:lnTo>
                  <a:pt x="7317548" y="7317658"/>
                </a:lnTo>
                <a:lnTo>
                  <a:pt x="7317548" y="6425229"/>
                </a:lnTo>
                <a:close/>
                <a:moveTo>
                  <a:pt x="5510437" y="6425229"/>
                </a:moveTo>
                <a:lnTo>
                  <a:pt x="5510437" y="7317658"/>
                </a:lnTo>
                <a:lnTo>
                  <a:pt x="6401515" y="7317658"/>
                </a:lnTo>
                <a:lnTo>
                  <a:pt x="6401515" y="6425229"/>
                </a:lnTo>
                <a:close/>
                <a:moveTo>
                  <a:pt x="4594405" y="6425229"/>
                </a:moveTo>
                <a:lnTo>
                  <a:pt x="4594405" y="7317658"/>
                </a:lnTo>
                <a:lnTo>
                  <a:pt x="5485326" y="7317658"/>
                </a:lnTo>
                <a:lnTo>
                  <a:pt x="5485326" y="6425229"/>
                </a:lnTo>
                <a:close/>
                <a:moveTo>
                  <a:pt x="3676868" y="6425229"/>
                </a:moveTo>
                <a:lnTo>
                  <a:pt x="3676868" y="7317658"/>
                </a:lnTo>
                <a:lnTo>
                  <a:pt x="4569294" y="7317658"/>
                </a:lnTo>
                <a:lnTo>
                  <a:pt x="4569294" y="6425229"/>
                </a:lnTo>
                <a:close/>
                <a:moveTo>
                  <a:pt x="2760833" y="6425229"/>
                </a:moveTo>
                <a:lnTo>
                  <a:pt x="2760833" y="7317658"/>
                </a:lnTo>
                <a:lnTo>
                  <a:pt x="3651757" y="7317658"/>
                </a:lnTo>
                <a:lnTo>
                  <a:pt x="3651757" y="6425229"/>
                </a:lnTo>
                <a:close/>
                <a:moveTo>
                  <a:pt x="1844646" y="6425229"/>
                </a:moveTo>
                <a:lnTo>
                  <a:pt x="1844646" y="7317658"/>
                </a:lnTo>
                <a:lnTo>
                  <a:pt x="2735723" y="7317658"/>
                </a:lnTo>
                <a:lnTo>
                  <a:pt x="2735723" y="6425229"/>
                </a:lnTo>
                <a:close/>
                <a:moveTo>
                  <a:pt x="928615" y="6425229"/>
                </a:moveTo>
                <a:lnTo>
                  <a:pt x="928615" y="7317658"/>
                </a:lnTo>
                <a:lnTo>
                  <a:pt x="1819534" y="7317658"/>
                </a:lnTo>
                <a:lnTo>
                  <a:pt x="1819534" y="6425229"/>
                </a:lnTo>
                <a:close/>
                <a:moveTo>
                  <a:pt x="9174866" y="5509197"/>
                </a:moveTo>
                <a:lnTo>
                  <a:pt x="9174866" y="6400117"/>
                </a:lnTo>
                <a:lnTo>
                  <a:pt x="10065912" y="6400117"/>
                </a:lnTo>
                <a:lnTo>
                  <a:pt x="10065912" y="5509197"/>
                </a:lnTo>
                <a:close/>
                <a:moveTo>
                  <a:pt x="8258818" y="5509197"/>
                </a:moveTo>
                <a:lnTo>
                  <a:pt x="8258818" y="6400117"/>
                </a:lnTo>
                <a:lnTo>
                  <a:pt x="9149754" y="6400117"/>
                </a:lnTo>
                <a:lnTo>
                  <a:pt x="9149754" y="5509197"/>
                </a:lnTo>
                <a:close/>
                <a:moveTo>
                  <a:pt x="7342659" y="5509197"/>
                </a:moveTo>
                <a:lnTo>
                  <a:pt x="7342659" y="6400117"/>
                </a:lnTo>
                <a:lnTo>
                  <a:pt x="8233706" y="6400117"/>
                </a:lnTo>
                <a:lnTo>
                  <a:pt x="8233706" y="5509197"/>
                </a:lnTo>
                <a:close/>
                <a:moveTo>
                  <a:pt x="6426626" y="5509197"/>
                </a:moveTo>
                <a:lnTo>
                  <a:pt x="6426626" y="6400117"/>
                </a:lnTo>
                <a:lnTo>
                  <a:pt x="7317548" y="6400117"/>
                </a:lnTo>
                <a:lnTo>
                  <a:pt x="7317548" y="5509197"/>
                </a:lnTo>
                <a:close/>
                <a:moveTo>
                  <a:pt x="5510437" y="5509197"/>
                </a:moveTo>
                <a:lnTo>
                  <a:pt x="5510437" y="6400117"/>
                </a:lnTo>
                <a:lnTo>
                  <a:pt x="6401515" y="6400117"/>
                </a:lnTo>
                <a:lnTo>
                  <a:pt x="6401515" y="5509197"/>
                </a:lnTo>
                <a:close/>
                <a:moveTo>
                  <a:pt x="4594405" y="5509197"/>
                </a:moveTo>
                <a:lnTo>
                  <a:pt x="4594405" y="6400117"/>
                </a:lnTo>
                <a:lnTo>
                  <a:pt x="5485326" y="6400117"/>
                </a:lnTo>
                <a:lnTo>
                  <a:pt x="5485326" y="5509197"/>
                </a:lnTo>
                <a:close/>
                <a:moveTo>
                  <a:pt x="3676868" y="5509197"/>
                </a:moveTo>
                <a:lnTo>
                  <a:pt x="3676868" y="6400117"/>
                </a:lnTo>
                <a:lnTo>
                  <a:pt x="4569294" y="6400117"/>
                </a:lnTo>
                <a:lnTo>
                  <a:pt x="4569294" y="5509197"/>
                </a:lnTo>
                <a:close/>
                <a:moveTo>
                  <a:pt x="2760833" y="5509197"/>
                </a:moveTo>
                <a:lnTo>
                  <a:pt x="2760833" y="6400117"/>
                </a:lnTo>
                <a:lnTo>
                  <a:pt x="3651757" y="6400117"/>
                </a:lnTo>
                <a:lnTo>
                  <a:pt x="3651757" y="5509197"/>
                </a:lnTo>
                <a:close/>
                <a:moveTo>
                  <a:pt x="1844646" y="5509197"/>
                </a:moveTo>
                <a:lnTo>
                  <a:pt x="1844646" y="6400117"/>
                </a:lnTo>
                <a:lnTo>
                  <a:pt x="2735723" y="6400117"/>
                </a:lnTo>
                <a:lnTo>
                  <a:pt x="2735723" y="5509197"/>
                </a:lnTo>
                <a:close/>
                <a:moveTo>
                  <a:pt x="928615" y="5509197"/>
                </a:moveTo>
                <a:lnTo>
                  <a:pt x="928615" y="6400117"/>
                </a:lnTo>
                <a:lnTo>
                  <a:pt x="1819534" y="6400117"/>
                </a:lnTo>
                <a:lnTo>
                  <a:pt x="1819534" y="5509197"/>
                </a:lnTo>
                <a:close/>
                <a:moveTo>
                  <a:pt x="9174866" y="4593025"/>
                </a:moveTo>
                <a:lnTo>
                  <a:pt x="9174866" y="5484088"/>
                </a:lnTo>
                <a:lnTo>
                  <a:pt x="10065912" y="5484088"/>
                </a:lnTo>
                <a:lnTo>
                  <a:pt x="10065912" y="4593025"/>
                </a:lnTo>
                <a:close/>
                <a:moveTo>
                  <a:pt x="8258818" y="4593025"/>
                </a:moveTo>
                <a:lnTo>
                  <a:pt x="8258818" y="5484088"/>
                </a:lnTo>
                <a:lnTo>
                  <a:pt x="9149754" y="5484088"/>
                </a:lnTo>
                <a:lnTo>
                  <a:pt x="9149754" y="4593025"/>
                </a:lnTo>
                <a:close/>
                <a:moveTo>
                  <a:pt x="7342659" y="4593025"/>
                </a:moveTo>
                <a:lnTo>
                  <a:pt x="7342659" y="5484088"/>
                </a:lnTo>
                <a:lnTo>
                  <a:pt x="8233706" y="5484088"/>
                </a:lnTo>
                <a:lnTo>
                  <a:pt x="8233706" y="4593025"/>
                </a:lnTo>
                <a:close/>
                <a:moveTo>
                  <a:pt x="6426626" y="4593025"/>
                </a:moveTo>
                <a:lnTo>
                  <a:pt x="6426626" y="5484088"/>
                </a:lnTo>
                <a:lnTo>
                  <a:pt x="7317548" y="5484088"/>
                </a:lnTo>
                <a:lnTo>
                  <a:pt x="7317548" y="4593025"/>
                </a:lnTo>
                <a:close/>
                <a:moveTo>
                  <a:pt x="5510437" y="4593025"/>
                </a:moveTo>
                <a:lnTo>
                  <a:pt x="5510437" y="5484088"/>
                </a:lnTo>
                <a:lnTo>
                  <a:pt x="6401515" y="5484088"/>
                </a:lnTo>
                <a:lnTo>
                  <a:pt x="6401515" y="4593025"/>
                </a:lnTo>
                <a:close/>
                <a:moveTo>
                  <a:pt x="4594405" y="4593025"/>
                </a:moveTo>
                <a:lnTo>
                  <a:pt x="4594405" y="5484088"/>
                </a:lnTo>
                <a:lnTo>
                  <a:pt x="5485326" y="5484088"/>
                </a:lnTo>
                <a:lnTo>
                  <a:pt x="5485326" y="4593025"/>
                </a:lnTo>
                <a:close/>
                <a:moveTo>
                  <a:pt x="3676868" y="4593025"/>
                </a:moveTo>
                <a:lnTo>
                  <a:pt x="3676868" y="5484088"/>
                </a:lnTo>
                <a:lnTo>
                  <a:pt x="4569294" y="5484088"/>
                </a:lnTo>
                <a:lnTo>
                  <a:pt x="4569294" y="4593025"/>
                </a:lnTo>
                <a:close/>
                <a:moveTo>
                  <a:pt x="2760833" y="4593025"/>
                </a:moveTo>
                <a:lnTo>
                  <a:pt x="2760833" y="5484088"/>
                </a:lnTo>
                <a:lnTo>
                  <a:pt x="3651757" y="5484088"/>
                </a:lnTo>
                <a:lnTo>
                  <a:pt x="3651757" y="4593025"/>
                </a:lnTo>
                <a:close/>
                <a:moveTo>
                  <a:pt x="1844646" y="4593025"/>
                </a:moveTo>
                <a:lnTo>
                  <a:pt x="1844646" y="5484088"/>
                </a:lnTo>
                <a:lnTo>
                  <a:pt x="2735723" y="5484088"/>
                </a:lnTo>
                <a:lnTo>
                  <a:pt x="2735723" y="4593025"/>
                </a:lnTo>
                <a:close/>
                <a:moveTo>
                  <a:pt x="928615" y="4593025"/>
                </a:moveTo>
                <a:lnTo>
                  <a:pt x="928615" y="5484088"/>
                </a:lnTo>
                <a:lnTo>
                  <a:pt x="1819534" y="5484088"/>
                </a:lnTo>
                <a:lnTo>
                  <a:pt x="1819534" y="4593025"/>
                </a:lnTo>
                <a:close/>
                <a:moveTo>
                  <a:pt x="9174866" y="3676977"/>
                </a:moveTo>
                <a:lnTo>
                  <a:pt x="9174866" y="4567913"/>
                </a:lnTo>
                <a:lnTo>
                  <a:pt x="10065912" y="4567913"/>
                </a:lnTo>
                <a:lnTo>
                  <a:pt x="10065912" y="3676977"/>
                </a:lnTo>
                <a:close/>
                <a:moveTo>
                  <a:pt x="8258818" y="3676977"/>
                </a:moveTo>
                <a:lnTo>
                  <a:pt x="8258818" y="4567913"/>
                </a:lnTo>
                <a:lnTo>
                  <a:pt x="9149754" y="4567913"/>
                </a:lnTo>
                <a:lnTo>
                  <a:pt x="9149754" y="3676977"/>
                </a:lnTo>
                <a:close/>
                <a:moveTo>
                  <a:pt x="7342659" y="3676977"/>
                </a:moveTo>
                <a:lnTo>
                  <a:pt x="7342659" y="4567913"/>
                </a:lnTo>
                <a:lnTo>
                  <a:pt x="8233706" y="4567913"/>
                </a:lnTo>
                <a:lnTo>
                  <a:pt x="8233706" y="3676977"/>
                </a:lnTo>
                <a:close/>
                <a:moveTo>
                  <a:pt x="6426626" y="3676977"/>
                </a:moveTo>
                <a:lnTo>
                  <a:pt x="6426626" y="4567913"/>
                </a:lnTo>
                <a:lnTo>
                  <a:pt x="7317548" y="4567913"/>
                </a:lnTo>
                <a:lnTo>
                  <a:pt x="7317548" y="3676977"/>
                </a:lnTo>
                <a:close/>
                <a:moveTo>
                  <a:pt x="5510437" y="3676977"/>
                </a:moveTo>
                <a:lnTo>
                  <a:pt x="5510437" y="4567913"/>
                </a:lnTo>
                <a:lnTo>
                  <a:pt x="6401515" y="4567913"/>
                </a:lnTo>
                <a:lnTo>
                  <a:pt x="6401515" y="3676977"/>
                </a:lnTo>
                <a:close/>
                <a:moveTo>
                  <a:pt x="4594405" y="3676977"/>
                </a:moveTo>
                <a:lnTo>
                  <a:pt x="4594405" y="4567913"/>
                </a:lnTo>
                <a:lnTo>
                  <a:pt x="5485326" y="4567913"/>
                </a:lnTo>
                <a:lnTo>
                  <a:pt x="5485326" y="3676977"/>
                </a:lnTo>
                <a:close/>
                <a:moveTo>
                  <a:pt x="3676868" y="3676977"/>
                </a:moveTo>
                <a:lnTo>
                  <a:pt x="3676868" y="4567913"/>
                </a:lnTo>
                <a:lnTo>
                  <a:pt x="4569294" y="4567913"/>
                </a:lnTo>
                <a:lnTo>
                  <a:pt x="4569294" y="3676977"/>
                </a:lnTo>
                <a:close/>
                <a:moveTo>
                  <a:pt x="2760833" y="3676977"/>
                </a:moveTo>
                <a:lnTo>
                  <a:pt x="2760833" y="4567913"/>
                </a:lnTo>
                <a:lnTo>
                  <a:pt x="3651757" y="4567913"/>
                </a:lnTo>
                <a:lnTo>
                  <a:pt x="3651757" y="3676977"/>
                </a:lnTo>
                <a:close/>
                <a:moveTo>
                  <a:pt x="1844646" y="3676977"/>
                </a:moveTo>
                <a:lnTo>
                  <a:pt x="1844646" y="4567913"/>
                </a:lnTo>
                <a:lnTo>
                  <a:pt x="2735723" y="4567913"/>
                </a:lnTo>
                <a:lnTo>
                  <a:pt x="2735723" y="3676977"/>
                </a:lnTo>
                <a:close/>
                <a:moveTo>
                  <a:pt x="928615" y="3676977"/>
                </a:moveTo>
                <a:lnTo>
                  <a:pt x="928615" y="4567913"/>
                </a:lnTo>
                <a:lnTo>
                  <a:pt x="1819534" y="4567913"/>
                </a:lnTo>
                <a:lnTo>
                  <a:pt x="1819534" y="3676977"/>
                </a:lnTo>
                <a:close/>
                <a:moveTo>
                  <a:pt x="9174866" y="2760804"/>
                </a:moveTo>
                <a:lnTo>
                  <a:pt x="9174866" y="3651865"/>
                </a:lnTo>
                <a:lnTo>
                  <a:pt x="10065912" y="3651865"/>
                </a:lnTo>
                <a:lnTo>
                  <a:pt x="10065912" y="2760804"/>
                </a:lnTo>
                <a:close/>
                <a:moveTo>
                  <a:pt x="8258818" y="2760804"/>
                </a:moveTo>
                <a:lnTo>
                  <a:pt x="8258818" y="3651865"/>
                </a:lnTo>
                <a:lnTo>
                  <a:pt x="9149754" y="3651865"/>
                </a:lnTo>
                <a:lnTo>
                  <a:pt x="9149754" y="2760804"/>
                </a:lnTo>
                <a:close/>
                <a:moveTo>
                  <a:pt x="7342659" y="2760804"/>
                </a:moveTo>
                <a:lnTo>
                  <a:pt x="7342659" y="3651865"/>
                </a:lnTo>
                <a:lnTo>
                  <a:pt x="8233706" y="3651865"/>
                </a:lnTo>
                <a:lnTo>
                  <a:pt x="8233706" y="2760804"/>
                </a:lnTo>
                <a:close/>
                <a:moveTo>
                  <a:pt x="6426626" y="2760804"/>
                </a:moveTo>
                <a:lnTo>
                  <a:pt x="6426626" y="3651865"/>
                </a:lnTo>
                <a:lnTo>
                  <a:pt x="7317548" y="3651865"/>
                </a:lnTo>
                <a:lnTo>
                  <a:pt x="7317548" y="2760804"/>
                </a:lnTo>
                <a:close/>
                <a:moveTo>
                  <a:pt x="5510437" y="2760804"/>
                </a:moveTo>
                <a:lnTo>
                  <a:pt x="5510437" y="3651865"/>
                </a:lnTo>
                <a:lnTo>
                  <a:pt x="6401515" y="3651865"/>
                </a:lnTo>
                <a:lnTo>
                  <a:pt x="6401515" y="2760804"/>
                </a:lnTo>
                <a:close/>
                <a:moveTo>
                  <a:pt x="4594405" y="2760804"/>
                </a:moveTo>
                <a:lnTo>
                  <a:pt x="4594405" y="3651865"/>
                </a:lnTo>
                <a:lnTo>
                  <a:pt x="5485326" y="3651865"/>
                </a:lnTo>
                <a:lnTo>
                  <a:pt x="5485326" y="2760804"/>
                </a:lnTo>
                <a:close/>
                <a:moveTo>
                  <a:pt x="3676868" y="2760804"/>
                </a:moveTo>
                <a:lnTo>
                  <a:pt x="3676868" y="3651865"/>
                </a:lnTo>
                <a:lnTo>
                  <a:pt x="4569294" y="3651865"/>
                </a:lnTo>
                <a:lnTo>
                  <a:pt x="4569294" y="2760804"/>
                </a:lnTo>
                <a:close/>
                <a:moveTo>
                  <a:pt x="2760833" y="2760804"/>
                </a:moveTo>
                <a:lnTo>
                  <a:pt x="2760833" y="3651865"/>
                </a:lnTo>
                <a:lnTo>
                  <a:pt x="3651757" y="3651865"/>
                </a:lnTo>
                <a:lnTo>
                  <a:pt x="3651757" y="2760804"/>
                </a:lnTo>
                <a:close/>
                <a:moveTo>
                  <a:pt x="1844646" y="2760804"/>
                </a:moveTo>
                <a:lnTo>
                  <a:pt x="1844646" y="3651865"/>
                </a:lnTo>
                <a:lnTo>
                  <a:pt x="2735723" y="3651865"/>
                </a:lnTo>
                <a:lnTo>
                  <a:pt x="2735723" y="2760804"/>
                </a:lnTo>
                <a:close/>
                <a:moveTo>
                  <a:pt x="928615" y="2760804"/>
                </a:moveTo>
                <a:lnTo>
                  <a:pt x="928615" y="3651865"/>
                </a:lnTo>
                <a:lnTo>
                  <a:pt x="1819534" y="3651865"/>
                </a:lnTo>
                <a:lnTo>
                  <a:pt x="1819534" y="2760804"/>
                </a:lnTo>
                <a:close/>
                <a:moveTo>
                  <a:pt x="9174866" y="1844770"/>
                </a:moveTo>
                <a:lnTo>
                  <a:pt x="9174866" y="2735690"/>
                </a:lnTo>
                <a:lnTo>
                  <a:pt x="10065912" y="2735690"/>
                </a:lnTo>
                <a:lnTo>
                  <a:pt x="10065912" y="1844770"/>
                </a:lnTo>
                <a:close/>
                <a:moveTo>
                  <a:pt x="8258818" y="1844770"/>
                </a:moveTo>
                <a:lnTo>
                  <a:pt x="8258818" y="2735690"/>
                </a:lnTo>
                <a:lnTo>
                  <a:pt x="9149754" y="2735690"/>
                </a:lnTo>
                <a:lnTo>
                  <a:pt x="9149754" y="1844770"/>
                </a:lnTo>
                <a:close/>
                <a:moveTo>
                  <a:pt x="7342659" y="1844770"/>
                </a:moveTo>
                <a:lnTo>
                  <a:pt x="7342659" y="2735690"/>
                </a:lnTo>
                <a:lnTo>
                  <a:pt x="8233706" y="2735690"/>
                </a:lnTo>
                <a:lnTo>
                  <a:pt x="8233706" y="1844770"/>
                </a:lnTo>
                <a:close/>
                <a:moveTo>
                  <a:pt x="6426626" y="1844770"/>
                </a:moveTo>
                <a:lnTo>
                  <a:pt x="6426626" y="2735690"/>
                </a:lnTo>
                <a:lnTo>
                  <a:pt x="7317548" y="2735690"/>
                </a:lnTo>
                <a:lnTo>
                  <a:pt x="7317548" y="1844770"/>
                </a:lnTo>
                <a:close/>
                <a:moveTo>
                  <a:pt x="5510437" y="1844770"/>
                </a:moveTo>
                <a:lnTo>
                  <a:pt x="5510437" y="2735690"/>
                </a:lnTo>
                <a:lnTo>
                  <a:pt x="6401515" y="2735690"/>
                </a:lnTo>
                <a:lnTo>
                  <a:pt x="6401515" y="1844770"/>
                </a:lnTo>
                <a:close/>
                <a:moveTo>
                  <a:pt x="4594405" y="1844770"/>
                </a:moveTo>
                <a:lnTo>
                  <a:pt x="4594405" y="2735690"/>
                </a:lnTo>
                <a:lnTo>
                  <a:pt x="5485326" y="2735690"/>
                </a:lnTo>
                <a:lnTo>
                  <a:pt x="5485326" y="1844770"/>
                </a:lnTo>
                <a:close/>
                <a:moveTo>
                  <a:pt x="3676868" y="1844770"/>
                </a:moveTo>
                <a:lnTo>
                  <a:pt x="3676868" y="2735690"/>
                </a:lnTo>
                <a:lnTo>
                  <a:pt x="4569294" y="2735690"/>
                </a:lnTo>
                <a:lnTo>
                  <a:pt x="4569294" y="1844770"/>
                </a:lnTo>
                <a:close/>
                <a:moveTo>
                  <a:pt x="2760833" y="1844770"/>
                </a:moveTo>
                <a:lnTo>
                  <a:pt x="2760833" y="2735690"/>
                </a:lnTo>
                <a:lnTo>
                  <a:pt x="3651757" y="2735690"/>
                </a:lnTo>
                <a:lnTo>
                  <a:pt x="3651757" y="1844770"/>
                </a:lnTo>
                <a:close/>
                <a:moveTo>
                  <a:pt x="1844646" y="1844770"/>
                </a:moveTo>
                <a:lnTo>
                  <a:pt x="1844646" y="2735690"/>
                </a:lnTo>
                <a:lnTo>
                  <a:pt x="2735723" y="2735690"/>
                </a:lnTo>
                <a:lnTo>
                  <a:pt x="2735723" y="1844770"/>
                </a:lnTo>
                <a:close/>
                <a:moveTo>
                  <a:pt x="928615" y="1844770"/>
                </a:moveTo>
                <a:lnTo>
                  <a:pt x="928615" y="2735690"/>
                </a:lnTo>
                <a:lnTo>
                  <a:pt x="1819534" y="2735690"/>
                </a:lnTo>
                <a:lnTo>
                  <a:pt x="1819534" y="1844770"/>
                </a:lnTo>
                <a:close/>
                <a:moveTo>
                  <a:pt x="9174866" y="928597"/>
                </a:moveTo>
                <a:lnTo>
                  <a:pt x="9174866" y="1819657"/>
                </a:lnTo>
                <a:lnTo>
                  <a:pt x="10065912" y="1819657"/>
                </a:lnTo>
                <a:lnTo>
                  <a:pt x="10065912" y="928597"/>
                </a:lnTo>
                <a:close/>
                <a:moveTo>
                  <a:pt x="8258818" y="928597"/>
                </a:moveTo>
                <a:lnTo>
                  <a:pt x="8258818" y="1819657"/>
                </a:lnTo>
                <a:lnTo>
                  <a:pt x="9149754" y="1819657"/>
                </a:lnTo>
                <a:lnTo>
                  <a:pt x="9149754" y="928597"/>
                </a:lnTo>
                <a:close/>
                <a:moveTo>
                  <a:pt x="7342659" y="928597"/>
                </a:moveTo>
                <a:lnTo>
                  <a:pt x="7342659" y="1819657"/>
                </a:lnTo>
                <a:lnTo>
                  <a:pt x="8233706" y="1819657"/>
                </a:lnTo>
                <a:lnTo>
                  <a:pt x="8233706" y="928597"/>
                </a:lnTo>
                <a:close/>
                <a:moveTo>
                  <a:pt x="6426626" y="928597"/>
                </a:moveTo>
                <a:lnTo>
                  <a:pt x="6426626" y="1819657"/>
                </a:lnTo>
                <a:lnTo>
                  <a:pt x="7317548" y="1819657"/>
                </a:lnTo>
                <a:lnTo>
                  <a:pt x="7317548" y="928597"/>
                </a:lnTo>
                <a:close/>
                <a:moveTo>
                  <a:pt x="5510437" y="928597"/>
                </a:moveTo>
                <a:lnTo>
                  <a:pt x="5510437" y="1819657"/>
                </a:lnTo>
                <a:lnTo>
                  <a:pt x="6401515" y="1819657"/>
                </a:lnTo>
                <a:lnTo>
                  <a:pt x="6401515" y="928597"/>
                </a:lnTo>
                <a:close/>
                <a:moveTo>
                  <a:pt x="4594405" y="928597"/>
                </a:moveTo>
                <a:lnTo>
                  <a:pt x="4594405" y="1819657"/>
                </a:lnTo>
                <a:lnTo>
                  <a:pt x="5485326" y="1819657"/>
                </a:lnTo>
                <a:lnTo>
                  <a:pt x="5485326" y="928597"/>
                </a:lnTo>
                <a:close/>
                <a:moveTo>
                  <a:pt x="3676868" y="928597"/>
                </a:moveTo>
                <a:lnTo>
                  <a:pt x="3676868" y="1819657"/>
                </a:lnTo>
                <a:lnTo>
                  <a:pt x="4569294" y="1819657"/>
                </a:lnTo>
                <a:lnTo>
                  <a:pt x="4569294" y="928597"/>
                </a:lnTo>
                <a:close/>
                <a:moveTo>
                  <a:pt x="2760833" y="928597"/>
                </a:moveTo>
                <a:lnTo>
                  <a:pt x="2760833" y="1819657"/>
                </a:lnTo>
                <a:lnTo>
                  <a:pt x="3651757" y="1819657"/>
                </a:lnTo>
                <a:lnTo>
                  <a:pt x="3651757" y="928597"/>
                </a:lnTo>
                <a:close/>
                <a:moveTo>
                  <a:pt x="1844646" y="928597"/>
                </a:moveTo>
                <a:lnTo>
                  <a:pt x="1844646" y="1819657"/>
                </a:lnTo>
                <a:lnTo>
                  <a:pt x="2735723" y="1819657"/>
                </a:lnTo>
                <a:lnTo>
                  <a:pt x="2735723" y="928597"/>
                </a:lnTo>
                <a:close/>
                <a:moveTo>
                  <a:pt x="928615" y="928597"/>
                </a:moveTo>
                <a:lnTo>
                  <a:pt x="928615" y="1819657"/>
                </a:lnTo>
                <a:lnTo>
                  <a:pt x="1819534" y="1819657"/>
                </a:lnTo>
                <a:lnTo>
                  <a:pt x="1819534" y="928597"/>
                </a:lnTo>
                <a:close/>
                <a:moveTo>
                  <a:pt x="903503" y="0"/>
                </a:moveTo>
                <a:lnTo>
                  <a:pt x="928615" y="0"/>
                </a:lnTo>
                <a:lnTo>
                  <a:pt x="928615" y="903486"/>
                </a:lnTo>
                <a:lnTo>
                  <a:pt x="1819534" y="903486"/>
                </a:lnTo>
                <a:lnTo>
                  <a:pt x="1819534" y="0"/>
                </a:lnTo>
                <a:lnTo>
                  <a:pt x="1844646" y="0"/>
                </a:lnTo>
                <a:lnTo>
                  <a:pt x="1844646" y="903486"/>
                </a:lnTo>
                <a:lnTo>
                  <a:pt x="2735723" y="903486"/>
                </a:lnTo>
                <a:lnTo>
                  <a:pt x="2735723" y="0"/>
                </a:lnTo>
                <a:lnTo>
                  <a:pt x="2760833" y="0"/>
                </a:lnTo>
                <a:lnTo>
                  <a:pt x="2760833" y="903486"/>
                </a:lnTo>
                <a:lnTo>
                  <a:pt x="3651757" y="903486"/>
                </a:lnTo>
                <a:lnTo>
                  <a:pt x="3651757" y="0"/>
                </a:lnTo>
                <a:lnTo>
                  <a:pt x="3676868" y="0"/>
                </a:lnTo>
                <a:lnTo>
                  <a:pt x="3676868" y="903486"/>
                </a:lnTo>
                <a:lnTo>
                  <a:pt x="4569294" y="903486"/>
                </a:lnTo>
                <a:lnTo>
                  <a:pt x="4569294" y="0"/>
                </a:lnTo>
                <a:lnTo>
                  <a:pt x="4594405" y="0"/>
                </a:lnTo>
                <a:lnTo>
                  <a:pt x="4594405" y="903486"/>
                </a:lnTo>
                <a:lnTo>
                  <a:pt x="5485326" y="903486"/>
                </a:lnTo>
                <a:lnTo>
                  <a:pt x="5485326" y="0"/>
                </a:lnTo>
                <a:lnTo>
                  <a:pt x="5510437" y="0"/>
                </a:lnTo>
                <a:lnTo>
                  <a:pt x="5510437" y="903486"/>
                </a:lnTo>
                <a:lnTo>
                  <a:pt x="6401515" y="903486"/>
                </a:lnTo>
                <a:lnTo>
                  <a:pt x="6401515" y="0"/>
                </a:lnTo>
                <a:lnTo>
                  <a:pt x="6426626" y="0"/>
                </a:lnTo>
                <a:lnTo>
                  <a:pt x="6426626" y="903486"/>
                </a:lnTo>
                <a:lnTo>
                  <a:pt x="7317548" y="903486"/>
                </a:lnTo>
                <a:lnTo>
                  <a:pt x="7317548" y="0"/>
                </a:lnTo>
                <a:lnTo>
                  <a:pt x="7342659" y="0"/>
                </a:lnTo>
                <a:lnTo>
                  <a:pt x="7342659" y="903486"/>
                </a:lnTo>
                <a:lnTo>
                  <a:pt x="8233706" y="903486"/>
                </a:lnTo>
                <a:lnTo>
                  <a:pt x="8233706" y="0"/>
                </a:lnTo>
                <a:lnTo>
                  <a:pt x="8258818" y="0"/>
                </a:lnTo>
                <a:lnTo>
                  <a:pt x="8258818" y="903486"/>
                </a:lnTo>
                <a:lnTo>
                  <a:pt x="9149754" y="903486"/>
                </a:lnTo>
                <a:lnTo>
                  <a:pt x="9149754" y="0"/>
                </a:lnTo>
                <a:lnTo>
                  <a:pt x="9174866" y="0"/>
                </a:lnTo>
                <a:lnTo>
                  <a:pt x="9174866" y="903486"/>
                </a:lnTo>
                <a:lnTo>
                  <a:pt x="10065912" y="903486"/>
                </a:lnTo>
                <a:lnTo>
                  <a:pt x="10065912" y="0"/>
                </a:lnTo>
                <a:lnTo>
                  <a:pt x="10091024" y="0"/>
                </a:lnTo>
                <a:lnTo>
                  <a:pt x="10091024" y="903486"/>
                </a:lnTo>
                <a:lnTo>
                  <a:pt x="10994526" y="903486"/>
                </a:lnTo>
                <a:lnTo>
                  <a:pt x="10994526" y="928597"/>
                </a:lnTo>
                <a:lnTo>
                  <a:pt x="10091024" y="928597"/>
                </a:lnTo>
                <a:lnTo>
                  <a:pt x="10091024" y="1819657"/>
                </a:lnTo>
                <a:lnTo>
                  <a:pt x="10994526" y="1819657"/>
                </a:lnTo>
                <a:lnTo>
                  <a:pt x="10994526" y="1844770"/>
                </a:lnTo>
                <a:lnTo>
                  <a:pt x="10091024" y="1844770"/>
                </a:lnTo>
                <a:lnTo>
                  <a:pt x="10091024" y="2735690"/>
                </a:lnTo>
                <a:lnTo>
                  <a:pt x="10994526" y="2735690"/>
                </a:lnTo>
                <a:lnTo>
                  <a:pt x="10994526" y="2760804"/>
                </a:lnTo>
                <a:lnTo>
                  <a:pt x="10091024" y="2760804"/>
                </a:lnTo>
                <a:lnTo>
                  <a:pt x="10091024" y="3651865"/>
                </a:lnTo>
                <a:lnTo>
                  <a:pt x="10994526" y="3651865"/>
                </a:lnTo>
                <a:lnTo>
                  <a:pt x="10994526" y="3676977"/>
                </a:lnTo>
                <a:lnTo>
                  <a:pt x="10091024" y="3676977"/>
                </a:lnTo>
                <a:lnTo>
                  <a:pt x="10091024" y="4567913"/>
                </a:lnTo>
                <a:lnTo>
                  <a:pt x="10994526" y="4567913"/>
                </a:lnTo>
                <a:lnTo>
                  <a:pt x="10994526" y="4593025"/>
                </a:lnTo>
                <a:lnTo>
                  <a:pt x="10091024" y="4593025"/>
                </a:lnTo>
                <a:lnTo>
                  <a:pt x="10091024" y="5484088"/>
                </a:lnTo>
                <a:lnTo>
                  <a:pt x="10994526" y="5484088"/>
                </a:lnTo>
                <a:lnTo>
                  <a:pt x="10994526" y="5509197"/>
                </a:lnTo>
                <a:lnTo>
                  <a:pt x="10091024" y="5509197"/>
                </a:lnTo>
                <a:lnTo>
                  <a:pt x="10091024" y="6400117"/>
                </a:lnTo>
                <a:lnTo>
                  <a:pt x="10994526" y="6400117"/>
                </a:lnTo>
                <a:lnTo>
                  <a:pt x="10994526" y="6425229"/>
                </a:lnTo>
                <a:lnTo>
                  <a:pt x="10091024" y="6425229"/>
                </a:lnTo>
                <a:lnTo>
                  <a:pt x="10091024" y="7317658"/>
                </a:lnTo>
                <a:lnTo>
                  <a:pt x="10994526" y="7317658"/>
                </a:lnTo>
                <a:lnTo>
                  <a:pt x="10994526" y="7342770"/>
                </a:lnTo>
                <a:lnTo>
                  <a:pt x="10091024" y="7342770"/>
                </a:lnTo>
                <a:lnTo>
                  <a:pt x="10091024" y="8233706"/>
                </a:lnTo>
                <a:lnTo>
                  <a:pt x="10994526" y="8233706"/>
                </a:lnTo>
                <a:lnTo>
                  <a:pt x="10994526" y="8258818"/>
                </a:lnTo>
                <a:lnTo>
                  <a:pt x="10091024" y="8258818"/>
                </a:lnTo>
                <a:lnTo>
                  <a:pt x="10091024" y="9149880"/>
                </a:lnTo>
                <a:lnTo>
                  <a:pt x="10994526" y="9149880"/>
                </a:lnTo>
                <a:lnTo>
                  <a:pt x="10994526" y="9174992"/>
                </a:lnTo>
                <a:lnTo>
                  <a:pt x="10091024" y="9174992"/>
                </a:lnTo>
                <a:lnTo>
                  <a:pt x="10091024" y="10065928"/>
                </a:lnTo>
                <a:lnTo>
                  <a:pt x="10994526" y="10065928"/>
                </a:lnTo>
                <a:lnTo>
                  <a:pt x="10994526" y="10091040"/>
                </a:lnTo>
                <a:lnTo>
                  <a:pt x="10091024" y="10091040"/>
                </a:lnTo>
                <a:lnTo>
                  <a:pt x="10091024" y="10994526"/>
                </a:lnTo>
                <a:lnTo>
                  <a:pt x="10065912" y="10994526"/>
                </a:lnTo>
                <a:lnTo>
                  <a:pt x="10065912" y="10091040"/>
                </a:lnTo>
                <a:lnTo>
                  <a:pt x="9174866" y="10091040"/>
                </a:lnTo>
                <a:lnTo>
                  <a:pt x="9174866" y="10994526"/>
                </a:lnTo>
                <a:lnTo>
                  <a:pt x="9149754" y="10994526"/>
                </a:lnTo>
                <a:lnTo>
                  <a:pt x="9149754" y="10091040"/>
                </a:lnTo>
                <a:lnTo>
                  <a:pt x="8258818" y="10091040"/>
                </a:lnTo>
                <a:lnTo>
                  <a:pt x="8258818" y="10994526"/>
                </a:lnTo>
                <a:lnTo>
                  <a:pt x="8233706" y="10994526"/>
                </a:lnTo>
                <a:lnTo>
                  <a:pt x="8233706" y="10091040"/>
                </a:lnTo>
                <a:lnTo>
                  <a:pt x="7342659" y="10091040"/>
                </a:lnTo>
                <a:lnTo>
                  <a:pt x="7342659" y="10994526"/>
                </a:lnTo>
                <a:lnTo>
                  <a:pt x="7317548" y="10994526"/>
                </a:lnTo>
                <a:lnTo>
                  <a:pt x="7317548" y="10091040"/>
                </a:lnTo>
                <a:lnTo>
                  <a:pt x="6426626" y="10091040"/>
                </a:lnTo>
                <a:lnTo>
                  <a:pt x="6426626" y="10994526"/>
                </a:lnTo>
                <a:lnTo>
                  <a:pt x="6401515" y="10994526"/>
                </a:lnTo>
                <a:lnTo>
                  <a:pt x="6401515" y="10091040"/>
                </a:lnTo>
                <a:lnTo>
                  <a:pt x="5510437" y="10091040"/>
                </a:lnTo>
                <a:lnTo>
                  <a:pt x="5510437" y="10994526"/>
                </a:lnTo>
                <a:lnTo>
                  <a:pt x="5485326" y="10994526"/>
                </a:lnTo>
                <a:lnTo>
                  <a:pt x="5485326" y="10091040"/>
                </a:lnTo>
                <a:lnTo>
                  <a:pt x="4594405" y="10091040"/>
                </a:lnTo>
                <a:lnTo>
                  <a:pt x="4594405" y="10994526"/>
                </a:lnTo>
                <a:lnTo>
                  <a:pt x="4569294" y="10994526"/>
                </a:lnTo>
                <a:lnTo>
                  <a:pt x="4569294" y="10091040"/>
                </a:lnTo>
                <a:lnTo>
                  <a:pt x="3676868" y="10091040"/>
                </a:lnTo>
                <a:lnTo>
                  <a:pt x="3676868" y="10994526"/>
                </a:lnTo>
                <a:lnTo>
                  <a:pt x="3651757" y="10994526"/>
                </a:lnTo>
                <a:lnTo>
                  <a:pt x="3651757" y="10091040"/>
                </a:lnTo>
                <a:lnTo>
                  <a:pt x="2760833" y="10091040"/>
                </a:lnTo>
                <a:lnTo>
                  <a:pt x="2760833" y="10994526"/>
                </a:lnTo>
                <a:lnTo>
                  <a:pt x="2735723" y="10994526"/>
                </a:lnTo>
                <a:lnTo>
                  <a:pt x="2735723" y="10091040"/>
                </a:lnTo>
                <a:lnTo>
                  <a:pt x="1844646" y="10091040"/>
                </a:lnTo>
                <a:lnTo>
                  <a:pt x="1844646" y="10994526"/>
                </a:lnTo>
                <a:lnTo>
                  <a:pt x="1819534" y="10994526"/>
                </a:lnTo>
                <a:lnTo>
                  <a:pt x="1819534" y="10091040"/>
                </a:lnTo>
                <a:lnTo>
                  <a:pt x="928615" y="10091040"/>
                </a:lnTo>
                <a:lnTo>
                  <a:pt x="928615" y="10994526"/>
                </a:lnTo>
                <a:lnTo>
                  <a:pt x="903503" y="10994526"/>
                </a:lnTo>
                <a:lnTo>
                  <a:pt x="903503" y="10091040"/>
                </a:lnTo>
                <a:lnTo>
                  <a:pt x="2" y="10091040"/>
                </a:lnTo>
                <a:lnTo>
                  <a:pt x="2" y="10065928"/>
                </a:lnTo>
                <a:lnTo>
                  <a:pt x="903503" y="10065928"/>
                </a:lnTo>
                <a:lnTo>
                  <a:pt x="903503" y="9174992"/>
                </a:lnTo>
                <a:lnTo>
                  <a:pt x="3" y="9174992"/>
                </a:lnTo>
                <a:lnTo>
                  <a:pt x="3" y="9149880"/>
                </a:lnTo>
                <a:lnTo>
                  <a:pt x="903503" y="9149880"/>
                </a:lnTo>
                <a:lnTo>
                  <a:pt x="903503" y="8258818"/>
                </a:lnTo>
                <a:lnTo>
                  <a:pt x="0" y="8258818"/>
                </a:lnTo>
                <a:lnTo>
                  <a:pt x="0" y="8233706"/>
                </a:lnTo>
                <a:lnTo>
                  <a:pt x="903503" y="8233706"/>
                </a:lnTo>
                <a:lnTo>
                  <a:pt x="903503" y="7342770"/>
                </a:lnTo>
                <a:lnTo>
                  <a:pt x="1" y="7342770"/>
                </a:lnTo>
                <a:lnTo>
                  <a:pt x="1" y="7317658"/>
                </a:lnTo>
                <a:lnTo>
                  <a:pt x="903503" y="7317658"/>
                </a:lnTo>
                <a:lnTo>
                  <a:pt x="903503" y="6425229"/>
                </a:lnTo>
                <a:lnTo>
                  <a:pt x="2" y="6425229"/>
                </a:lnTo>
                <a:lnTo>
                  <a:pt x="2" y="6400117"/>
                </a:lnTo>
                <a:lnTo>
                  <a:pt x="903503" y="6400117"/>
                </a:lnTo>
                <a:lnTo>
                  <a:pt x="903503" y="5509197"/>
                </a:lnTo>
                <a:lnTo>
                  <a:pt x="3" y="5509197"/>
                </a:lnTo>
                <a:lnTo>
                  <a:pt x="3" y="5484088"/>
                </a:lnTo>
                <a:lnTo>
                  <a:pt x="903503" y="5484088"/>
                </a:lnTo>
                <a:lnTo>
                  <a:pt x="903503" y="4593025"/>
                </a:lnTo>
                <a:lnTo>
                  <a:pt x="1" y="4593025"/>
                </a:lnTo>
                <a:lnTo>
                  <a:pt x="1" y="4567913"/>
                </a:lnTo>
                <a:lnTo>
                  <a:pt x="903503" y="4567913"/>
                </a:lnTo>
                <a:lnTo>
                  <a:pt x="903503" y="3676977"/>
                </a:lnTo>
                <a:lnTo>
                  <a:pt x="1" y="3676977"/>
                </a:lnTo>
                <a:lnTo>
                  <a:pt x="1" y="3651865"/>
                </a:lnTo>
                <a:lnTo>
                  <a:pt x="903503" y="3651865"/>
                </a:lnTo>
                <a:lnTo>
                  <a:pt x="903503" y="2760804"/>
                </a:lnTo>
                <a:lnTo>
                  <a:pt x="2" y="2760804"/>
                </a:lnTo>
                <a:lnTo>
                  <a:pt x="2" y="2735690"/>
                </a:lnTo>
                <a:lnTo>
                  <a:pt x="903503" y="2735690"/>
                </a:lnTo>
                <a:lnTo>
                  <a:pt x="903503" y="1844770"/>
                </a:lnTo>
                <a:lnTo>
                  <a:pt x="1" y="1844770"/>
                </a:lnTo>
                <a:lnTo>
                  <a:pt x="1" y="1819657"/>
                </a:lnTo>
                <a:lnTo>
                  <a:pt x="903503" y="1819657"/>
                </a:lnTo>
                <a:lnTo>
                  <a:pt x="903503" y="928597"/>
                </a:lnTo>
                <a:lnTo>
                  <a:pt x="3" y="928597"/>
                </a:lnTo>
                <a:lnTo>
                  <a:pt x="3" y="903486"/>
                </a:lnTo>
                <a:lnTo>
                  <a:pt x="903503" y="903486"/>
                </a:lnTo>
                <a:close/>
              </a:path>
            </a:pathLst>
          </a:custGeom>
          <a:solidFill>
            <a:schemeClr val="bg1"/>
          </a:solidFill>
          <a:ln w="157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aleway" pitchFamily="2" charset="0"/>
            </a:endParaRPr>
          </a:p>
        </p:txBody>
      </p:sp>
      <p:pic>
        <p:nvPicPr>
          <p:cNvPr id="4098" name="Picture 2" descr="https://i.pinimg.com/564x/96/a6/90/96a690b9fd8c639c4e97d2dba18c1e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334" y="0"/>
            <a:ext cx="11228706" cy="1572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43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52">
            <a:extLst>
              <a:ext uri="{FF2B5EF4-FFF2-40B4-BE49-F238E27FC236}">
                <a16:creationId xmlns:a16="http://schemas.microsoft.com/office/drawing/2014/main" id="{E3F827AE-3535-A1E2-F0CE-0194D0838727}"/>
              </a:ext>
            </a:extLst>
          </p:cNvPr>
          <p:cNvSpPr/>
          <p:nvPr/>
        </p:nvSpPr>
        <p:spPr>
          <a:xfrm>
            <a:off x="20803288" y="-2718528"/>
            <a:ext cx="5924374" cy="5924743"/>
          </a:xfrm>
          <a:custGeom>
            <a:avLst/>
            <a:gdLst>
              <a:gd name="connsiteX0" fmla="*/ 132130 w 5924374"/>
              <a:gd name="connsiteY0" fmla="*/ 3835906 h 5924743"/>
              <a:gd name="connsiteX1" fmla="*/ 3414804 w 5924374"/>
              <a:gd name="connsiteY1" fmla="*/ 5889388 h 5924743"/>
              <a:gd name="connsiteX2" fmla="*/ 1390978 w 5924374"/>
              <a:gd name="connsiteY2" fmla="*/ 5474081 h 5924743"/>
              <a:gd name="connsiteX3" fmla="*/ 132130 w 5924374"/>
              <a:gd name="connsiteY3" fmla="*/ 3835906 h 5924743"/>
              <a:gd name="connsiteX4" fmla="*/ 30660 w 5924374"/>
              <a:gd name="connsiteY4" fmla="*/ 2533792 h 5924743"/>
              <a:gd name="connsiteX5" fmla="*/ 4630086 w 5924374"/>
              <a:gd name="connsiteY5" fmla="*/ 5410975 h 5924743"/>
              <a:gd name="connsiteX6" fmla="*/ 3806488 w 5924374"/>
              <a:gd name="connsiteY6" fmla="*/ 5801170 h 5924743"/>
              <a:gd name="connsiteX7" fmla="*/ 40100 w 5924374"/>
              <a:gd name="connsiteY7" fmla="*/ 3445103 h 5924743"/>
              <a:gd name="connsiteX8" fmla="*/ 30660 w 5924374"/>
              <a:gd name="connsiteY8" fmla="*/ 2533792 h 5924743"/>
              <a:gd name="connsiteX9" fmla="*/ 378582 w 5924374"/>
              <a:gd name="connsiteY9" fmla="*/ 1512806 h 5924743"/>
              <a:gd name="connsiteX10" fmla="*/ 5395944 w 5924374"/>
              <a:gd name="connsiteY10" fmla="*/ 4651431 h 5924743"/>
              <a:gd name="connsiteX11" fmla="*/ 4870994 w 5924374"/>
              <a:gd name="connsiteY11" fmla="*/ 5228441 h 5924743"/>
              <a:gd name="connsiteX12" fmla="*/ 89380 w 5924374"/>
              <a:gd name="connsiteY12" fmla="*/ 2237293 h 5924743"/>
              <a:gd name="connsiteX13" fmla="*/ 378582 w 5924374"/>
              <a:gd name="connsiteY13" fmla="*/ 1512806 h 5924743"/>
              <a:gd name="connsiteX14" fmla="*/ 1053362 w 5924374"/>
              <a:gd name="connsiteY14" fmla="*/ 696286 h 5924743"/>
              <a:gd name="connsiteX15" fmla="*/ 5834976 w 5924374"/>
              <a:gd name="connsiteY15" fmla="*/ 3687433 h 5924743"/>
              <a:gd name="connsiteX16" fmla="*/ 5545772 w 5924374"/>
              <a:gd name="connsiteY16" fmla="*/ 4411920 h 5924743"/>
              <a:gd name="connsiteX17" fmla="*/ 528410 w 5924374"/>
              <a:gd name="connsiteY17" fmla="*/ 1273295 h 5924743"/>
              <a:gd name="connsiteX18" fmla="*/ 1053362 w 5924374"/>
              <a:gd name="connsiteY18" fmla="*/ 696286 h 5924743"/>
              <a:gd name="connsiteX19" fmla="*/ 2117894 w 5924374"/>
              <a:gd name="connsiteY19" fmla="*/ 123571 h 5924743"/>
              <a:gd name="connsiteX20" fmla="*/ 5884278 w 5924374"/>
              <a:gd name="connsiteY20" fmla="*/ 2479641 h 5924743"/>
              <a:gd name="connsiteX21" fmla="*/ 5893716 w 5924374"/>
              <a:gd name="connsiteY21" fmla="*/ 3390951 h 5924743"/>
              <a:gd name="connsiteX22" fmla="*/ 1294296 w 5924374"/>
              <a:gd name="connsiteY22" fmla="*/ 513763 h 5924743"/>
              <a:gd name="connsiteX23" fmla="*/ 2117894 w 5924374"/>
              <a:gd name="connsiteY23" fmla="*/ 123571 h 5924743"/>
              <a:gd name="connsiteX24" fmla="*/ 3023692 w 5924374"/>
              <a:gd name="connsiteY24" fmla="*/ 547 h 5924743"/>
              <a:gd name="connsiteX25" fmla="*/ 4533402 w 5924374"/>
              <a:gd name="connsiteY25" fmla="*/ 450661 h 5924743"/>
              <a:gd name="connsiteX26" fmla="*/ 5792248 w 5924374"/>
              <a:gd name="connsiteY26" fmla="*/ 2088836 h 5924743"/>
              <a:gd name="connsiteX27" fmla="*/ 2509576 w 5924374"/>
              <a:gd name="connsiteY27" fmla="*/ 35354 h 5924743"/>
              <a:gd name="connsiteX28" fmla="*/ 3023692 w 5924374"/>
              <a:gd name="connsiteY28" fmla="*/ 547 h 5924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924374" h="5924743">
                <a:moveTo>
                  <a:pt x="132130" y="3835906"/>
                </a:moveTo>
                <a:lnTo>
                  <a:pt x="3414804" y="5889388"/>
                </a:lnTo>
                <a:cubicBezTo>
                  <a:pt x="2736470" y="5994824"/>
                  <a:pt x="2018688" y="5866748"/>
                  <a:pt x="1390978" y="5474081"/>
                </a:cubicBezTo>
                <a:cubicBezTo>
                  <a:pt x="763248" y="5081406"/>
                  <a:pt x="334084" y="4491995"/>
                  <a:pt x="132130" y="3835906"/>
                </a:cubicBezTo>
                <a:close/>
                <a:moveTo>
                  <a:pt x="30660" y="2533792"/>
                </a:moveTo>
                <a:lnTo>
                  <a:pt x="4630086" y="5410975"/>
                </a:lnTo>
                <a:cubicBezTo>
                  <a:pt x="4375746" y="5584028"/>
                  <a:pt x="4097392" y="5714686"/>
                  <a:pt x="3806488" y="5801170"/>
                </a:cubicBezTo>
                <a:lnTo>
                  <a:pt x="40100" y="3445103"/>
                </a:lnTo>
                <a:cubicBezTo>
                  <a:pt x="-9402" y="3145665"/>
                  <a:pt x="-13684" y="2838205"/>
                  <a:pt x="30660" y="2533792"/>
                </a:cubicBezTo>
                <a:close/>
                <a:moveTo>
                  <a:pt x="378582" y="1512806"/>
                </a:moveTo>
                <a:lnTo>
                  <a:pt x="5395944" y="4651431"/>
                </a:lnTo>
                <a:cubicBezTo>
                  <a:pt x="5243924" y="4870875"/>
                  <a:pt x="5066756" y="5063488"/>
                  <a:pt x="4870994" y="5228441"/>
                </a:cubicBezTo>
                <a:lnTo>
                  <a:pt x="89380" y="2237293"/>
                </a:lnTo>
                <a:cubicBezTo>
                  <a:pt x="152092" y="1989105"/>
                  <a:pt x="247790" y="1745522"/>
                  <a:pt x="378582" y="1512806"/>
                </a:cubicBezTo>
                <a:close/>
                <a:moveTo>
                  <a:pt x="1053362" y="696286"/>
                </a:moveTo>
                <a:lnTo>
                  <a:pt x="5834976" y="3687433"/>
                </a:lnTo>
                <a:cubicBezTo>
                  <a:pt x="5772292" y="3935638"/>
                  <a:pt x="5676592" y="4179221"/>
                  <a:pt x="5545772" y="4411920"/>
                </a:cubicBezTo>
                <a:lnTo>
                  <a:pt x="528410" y="1273295"/>
                </a:lnTo>
                <a:cubicBezTo>
                  <a:pt x="680458" y="1053877"/>
                  <a:pt x="857624" y="861255"/>
                  <a:pt x="1053362" y="696286"/>
                </a:cubicBezTo>
                <a:close/>
                <a:moveTo>
                  <a:pt x="2117894" y="123571"/>
                </a:moveTo>
                <a:lnTo>
                  <a:pt x="5884278" y="2479641"/>
                </a:lnTo>
                <a:cubicBezTo>
                  <a:pt x="5933776" y="2779078"/>
                  <a:pt x="5938058" y="3086538"/>
                  <a:pt x="5893716" y="3390951"/>
                </a:cubicBezTo>
                <a:lnTo>
                  <a:pt x="1294296" y="513763"/>
                </a:lnTo>
                <a:cubicBezTo>
                  <a:pt x="1548636" y="340714"/>
                  <a:pt x="1826980" y="210054"/>
                  <a:pt x="2117894" y="123571"/>
                </a:cubicBezTo>
                <a:close/>
                <a:moveTo>
                  <a:pt x="3023692" y="547"/>
                </a:moveTo>
                <a:cubicBezTo>
                  <a:pt x="3541156" y="10492"/>
                  <a:pt x="4062600" y="156151"/>
                  <a:pt x="4533402" y="450661"/>
                </a:cubicBezTo>
                <a:cubicBezTo>
                  <a:pt x="5161102" y="843326"/>
                  <a:pt x="5590292" y="1432747"/>
                  <a:pt x="5792248" y="2088836"/>
                </a:cubicBezTo>
                <a:lnTo>
                  <a:pt x="2509576" y="35354"/>
                </a:lnTo>
                <a:cubicBezTo>
                  <a:pt x="2679158" y="8997"/>
                  <a:pt x="2851204" y="-2768"/>
                  <a:pt x="3023692" y="54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SV" dirty="0">
              <a:latin typeface="Raleway" pitchFamily="2" charset="0"/>
            </a:endParaRPr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AEF212D1-197D-7454-6B70-00C4D5A42B69}"/>
              </a:ext>
            </a:extLst>
          </p:cNvPr>
          <p:cNvSpPr/>
          <p:nvPr/>
        </p:nvSpPr>
        <p:spPr>
          <a:xfrm>
            <a:off x="18193751" y="9952211"/>
            <a:ext cx="7239622" cy="7239621"/>
          </a:xfrm>
          <a:custGeom>
            <a:avLst/>
            <a:gdLst>
              <a:gd name="connsiteX0" fmla="*/ 6041420 w 7239622"/>
              <a:gd name="connsiteY0" fmla="*/ 6041502 h 7239621"/>
              <a:gd name="connsiteX1" fmla="*/ 6041420 w 7239622"/>
              <a:gd name="connsiteY1" fmla="*/ 6628162 h 7239621"/>
              <a:gd name="connsiteX2" fmla="*/ 6628152 w 7239622"/>
              <a:gd name="connsiteY2" fmla="*/ 6628162 h 7239621"/>
              <a:gd name="connsiteX3" fmla="*/ 6628152 w 7239622"/>
              <a:gd name="connsiteY3" fmla="*/ 6041502 h 7239621"/>
              <a:gd name="connsiteX4" fmla="*/ 5438226 w 7239622"/>
              <a:gd name="connsiteY4" fmla="*/ 6041502 h 7239621"/>
              <a:gd name="connsiteX5" fmla="*/ 5438226 w 7239622"/>
              <a:gd name="connsiteY5" fmla="*/ 6628162 h 7239621"/>
              <a:gd name="connsiteX6" fmla="*/ 6024884 w 7239622"/>
              <a:gd name="connsiteY6" fmla="*/ 6628162 h 7239621"/>
              <a:gd name="connsiteX7" fmla="*/ 6024884 w 7239622"/>
              <a:gd name="connsiteY7" fmla="*/ 6041502 h 7239621"/>
              <a:gd name="connsiteX8" fmla="*/ 4834958 w 7239622"/>
              <a:gd name="connsiteY8" fmla="*/ 6041502 h 7239621"/>
              <a:gd name="connsiteX9" fmla="*/ 4834958 w 7239622"/>
              <a:gd name="connsiteY9" fmla="*/ 6628162 h 7239621"/>
              <a:gd name="connsiteX10" fmla="*/ 5421692 w 7239622"/>
              <a:gd name="connsiteY10" fmla="*/ 6628162 h 7239621"/>
              <a:gd name="connsiteX11" fmla="*/ 5421692 w 7239622"/>
              <a:gd name="connsiteY11" fmla="*/ 6041502 h 7239621"/>
              <a:gd name="connsiteX12" fmla="*/ 4231774 w 7239622"/>
              <a:gd name="connsiteY12" fmla="*/ 6041502 h 7239621"/>
              <a:gd name="connsiteX13" fmla="*/ 4231774 w 7239622"/>
              <a:gd name="connsiteY13" fmla="*/ 6628162 h 7239621"/>
              <a:gd name="connsiteX14" fmla="*/ 4818424 w 7239622"/>
              <a:gd name="connsiteY14" fmla="*/ 6628162 h 7239621"/>
              <a:gd name="connsiteX15" fmla="*/ 4818424 w 7239622"/>
              <a:gd name="connsiteY15" fmla="*/ 6041502 h 7239621"/>
              <a:gd name="connsiteX16" fmla="*/ 3628486 w 7239622"/>
              <a:gd name="connsiteY16" fmla="*/ 6041502 h 7239621"/>
              <a:gd name="connsiteX17" fmla="*/ 3628486 w 7239622"/>
              <a:gd name="connsiteY17" fmla="*/ 6628162 h 7239621"/>
              <a:gd name="connsiteX18" fmla="*/ 4215240 w 7239622"/>
              <a:gd name="connsiteY18" fmla="*/ 6628162 h 7239621"/>
              <a:gd name="connsiteX19" fmla="*/ 4215240 w 7239622"/>
              <a:gd name="connsiteY19" fmla="*/ 6041502 h 7239621"/>
              <a:gd name="connsiteX20" fmla="*/ 3025300 w 7239622"/>
              <a:gd name="connsiteY20" fmla="*/ 6041502 h 7239621"/>
              <a:gd name="connsiteX21" fmla="*/ 3025300 w 7239622"/>
              <a:gd name="connsiteY21" fmla="*/ 6628162 h 7239621"/>
              <a:gd name="connsiteX22" fmla="*/ 3611952 w 7239622"/>
              <a:gd name="connsiteY22" fmla="*/ 6628162 h 7239621"/>
              <a:gd name="connsiteX23" fmla="*/ 3611952 w 7239622"/>
              <a:gd name="connsiteY23" fmla="*/ 6041502 h 7239621"/>
              <a:gd name="connsiteX24" fmla="*/ 2421124 w 7239622"/>
              <a:gd name="connsiteY24" fmla="*/ 6041502 h 7239621"/>
              <a:gd name="connsiteX25" fmla="*/ 2421124 w 7239622"/>
              <a:gd name="connsiteY25" fmla="*/ 6628162 h 7239621"/>
              <a:gd name="connsiteX26" fmla="*/ 3008766 w 7239622"/>
              <a:gd name="connsiteY26" fmla="*/ 6628162 h 7239621"/>
              <a:gd name="connsiteX27" fmla="*/ 3008766 w 7239622"/>
              <a:gd name="connsiteY27" fmla="*/ 6041502 h 7239621"/>
              <a:gd name="connsiteX28" fmla="*/ 1817940 w 7239622"/>
              <a:gd name="connsiteY28" fmla="*/ 6041502 h 7239621"/>
              <a:gd name="connsiteX29" fmla="*/ 1817940 w 7239622"/>
              <a:gd name="connsiteY29" fmla="*/ 6628162 h 7239621"/>
              <a:gd name="connsiteX30" fmla="*/ 2404588 w 7239622"/>
              <a:gd name="connsiteY30" fmla="*/ 6628162 h 7239621"/>
              <a:gd name="connsiteX31" fmla="*/ 2404588 w 7239622"/>
              <a:gd name="connsiteY31" fmla="*/ 6041502 h 7239621"/>
              <a:gd name="connsiteX32" fmla="*/ 1214652 w 7239622"/>
              <a:gd name="connsiteY32" fmla="*/ 6041502 h 7239621"/>
              <a:gd name="connsiteX33" fmla="*/ 1214652 w 7239622"/>
              <a:gd name="connsiteY33" fmla="*/ 6628162 h 7239621"/>
              <a:gd name="connsiteX34" fmla="*/ 1801404 w 7239622"/>
              <a:gd name="connsiteY34" fmla="*/ 6628162 h 7239621"/>
              <a:gd name="connsiteX35" fmla="*/ 1801404 w 7239622"/>
              <a:gd name="connsiteY35" fmla="*/ 6041502 h 7239621"/>
              <a:gd name="connsiteX36" fmla="*/ 611468 w 7239622"/>
              <a:gd name="connsiteY36" fmla="*/ 6041502 h 7239621"/>
              <a:gd name="connsiteX37" fmla="*/ 611468 w 7239622"/>
              <a:gd name="connsiteY37" fmla="*/ 6628162 h 7239621"/>
              <a:gd name="connsiteX38" fmla="*/ 1198116 w 7239622"/>
              <a:gd name="connsiteY38" fmla="*/ 6628162 h 7239621"/>
              <a:gd name="connsiteX39" fmla="*/ 1198116 w 7239622"/>
              <a:gd name="connsiteY39" fmla="*/ 6041502 h 7239621"/>
              <a:gd name="connsiteX40" fmla="*/ 6041420 w 7239622"/>
              <a:gd name="connsiteY40" fmla="*/ 5438225 h 7239621"/>
              <a:gd name="connsiteX41" fmla="*/ 6041420 w 7239622"/>
              <a:gd name="connsiteY41" fmla="*/ 6024967 h 7239621"/>
              <a:gd name="connsiteX42" fmla="*/ 6628152 w 7239622"/>
              <a:gd name="connsiteY42" fmla="*/ 6024967 h 7239621"/>
              <a:gd name="connsiteX43" fmla="*/ 6628152 w 7239622"/>
              <a:gd name="connsiteY43" fmla="*/ 5438225 h 7239621"/>
              <a:gd name="connsiteX44" fmla="*/ 5438226 w 7239622"/>
              <a:gd name="connsiteY44" fmla="*/ 5438225 h 7239621"/>
              <a:gd name="connsiteX45" fmla="*/ 5438226 w 7239622"/>
              <a:gd name="connsiteY45" fmla="*/ 6024967 h 7239621"/>
              <a:gd name="connsiteX46" fmla="*/ 6024884 w 7239622"/>
              <a:gd name="connsiteY46" fmla="*/ 6024967 h 7239621"/>
              <a:gd name="connsiteX47" fmla="*/ 6024884 w 7239622"/>
              <a:gd name="connsiteY47" fmla="*/ 5438225 h 7239621"/>
              <a:gd name="connsiteX48" fmla="*/ 4834958 w 7239622"/>
              <a:gd name="connsiteY48" fmla="*/ 5438225 h 7239621"/>
              <a:gd name="connsiteX49" fmla="*/ 4834958 w 7239622"/>
              <a:gd name="connsiteY49" fmla="*/ 6024967 h 7239621"/>
              <a:gd name="connsiteX50" fmla="*/ 5421692 w 7239622"/>
              <a:gd name="connsiteY50" fmla="*/ 6024967 h 7239621"/>
              <a:gd name="connsiteX51" fmla="*/ 5421692 w 7239622"/>
              <a:gd name="connsiteY51" fmla="*/ 5438225 h 7239621"/>
              <a:gd name="connsiteX52" fmla="*/ 4231774 w 7239622"/>
              <a:gd name="connsiteY52" fmla="*/ 5438225 h 7239621"/>
              <a:gd name="connsiteX53" fmla="*/ 4231774 w 7239622"/>
              <a:gd name="connsiteY53" fmla="*/ 6024967 h 7239621"/>
              <a:gd name="connsiteX54" fmla="*/ 4818424 w 7239622"/>
              <a:gd name="connsiteY54" fmla="*/ 6024967 h 7239621"/>
              <a:gd name="connsiteX55" fmla="*/ 4818424 w 7239622"/>
              <a:gd name="connsiteY55" fmla="*/ 5438225 h 7239621"/>
              <a:gd name="connsiteX56" fmla="*/ 3628486 w 7239622"/>
              <a:gd name="connsiteY56" fmla="*/ 5438225 h 7239621"/>
              <a:gd name="connsiteX57" fmla="*/ 3628486 w 7239622"/>
              <a:gd name="connsiteY57" fmla="*/ 6024967 h 7239621"/>
              <a:gd name="connsiteX58" fmla="*/ 4215240 w 7239622"/>
              <a:gd name="connsiteY58" fmla="*/ 6024967 h 7239621"/>
              <a:gd name="connsiteX59" fmla="*/ 4215240 w 7239622"/>
              <a:gd name="connsiteY59" fmla="*/ 5438225 h 7239621"/>
              <a:gd name="connsiteX60" fmla="*/ 3025300 w 7239622"/>
              <a:gd name="connsiteY60" fmla="*/ 5438225 h 7239621"/>
              <a:gd name="connsiteX61" fmla="*/ 3025300 w 7239622"/>
              <a:gd name="connsiteY61" fmla="*/ 6024967 h 7239621"/>
              <a:gd name="connsiteX62" fmla="*/ 3611952 w 7239622"/>
              <a:gd name="connsiteY62" fmla="*/ 6024967 h 7239621"/>
              <a:gd name="connsiteX63" fmla="*/ 3611952 w 7239622"/>
              <a:gd name="connsiteY63" fmla="*/ 5438225 h 7239621"/>
              <a:gd name="connsiteX64" fmla="*/ 2421124 w 7239622"/>
              <a:gd name="connsiteY64" fmla="*/ 5438225 h 7239621"/>
              <a:gd name="connsiteX65" fmla="*/ 2421124 w 7239622"/>
              <a:gd name="connsiteY65" fmla="*/ 6024967 h 7239621"/>
              <a:gd name="connsiteX66" fmla="*/ 3008766 w 7239622"/>
              <a:gd name="connsiteY66" fmla="*/ 6024967 h 7239621"/>
              <a:gd name="connsiteX67" fmla="*/ 3008766 w 7239622"/>
              <a:gd name="connsiteY67" fmla="*/ 5438225 h 7239621"/>
              <a:gd name="connsiteX68" fmla="*/ 1817940 w 7239622"/>
              <a:gd name="connsiteY68" fmla="*/ 5438225 h 7239621"/>
              <a:gd name="connsiteX69" fmla="*/ 1817940 w 7239622"/>
              <a:gd name="connsiteY69" fmla="*/ 6024967 h 7239621"/>
              <a:gd name="connsiteX70" fmla="*/ 2404588 w 7239622"/>
              <a:gd name="connsiteY70" fmla="*/ 6024967 h 7239621"/>
              <a:gd name="connsiteX71" fmla="*/ 2404588 w 7239622"/>
              <a:gd name="connsiteY71" fmla="*/ 5438225 h 7239621"/>
              <a:gd name="connsiteX72" fmla="*/ 1214652 w 7239622"/>
              <a:gd name="connsiteY72" fmla="*/ 5438225 h 7239621"/>
              <a:gd name="connsiteX73" fmla="*/ 1214652 w 7239622"/>
              <a:gd name="connsiteY73" fmla="*/ 6024967 h 7239621"/>
              <a:gd name="connsiteX74" fmla="*/ 1801404 w 7239622"/>
              <a:gd name="connsiteY74" fmla="*/ 6024967 h 7239621"/>
              <a:gd name="connsiteX75" fmla="*/ 1801404 w 7239622"/>
              <a:gd name="connsiteY75" fmla="*/ 5438225 h 7239621"/>
              <a:gd name="connsiteX76" fmla="*/ 611468 w 7239622"/>
              <a:gd name="connsiteY76" fmla="*/ 5438225 h 7239621"/>
              <a:gd name="connsiteX77" fmla="*/ 611468 w 7239622"/>
              <a:gd name="connsiteY77" fmla="*/ 6024967 h 7239621"/>
              <a:gd name="connsiteX78" fmla="*/ 1198116 w 7239622"/>
              <a:gd name="connsiteY78" fmla="*/ 6024967 h 7239621"/>
              <a:gd name="connsiteX79" fmla="*/ 1198116 w 7239622"/>
              <a:gd name="connsiteY79" fmla="*/ 5438225 h 7239621"/>
              <a:gd name="connsiteX80" fmla="*/ 6041420 w 7239622"/>
              <a:gd name="connsiteY80" fmla="*/ 4835030 h 7239621"/>
              <a:gd name="connsiteX81" fmla="*/ 6041420 w 7239622"/>
              <a:gd name="connsiteY81" fmla="*/ 5421690 h 7239621"/>
              <a:gd name="connsiteX82" fmla="*/ 6628152 w 7239622"/>
              <a:gd name="connsiteY82" fmla="*/ 5421690 h 7239621"/>
              <a:gd name="connsiteX83" fmla="*/ 6628152 w 7239622"/>
              <a:gd name="connsiteY83" fmla="*/ 4835030 h 7239621"/>
              <a:gd name="connsiteX84" fmla="*/ 5438226 w 7239622"/>
              <a:gd name="connsiteY84" fmla="*/ 4835030 h 7239621"/>
              <a:gd name="connsiteX85" fmla="*/ 5438226 w 7239622"/>
              <a:gd name="connsiteY85" fmla="*/ 5421690 h 7239621"/>
              <a:gd name="connsiteX86" fmla="*/ 6024884 w 7239622"/>
              <a:gd name="connsiteY86" fmla="*/ 5421690 h 7239621"/>
              <a:gd name="connsiteX87" fmla="*/ 6024884 w 7239622"/>
              <a:gd name="connsiteY87" fmla="*/ 4835030 h 7239621"/>
              <a:gd name="connsiteX88" fmla="*/ 4834958 w 7239622"/>
              <a:gd name="connsiteY88" fmla="*/ 4835030 h 7239621"/>
              <a:gd name="connsiteX89" fmla="*/ 4834958 w 7239622"/>
              <a:gd name="connsiteY89" fmla="*/ 5421690 h 7239621"/>
              <a:gd name="connsiteX90" fmla="*/ 5421692 w 7239622"/>
              <a:gd name="connsiteY90" fmla="*/ 5421690 h 7239621"/>
              <a:gd name="connsiteX91" fmla="*/ 5421692 w 7239622"/>
              <a:gd name="connsiteY91" fmla="*/ 4835030 h 7239621"/>
              <a:gd name="connsiteX92" fmla="*/ 4231774 w 7239622"/>
              <a:gd name="connsiteY92" fmla="*/ 4835030 h 7239621"/>
              <a:gd name="connsiteX93" fmla="*/ 4231774 w 7239622"/>
              <a:gd name="connsiteY93" fmla="*/ 5421690 h 7239621"/>
              <a:gd name="connsiteX94" fmla="*/ 4818424 w 7239622"/>
              <a:gd name="connsiteY94" fmla="*/ 5421690 h 7239621"/>
              <a:gd name="connsiteX95" fmla="*/ 4818424 w 7239622"/>
              <a:gd name="connsiteY95" fmla="*/ 4835030 h 7239621"/>
              <a:gd name="connsiteX96" fmla="*/ 3628486 w 7239622"/>
              <a:gd name="connsiteY96" fmla="*/ 4835030 h 7239621"/>
              <a:gd name="connsiteX97" fmla="*/ 3628486 w 7239622"/>
              <a:gd name="connsiteY97" fmla="*/ 5421690 h 7239621"/>
              <a:gd name="connsiteX98" fmla="*/ 4215240 w 7239622"/>
              <a:gd name="connsiteY98" fmla="*/ 5421690 h 7239621"/>
              <a:gd name="connsiteX99" fmla="*/ 4215240 w 7239622"/>
              <a:gd name="connsiteY99" fmla="*/ 4835030 h 7239621"/>
              <a:gd name="connsiteX100" fmla="*/ 3025300 w 7239622"/>
              <a:gd name="connsiteY100" fmla="*/ 4835030 h 7239621"/>
              <a:gd name="connsiteX101" fmla="*/ 3025300 w 7239622"/>
              <a:gd name="connsiteY101" fmla="*/ 5421690 h 7239621"/>
              <a:gd name="connsiteX102" fmla="*/ 3611952 w 7239622"/>
              <a:gd name="connsiteY102" fmla="*/ 5421690 h 7239621"/>
              <a:gd name="connsiteX103" fmla="*/ 3611952 w 7239622"/>
              <a:gd name="connsiteY103" fmla="*/ 4835030 h 7239621"/>
              <a:gd name="connsiteX104" fmla="*/ 2421124 w 7239622"/>
              <a:gd name="connsiteY104" fmla="*/ 4835030 h 7239621"/>
              <a:gd name="connsiteX105" fmla="*/ 2421124 w 7239622"/>
              <a:gd name="connsiteY105" fmla="*/ 5421690 h 7239621"/>
              <a:gd name="connsiteX106" fmla="*/ 3008766 w 7239622"/>
              <a:gd name="connsiteY106" fmla="*/ 5421690 h 7239621"/>
              <a:gd name="connsiteX107" fmla="*/ 3008766 w 7239622"/>
              <a:gd name="connsiteY107" fmla="*/ 4835030 h 7239621"/>
              <a:gd name="connsiteX108" fmla="*/ 1817940 w 7239622"/>
              <a:gd name="connsiteY108" fmla="*/ 4835030 h 7239621"/>
              <a:gd name="connsiteX109" fmla="*/ 1817940 w 7239622"/>
              <a:gd name="connsiteY109" fmla="*/ 5421690 h 7239621"/>
              <a:gd name="connsiteX110" fmla="*/ 2404588 w 7239622"/>
              <a:gd name="connsiteY110" fmla="*/ 5421690 h 7239621"/>
              <a:gd name="connsiteX111" fmla="*/ 2404588 w 7239622"/>
              <a:gd name="connsiteY111" fmla="*/ 4835030 h 7239621"/>
              <a:gd name="connsiteX112" fmla="*/ 1214652 w 7239622"/>
              <a:gd name="connsiteY112" fmla="*/ 4835030 h 7239621"/>
              <a:gd name="connsiteX113" fmla="*/ 1214652 w 7239622"/>
              <a:gd name="connsiteY113" fmla="*/ 5421690 h 7239621"/>
              <a:gd name="connsiteX114" fmla="*/ 1801404 w 7239622"/>
              <a:gd name="connsiteY114" fmla="*/ 5421690 h 7239621"/>
              <a:gd name="connsiteX115" fmla="*/ 1801404 w 7239622"/>
              <a:gd name="connsiteY115" fmla="*/ 4835030 h 7239621"/>
              <a:gd name="connsiteX116" fmla="*/ 611468 w 7239622"/>
              <a:gd name="connsiteY116" fmla="*/ 4835030 h 7239621"/>
              <a:gd name="connsiteX117" fmla="*/ 611468 w 7239622"/>
              <a:gd name="connsiteY117" fmla="*/ 5421690 h 7239621"/>
              <a:gd name="connsiteX118" fmla="*/ 1198116 w 7239622"/>
              <a:gd name="connsiteY118" fmla="*/ 5421690 h 7239621"/>
              <a:gd name="connsiteX119" fmla="*/ 1198116 w 7239622"/>
              <a:gd name="connsiteY119" fmla="*/ 4835030 h 7239621"/>
              <a:gd name="connsiteX120" fmla="*/ 6041420 w 7239622"/>
              <a:gd name="connsiteY120" fmla="*/ 4230852 h 7239621"/>
              <a:gd name="connsiteX121" fmla="*/ 6041420 w 7239622"/>
              <a:gd name="connsiteY121" fmla="*/ 4818495 h 7239621"/>
              <a:gd name="connsiteX122" fmla="*/ 6628152 w 7239622"/>
              <a:gd name="connsiteY122" fmla="*/ 4818495 h 7239621"/>
              <a:gd name="connsiteX123" fmla="*/ 6628152 w 7239622"/>
              <a:gd name="connsiteY123" fmla="*/ 4230852 h 7239621"/>
              <a:gd name="connsiteX124" fmla="*/ 5438226 w 7239622"/>
              <a:gd name="connsiteY124" fmla="*/ 4230852 h 7239621"/>
              <a:gd name="connsiteX125" fmla="*/ 5438226 w 7239622"/>
              <a:gd name="connsiteY125" fmla="*/ 4818495 h 7239621"/>
              <a:gd name="connsiteX126" fmla="*/ 6024884 w 7239622"/>
              <a:gd name="connsiteY126" fmla="*/ 4818495 h 7239621"/>
              <a:gd name="connsiteX127" fmla="*/ 6024884 w 7239622"/>
              <a:gd name="connsiteY127" fmla="*/ 4230852 h 7239621"/>
              <a:gd name="connsiteX128" fmla="*/ 4834958 w 7239622"/>
              <a:gd name="connsiteY128" fmla="*/ 4230852 h 7239621"/>
              <a:gd name="connsiteX129" fmla="*/ 4834958 w 7239622"/>
              <a:gd name="connsiteY129" fmla="*/ 4818495 h 7239621"/>
              <a:gd name="connsiteX130" fmla="*/ 5421692 w 7239622"/>
              <a:gd name="connsiteY130" fmla="*/ 4818495 h 7239621"/>
              <a:gd name="connsiteX131" fmla="*/ 5421692 w 7239622"/>
              <a:gd name="connsiteY131" fmla="*/ 4230852 h 7239621"/>
              <a:gd name="connsiteX132" fmla="*/ 4231774 w 7239622"/>
              <a:gd name="connsiteY132" fmla="*/ 4230852 h 7239621"/>
              <a:gd name="connsiteX133" fmla="*/ 4231774 w 7239622"/>
              <a:gd name="connsiteY133" fmla="*/ 4818495 h 7239621"/>
              <a:gd name="connsiteX134" fmla="*/ 4818424 w 7239622"/>
              <a:gd name="connsiteY134" fmla="*/ 4818495 h 7239621"/>
              <a:gd name="connsiteX135" fmla="*/ 4818424 w 7239622"/>
              <a:gd name="connsiteY135" fmla="*/ 4230852 h 7239621"/>
              <a:gd name="connsiteX136" fmla="*/ 3628486 w 7239622"/>
              <a:gd name="connsiteY136" fmla="*/ 4230852 h 7239621"/>
              <a:gd name="connsiteX137" fmla="*/ 3628486 w 7239622"/>
              <a:gd name="connsiteY137" fmla="*/ 4818495 h 7239621"/>
              <a:gd name="connsiteX138" fmla="*/ 4215240 w 7239622"/>
              <a:gd name="connsiteY138" fmla="*/ 4818495 h 7239621"/>
              <a:gd name="connsiteX139" fmla="*/ 4215240 w 7239622"/>
              <a:gd name="connsiteY139" fmla="*/ 4230852 h 7239621"/>
              <a:gd name="connsiteX140" fmla="*/ 3025300 w 7239622"/>
              <a:gd name="connsiteY140" fmla="*/ 4230852 h 7239621"/>
              <a:gd name="connsiteX141" fmla="*/ 3025300 w 7239622"/>
              <a:gd name="connsiteY141" fmla="*/ 4818495 h 7239621"/>
              <a:gd name="connsiteX142" fmla="*/ 3611952 w 7239622"/>
              <a:gd name="connsiteY142" fmla="*/ 4818495 h 7239621"/>
              <a:gd name="connsiteX143" fmla="*/ 3611952 w 7239622"/>
              <a:gd name="connsiteY143" fmla="*/ 4230852 h 7239621"/>
              <a:gd name="connsiteX144" fmla="*/ 2421124 w 7239622"/>
              <a:gd name="connsiteY144" fmla="*/ 4230852 h 7239621"/>
              <a:gd name="connsiteX145" fmla="*/ 2421124 w 7239622"/>
              <a:gd name="connsiteY145" fmla="*/ 4818495 h 7239621"/>
              <a:gd name="connsiteX146" fmla="*/ 3008766 w 7239622"/>
              <a:gd name="connsiteY146" fmla="*/ 4818495 h 7239621"/>
              <a:gd name="connsiteX147" fmla="*/ 3008766 w 7239622"/>
              <a:gd name="connsiteY147" fmla="*/ 4230852 h 7239621"/>
              <a:gd name="connsiteX148" fmla="*/ 1817940 w 7239622"/>
              <a:gd name="connsiteY148" fmla="*/ 4230852 h 7239621"/>
              <a:gd name="connsiteX149" fmla="*/ 1817940 w 7239622"/>
              <a:gd name="connsiteY149" fmla="*/ 4818495 h 7239621"/>
              <a:gd name="connsiteX150" fmla="*/ 2404588 w 7239622"/>
              <a:gd name="connsiteY150" fmla="*/ 4818495 h 7239621"/>
              <a:gd name="connsiteX151" fmla="*/ 2404588 w 7239622"/>
              <a:gd name="connsiteY151" fmla="*/ 4230852 h 7239621"/>
              <a:gd name="connsiteX152" fmla="*/ 1214652 w 7239622"/>
              <a:gd name="connsiteY152" fmla="*/ 4230852 h 7239621"/>
              <a:gd name="connsiteX153" fmla="*/ 1214652 w 7239622"/>
              <a:gd name="connsiteY153" fmla="*/ 4818495 h 7239621"/>
              <a:gd name="connsiteX154" fmla="*/ 1801404 w 7239622"/>
              <a:gd name="connsiteY154" fmla="*/ 4818495 h 7239621"/>
              <a:gd name="connsiteX155" fmla="*/ 1801404 w 7239622"/>
              <a:gd name="connsiteY155" fmla="*/ 4230852 h 7239621"/>
              <a:gd name="connsiteX156" fmla="*/ 611468 w 7239622"/>
              <a:gd name="connsiteY156" fmla="*/ 4230852 h 7239621"/>
              <a:gd name="connsiteX157" fmla="*/ 611468 w 7239622"/>
              <a:gd name="connsiteY157" fmla="*/ 4818495 h 7239621"/>
              <a:gd name="connsiteX158" fmla="*/ 1198116 w 7239622"/>
              <a:gd name="connsiteY158" fmla="*/ 4818495 h 7239621"/>
              <a:gd name="connsiteX159" fmla="*/ 1198116 w 7239622"/>
              <a:gd name="connsiteY159" fmla="*/ 4230852 h 7239621"/>
              <a:gd name="connsiteX160" fmla="*/ 6041420 w 7239622"/>
              <a:gd name="connsiteY160" fmla="*/ 3627669 h 7239621"/>
              <a:gd name="connsiteX161" fmla="*/ 6041420 w 7239622"/>
              <a:gd name="connsiteY161" fmla="*/ 4214317 h 7239621"/>
              <a:gd name="connsiteX162" fmla="*/ 6628152 w 7239622"/>
              <a:gd name="connsiteY162" fmla="*/ 4214317 h 7239621"/>
              <a:gd name="connsiteX163" fmla="*/ 6628152 w 7239622"/>
              <a:gd name="connsiteY163" fmla="*/ 3627669 h 7239621"/>
              <a:gd name="connsiteX164" fmla="*/ 5438226 w 7239622"/>
              <a:gd name="connsiteY164" fmla="*/ 3627669 h 7239621"/>
              <a:gd name="connsiteX165" fmla="*/ 5438226 w 7239622"/>
              <a:gd name="connsiteY165" fmla="*/ 4214317 h 7239621"/>
              <a:gd name="connsiteX166" fmla="*/ 6024884 w 7239622"/>
              <a:gd name="connsiteY166" fmla="*/ 4214317 h 7239621"/>
              <a:gd name="connsiteX167" fmla="*/ 6024884 w 7239622"/>
              <a:gd name="connsiteY167" fmla="*/ 3627669 h 7239621"/>
              <a:gd name="connsiteX168" fmla="*/ 4834958 w 7239622"/>
              <a:gd name="connsiteY168" fmla="*/ 3627669 h 7239621"/>
              <a:gd name="connsiteX169" fmla="*/ 4834958 w 7239622"/>
              <a:gd name="connsiteY169" fmla="*/ 4214317 h 7239621"/>
              <a:gd name="connsiteX170" fmla="*/ 5421692 w 7239622"/>
              <a:gd name="connsiteY170" fmla="*/ 4214317 h 7239621"/>
              <a:gd name="connsiteX171" fmla="*/ 5421692 w 7239622"/>
              <a:gd name="connsiteY171" fmla="*/ 3627669 h 7239621"/>
              <a:gd name="connsiteX172" fmla="*/ 4231774 w 7239622"/>
              <a:gd name="connsiteY172" fmla="*/ 3627669 h 7239621"/>
              <a:gd name="connsiteX173" fmla="*/ 4231774 w 7239622"/>
              <a:gd name="connsiteY173" fmla="*/ 4214317 h 7239621"/>
              <a:gd name="connsiteX174" fmla="*/ 4818424 w 7239622"/>
              <a:gd name="connsiteY174" fmla="*/ 4214317 h 7239621"/>
              <a:gd name="connsiteX175" fmla="*/ 4818424 w 7239622"/>
              <a:gd name="connsiteY175" fmla="*/ 3627669 h 7239621"/>
              <a:gd name="connsiteX176" fmla="*/ 3628486 w 7239622"/>
              <a:gd name="connsiteY176" fmla="*/ 3627669 h 7239621"/>
              <a:gd name="connsiteX177" fmla="*/ 3628486 w 7239622"/>
              <a:gd name="connsiteY177" fmla="*/ 4214317 h 7239621"/>
              <a:gd name="connsiteX178" fmla="*/ 4215240 w 7239622"/>
              <a:gd name="connsiteY178" fmla="*/ 4214317 h 7239621"/>
              <a:gd name="connsiteX179" fmla="*/ 4215240 w 7239622"/>
              <a:gd name="connsiteY179" fmla="*/ 3627669 h 7239621"/>
              <a:gd name="connsiteX180" fmla="*/ 3025300 w 7239622"/>
              <a:gd name="connsiteY180" fmla="*/ 3627669 h 7239621"/>
              <a:gd name="connsiteX181" fmla="*/ 3025300 w 7239622"/>
              <a:gd name="connsiteY181" fmla="*/ 4214317 h 7239621"/>
              <a:gd name="connsiteX182" fmla="*/ 3611952 w 7239622"/>
              <a:gd name="connsiteY182" fmla="*/ 4214317 h 7239621"/>
              <a:gd name="connsiteX183" fmla="*/ 3611952 w 7239622"/>
              <a:gd name="connsiteY183" fmla="*/ 3627669 h 7239621"/>
              <a:gd name="connsiteX184" fmla="*/ 2421124 w 7239622"/>
              <a:gd name="connsiteY184" fmla="*/ 3627669 h 7239621"/>
              <a:gd name="connsiteX185" fmla="*/ 2421124 w 7239622"/>
              <a:gd name="connsiteY185" fmla="*/ 4214317 h 7239621"/>
              <a:gd name="connsiteX186" fmla="*/ 3008766 w 7239622"/>
              <a:gd name="connsiteY186" fmla="*/ 4214317 h 7239621"/>
              <a:gd name="connsiteX187" fmla="*/ 3008766 w 7239622"/>
              <a:gd name="connsiteY187" fmla="*/ 3627669 h 7239621"/>
              <a:gd name="connsiteX188" fmla="*/ 1817940 w 7239622"/>
              <a:gd name="connsiteY188" fmla="*/ 3627669 h 7239621"/>
              <a:gd name="connsiteX189" fmla="*/ 1817940 w 7239622"/>
              <a:gd name="connsiteY189" fmla="*/ 4214317 h 7239621"/>
              <a:gd name="connsiteX190" fmla="*/ 2404588 w 7239622"/>
              <a:gd name="connsiteY190" fmla="*/ 4214317 h 7239621"/>
              <a:gd name="connsiteX191" fmla="*/ 2404588 w 7239622"/>
              <a:gd name="connsiteY191" fmla="*/ 3627669 h 7239621"/>
              <a:gd name="connsiteX192" fmla="*/ 1214652 w 7239622"/>
              <a:gd name="connsiteY192" fmla="*/ 3627669 h 7239621"/>
              <a:gd name="connsiteX193" fmla="*/ 1214652 w 7239622"/>
              <a:gd name="connsiteY193" fmla="*/ 4214317 h 7239621"/>
              <a:gd name="connsiteX194" fmla="*/ 1801404 w 7239622"/>
              <a:gd name="connsiteY194" fmla="*/ 4214317 h 7239621"/>
              <a:gd name="connsiteX195" fmla="*/ 1801404 w 7239622"/>
              <a:gd name="connsiteY195" fmla="*/ 3627669 h 7239621"/>
              <a:gd name="connsiteX196" fmla="*/ 611468 w 7239622"/>
              <a:gd name="connsiteY196" fmla="*/ 3627669 h 7239621"/>
              <a:gd name="connsiteX197" fmla="*/ 611468 w 7239622"/>
              <a:gd name="connsiteY197" fmla="*/ 4214317 h 7239621"/>
              <a:gd name="connsiteX198" fmla="*/ 1198116 w 7239622"/>
              <a:gd name="connsiteY198" fmla="*/ 4214317 h 7239621"/>
              <a:gd name="connsiteX199" fmla="*/ 1198116 w 7239622"/>
              <a:gd name="connsiteY199" fmla="*/ 3627669 h 7239621"/>
              <a:gd name="connsiteX200" fmla="*/ 6041420 w 7239622"/>
              <a:gd name="connsiteY200" fmla="*/ 3024390 h 7239621"/>
              <a:gd name="connsiteX201" fmla="*/ 6041420 w 7239622"/>
              <a:gd name="connsiteY201" fmla="*/ 3611133 h 7239621"/>
              <a:gd name="connsiteX202" fmla="*/ 6628152 w 7239622"/>
              <a:gd name="connsiteY202" fmla="*/ 3611133 h 7239621"/>
              <a:gd name="connsiteX203" fmla="*/ 6628152 w 7239622"/>
              <a:gd name="connsiteY203" fmla="*/ 3024390 h 7239621"/>
              <a:gd name="connsiteX204" fmla="*/ 5438226 w 7239622"/>
              <a:gd name="connsiteY204" fmla="*/ 3024390 h 7239621"/>
              <a:gd name="connsiteX205" fmla="*/ 5438226 w 7239622"/>
              <a:gd name="connsiteY205" fmla="*/ 3611133 h 7239621"/>
              <a:gd name="connsiteX206" fmla="*/ 6024884 w 7239622"/>
              <a:gd name="connsiteY206" fmla="*/ 3611133 h 7239621"/>
              <a:gd name="connsiteX207" fmla="*/ 6024884 w 7239622"/>
              <a:gd name="connsiteY207" fmla="*/ 3024390 h 7239621"/>
              <a:gd name="connsiteX208" fmla="*/ 4834958 w 7239622"/>
              <a:gd name="connsiteY208" fmla="*/ 3024390 h 7239621"/>
              <a:gd name="connsiteX209" fmla="*/ 4834958 w 7239622"/>
              <a:gd name="connsiteY209" fmla="*/ 3611133 h 7239621"/>
              <a:gd name="connsiteX210" fmla="*/ 5421692 w 7239622"/>
              <a:gd name="connsiteY210" fmla="*/ 3611133 h 7239621"/>
              <a:gd name="connsiteX211" fmla="*/ 5421692 w 7239622"/>
              <a:gd name="connsiteY211" fmla="*/ 3024390 h 7239621"/>
              <a:gd name="connsiteX212" fmla="*/ 4231774 w 7239622"/>
              <a:gd name="connsiteY212" fmla="*/ 3024390 h 7239621"/>
              <a:gd name="connsiteX213" fmla="*/ 4231774 w 7239622"/>
              <a:gd name="connsiteY213" fmla="*/ 3611133 h 7239621"/>
              <a:gd name="connsiteX214" fmla="*/ 4818424 w 7239622"/>
              <a:gd name="connsiteY214" fmla="*/ 3611133 h 7239621"/>
              <a:gd name="connsiteX215" fmla="*/ 4818424 w 7239622"/>
              <a:gd name="connsiteY215" fmla="*/ 3024390 h 7239621"/>
              <a:gd name="connsiteX216" fmla="*/ 3628486 w 7239622"/>
              <a:gd name="connsiteY216" fmla="*/ 3024390 h 7239621"/>
              <a:gd name="connsiteX217" fmla="*/ 3628486 w 7239622"/>
              <a:gd name="connsiteY217" fmla="*/ 3611133 h 7239621"/>
              <a:gd name="connsiteX218" fmla="*/ 4215240 w 7239622"/>
              <a:gd name="connsiteY218" fmla="*/ 3611133 h 7239621"/>
              <a:gd name="connsiteX219" fmla="*/ 4215240 w 7239622"/>
              <a:gd name="connsiteY219" fmla="*/ 3024390 h 7239621"/>
              <a:gd name="connsiteX220" fmla="*/ 3025300 w 7239622"/>
              <a:gd name="connsiteY220" fmla="*/ 3024390 h 7239621"/>
              <a:gd name="connsiteX221" fmla="*/ 3025300 w 7239622"/>
              <a:gd name="connsiteY221" fmla="*/ 3611133 h 7239621"/>
              <a:gd name="connsiteX222" fmla="*/ 3611952 w 7239622"/>
              <a:gd name="connsiteY222" fmla="*/ 3611133 h 7239621"/>
              <a:gd name="connsiteX223" fmla="*/ 3611952 w 7239622"/>
              <a:gd name="connsiteY223" fmla="*/ 3024390 h 7239621"/>
              <a:gd name="connsiteX224" fmla="*/ 2421124 w 7239622"/>
              <a:gd name="connsiteY224" fmla="*/ 3024390 h 7239621"/>
              <a:gd name="connsiteX225" fmla="*/ 2421124 w 7239622"/>
              <a:gd name="connsiteY225" fmla="*/ 3611133 h 7239621"/>
              <a:gd name="connsiteX226" fmla="*/ 3008766 w 7239622"/>
              <a:gd name="connsiteY226" fmla="*/ 3611133 h 7239621"/>
              <a:gd name="connsiteX227" fmla="*/ 3008766 w 7239622"/>
              <a:gd name="connsiteY227" fmla="*/ 3024390 h 7239621"/>
              <a:gd name="connsiteX228" fmla="*/ 1817940 w 7239622"/>
              <a:gd name="connsiteY228" fmla="*/ 3024390 h 7239621"/>
              <a:gd name="connsiteX229" fmla="*/ 1817940 w 7239622"/>
              <a:gd name="connsiteY229" fmla="*/ 3611133 h 7239621"/>
              <a:gd name="connsiteX230" fmla="*/ 2404588 w 7239622"/>
              <a:gd name="connsiteY230" fmla="*/ 3611133 h 7239621"/>
              <a:gd name="connsiteX231" fmla="*/ 2404588 w 7239622"/>
              <a:gd name="connsiteY231" fmla="*/ 3024390 h 7239621"/>
              <a:gd name="connsiteX232" fmla="*/ 1214652 w 7239622"/>
              <a:gd name="connsiteY232" fmla="*/ 3024390 h 7239621"/>
              <a:gd name="connsiteX233" fmla="*/ 1214652 w 7239622"/>
              <a:gd name="connsiteY233" fmla="*/ 3611133 h 7239621"/>
              <a:gd name="connsiteX234" fmla="*/ 1801404 w 7239622"/>
              <a:gd name="connsiteY234" fmla="*/ 3611133 h 7239621"/>
              <a:gd name="connsiteX235" fmla="*/ 1801404 w 7239622"/>
              <a:gd name="connsiteY235" fmla="*/ 3024390 h 7239621"/>
              <a:gd name="connsiteX236" fmla="*/ 611468 w 7239622"/>
              <a:gd name="connsiteY236" fmla="*/ 3024390 h 7239621"/>
              <a:gd name="connsiteX237" fmla="*/ 611468 w 7239622"/>
              <a:gd name="connsiteY237" fmla="*/ 3611133 h 7239621"/>
              <a:gd name="connsiteX238" fmla="*/ 1198116 w 7239622"/>
              <a:gd name="connsiteY238" fmla="*/ 3611133 h 7239621"/>
              <a:gd name="connsiteX239" fmla="*/ 1198116 w 7239622"/>
              <a:gd name="connsiteY239" fmla="*/ 3024390 h 7239621"/>
              <a:gd name="connsiteX240" fmla="*/ 6041420 w 7239622"/>
              <a:gd name="connsiteY240" fmla="*/ 2421195 h 7239621"/>
              <a:gd name="connsiteX241" fmla="*/ 6041420 w 7239622"/>
              <a:gd name="connsiteY241" fmla="*/ 3007855 h 7239621"/>
              <a:gd name="connsiteX242" fmla="*/ 6628152 w 7239622"/>
              <a:gd name="connsiteY242" fmla="*/ 3007855 h 7239621"/>
              <a:gd name="connsiteX243" fmla="*/ 6628152 w 7239622"/>
              <a:gd name="connsiteY243" fmla="*/ 2421195 h 7239621"/>
              <a:gd name="connsiteX244" fmla="*/ 5438226 w 7239622"/>
              <a:gd name="connsiteY244" fmla="*/ 2421195 h 7239621"/>
              <a:gd name="connsiteX245" fmla="*/ 5438226 w 7239622"/>
              <a:gd name="connsiteY245" fmla="*/ 3007855 h 7239621"/>
              <a:gd name="connsiteX246" fmla="*/ 6024884 w 7239622"/>
              <a:gd name="connsiteY246" fmla="*/ 3007855 h 7239621"/>
              <a:gd name="connsiteX247" fmla="*/ 6024884 w 7239622"/>
              <a:gd name="connsiteY247" fmla="*/ 2421195 h 7239621"/>
              <a:gd name="connsiteX248" fmla="*/ 4834958 w 7239622"/>
              <a:gd name="connsiteY248" fmla="*/ 2421195 h 7239621"/>
              <a:gd name="connsiteX249" fmla="*/ 4834958 w 7239622"/>
              <a:gd name="connsiteY249" fmla="*/ 3007855 h 7239621"/>
              <a:gd name="connsiteX250" fmla="*/ 5421692 w 7239622"/>
              <a:gd name="connsiteY250" fmla="*/ 3007855 h 7239621"/>
              <a:gd name="connsiteX251" fmla="*/ 5421692 w 7239622"/>
              <a:gd name="connsiteY251" fmla="*/ 2421195 h 7239621"/>
              <a:gd name="connsiteX252" fmla="*/ 4231774 w 7239622"/>
              <a:gd name="connsiteY252" fmla="*/ 2421195 h 7239621"/>
              <a:gd name="connsiteX253" fmla="*/ 4231774 w 7239622"/>
              <a:gd name="connsiteY253" fmla="*/ 3007855 h 7239621"/>
              <a:gd name="connsiteX254" fmla="*/ 4818424 w 7239622"/>
              <a:gd name="connsiteY254" fmla="*/ 3007855 h 7239621"/>
              <a:gd name="connsiteX255" fmla="*/ 4818424 w 7239622"/>
              <a:gd name="connsiteY255" fmla="*/ 2421195 h 7239621"/>
              <a:gd name="connsiteX256" fmla="*/ 3628486 w 7239622"/>
              <a:gd name="connsiteY256" fmla="*/ 2421195 h 7239621"/>
              <a:gd name="connsiteX257" fmla="*/ 3628486 w 7239622"/>
              <a:gd name="connsiteY257" fmla="*/ 3007855 h 7239621"/>
              <a:gd name="connsiteX258" fmla="*/ 4215240 w 7239622"/>
              <a:gd name="connsiteY258" fmla="*/ 3007855 h 7239621"/>
              <a:gd name="connsiteX259" fmla="*/ 4215240 w 7239622"/>
              <a:gd name="connsiteY259" fmla="*/ 2421195 h 7239621"/>
              <a:gd name="connsiteX260" fmla="*/ 3025300 w 7239622"/>
              <a:gd name="connsiteY260" fmla="*/ 2421195 h 7239621"/>
              <a:gd name="connsiteX261" fmla="*/ 3025300 w 7239622"/>
              <a:gd name="connsiteY261" fmla="*/ 3007855 h 7239621"/>
              <a:gd name="connsiteX262" fmla="*/ 3611952 w 7239622"/>
              <a:gd name="connsiteY262" fmla="*/ 3007855 h 7239621"/>
              <a:gd name="connsiteX263" fmla="*/ 3611952 w 7239622"/>
              <a:gd name="connsiteY263" fmla="*/ 2421195 h 7239621"/>
              <a:gd name="connsiteX264" fmla="*/ 2421124 w 7239622"/>
              <a:gd name="connsiteY264" fmla="*/ 2421195 h 7239621"/>
              <a:gd name="connsiteX265" fmla="*/ 2421124 w 7239622"/>
              <a:gd name="connsiteY265" fmla="*/ 3007855 h 7239621"/>
              <a:gd name="connsiteX266" fmla="*/ 3008766 w 7239622"/>
              <a:gd name="connsiteY266" fmla="*/ 3007855 h 7239621"/>
              <a:gd name="connsiteX267" fmla="*/ 3008766 w 7239622"/>
              <a:gd name="connsiteY267" fmla="*/ 2421195 h 7239621"/>
              <a:gd name="connsiteX268" fmla="*/ 1817940 w 7239622"/>
              <a:gd name="connsiteY268" fmla="*/ 2421195 h 7239621"/>
              <a:gd name="connsiteX269" fmla="*/ 1817940 w 7239622"/>
              <a:gd name="connsiteY269" fmla="*/ 3007855 h 7239621"/>
              <a:gd name="connsiteX270" fmla="*/ 2404588 w 7239622"/>
              <a:gd name="connsiteY270" fmla="*/ 3007855 h 7239621"/>
              <a:gd name="connsiteX271" fmla="*/ 2404588 w 7239622"/>
              <a:gd name="connsiteY271" fmla="*/ 2421195 h 7239621"/>
              <a:gd name="connsiteX272" fmla="*/ 1214652 w 7239622"/>
              <a:gd name="connsiteY272" fmla="*/ 2421195 h 7239621"/>
              <a:gd name="connsiteX273" fmla="*/ 1214652 w 7239622"/>
              <a:gd name="connsiteY273" fmla="*/ 3007855 h 7239621"/>
              <a:gd name="connsiteX274" fmla="*/ 1801404 w 7239622"/>
              <a:gd name="connsiteY274" fmla="*/ 3007855 h 7239621"/>
              <a:gd name="connsiteX275" fmla="*/ 1801404 w 7239622"/>
              <a:gd name="connsiteY275" fmla="*/ 2421195 h 7239621"/>
              <a:gd name="connsiteX276" fmla="*/ 611468 w 7239622"/>
              <a:gd name="connsiteY276" fmla="*/ 2421195 h 7239621"/>
              <a:gd name="connsiteX277" fmla="*/ 611468 w 7239622"/>
              <a:gd name="connsiteY277" fmla="*/ 3007855 h 7239621"/>
              <a:gd name="connsiteX278" fmla="*/ 1198116 w 7239622"/>
              <a:gd name="connsiteY278" fmla="*/ 3007855 h 7239621"/>
              <a:gd name="connsiteX279" fmla="*/ 1198116 w 7239622"/>
              <a:gd name="connsiteY279" fmla="*/ 2421195 h 7239621"/>
              <a:gd name="connsiteX280" fmla="*/ 6041420 w 7239622"/>
              <a:gd name="connsiteY280" fmla="*/ 1817918 h 7239621"/>
              <a:gd name="connsiteX281" fmla="*/ 6041420 w 7239622"/>
              <a:gd name="connsiteY281" fmla="*/ 2404660 h 7239621"/>
              <a:gd name="connsiteX282" fmla="*/ 6628152 w 7239622"/>
              <a:gd name="connsiteY282" fmla="*/ 2404660 h 7239621"/>
              <a:gd name="connsiteX283" fmla="*/ 6628152 w 7239622"/>
              <a:gd name="connsiteY283" fmla="*/ 1817918 h 7239621"/>
              <a:gd name="connsiteX284" fmla="*/ 5438226 w 7239622"/>
              <a:gd name="connsiteY284" fmla="*/ 1817918 h 7239621"/>
              <a:gd name="connsiteX285" fmla="*/ 5438226 w 7239622"/>
              <a:gd name="connsiteY285" fmla="*/ 2404660 h 7239621"/>
              <a:gd name="connsiteX286" fmla="*/ 6024884 w 7239622"/>
              <a:gd name="connsiteY286" fmla="*/ 2404660 h 7239621"/>
              <a:gd name="connsiteX287" fmla="*/ 6024884 w 7239622"/>
              <a:gd name="connsiteY287" fmla="*/ 1817918 h 7239621"/>
              <a:gd name="connsiteX288" fmla="*/ 4834958 w 7239622"/>
              <a:gd name="connsiteY288" fmla="*/ 1817918 h 7239621"/>
              <a:gd name="connsiteX289" fmla="*/ 4834958 w 7239622"/>
              <a:gd name="connsiteY289" fmla="*/ 2404660 h 7239621"/>
              <a:gd name="connsiteX290" fmla="*/ 5421692 w 7239622"/>
              <a:gd name="connsiteY290" fmla="*/ 2404660 h 7239621"/>
              <a:gd name="connsiteX291" fmla="*/ 5421692 w 7239622"/>
              <a:gd name="connsiteY291" fmla="*/ 1817918 h 7239621"/>
              <a:gd name="connsiteX292" fmla="*/ 4231774 w 7239622"/>
              <a:gd name="connsiteY292" fmla="*/ 1817918 h 7239621"/>
              <a:gd name="connsiteX293" fmla="*/ 4231774 w 7239622"/>
              <a:gd name="connsiteY293" fmla="*/ 2404660 h 7239621"/>
              <a:gd name="connsiteX294" fmla="*/ 4818424 w 7239622"/>
              <a:gd name="connsiteY294" fmla="*/ 2404660 h 7239621"/>
              <a:gd name="connsiteX295" fmla="*/ 4818424 w 7239622"/>
              <a:gd name="connsiteY295" fmla="*/ 1817918 h 7239621"/>
              <a:gd name="connsiteX296" fmla="*/ 3628486 w 7239622"/>
              <a:gd name="connsiteY296" fmla="*/ 1817918 h 7239621"/>
              <a:gd name="connsiteX297" fmla="*/ 3628486 w 7239622"/>
              <a:gd name="connsiteY297" fmla="*/ 2404660 h 7239621"/>
              <a:gd name="connsiteX298" fmla="*/ 4215240 w 7239622"/>
              <a:gd name="connsiteY298" fmla="*/ 2404660 h 7239621"/>
              <a:gd name="connsiteX299" fmla="*/ 4215240 w 7239622"/>
              <a:gd name="connsiteY299" fmla="*/ 1817918 h 7239621"/>
              <a:gd name="connsiteX300" fmla="*/ 3025300 w 7239622"/>
              <a:gd name="connsiteY300" fmla="*/ 1817918 h 7239621"/>
              <a:gd name="connsiteX301" fmla="*/ 3025300 w 7239622"/>
              <a:gd name="connsiteY301" fmla="*/ 2404660 h 7239621"/>
              <a:gd name="connsiteX302" fmla="*/ 3611952 w 7239622"/>
              <a:gd name="connsiteY302" fmla="*/ 2404660 h 7239621"/>
              <a:gd name="connsiteX303" fmla="*/ 3611952 w 7239622"/>
              <a:gd name="connsiteY303" fmla="*/ 1817918 h 7239621"/>
              <a:gd name="connsiteX304" fmla="*/ 2421124 w 7239622"/>
              <a:gd name="connsiteY304" fmla="*/ 1817918 h 7239621"/>
              <a:gd name="connsiteX305" fmla="*/ 2421124 w 7239622"/>
              <a:gd name="connsiteY305" fmla="*/ 2404660 h 7239621"/>
              <a:gd name="connsiteX306" fmla="*/ 3008766 w 7239622"/>
              <a:gd name="connsiteY306" fmla="*/ 2404660 h 7239621"/>
              <a:gd name="connsiteX307" fmla="*/ 3008766 w 7239622"/>
              <a:gd name="connsiteY307" fmla="*/ 1817918 h 7239621"/>
              <a:gd name="connsiteX308" fmla="*/ 1817940 w 7239622"/>
              <a:gd name="connsiteY308" fmla="*/ 1817918 h 7239621"/>
              <a:gd name="connsiteX309" fmla="*/ 1817940 w 7239622"/>
              <a:gd name="connsiteY309" fmla="*/ 2404660 h 7239621"/>
              <a:gd name="connsiteX310" fmla="*/ 2404588 w 7239622"/>
              <a:gd name="connsiteY310" fmla="*/ 2404660 h 7239621"/>
              <a:gd name="connsiteX311" fmla="*/ 2404588 w 7239622"/>
              <a:gd name="connsiteY311" fmla="*/ 1817918 h 7239621"/>
              <a:gd name="connsiteX312" fmla="*/ 1214652 w 7239622"/>
              <a:gd name="connsiteY312" fmla="*/ 1817918 h 7239621"/>
              <a:gd name="connsiteX313" fmla="*/ 1214652 w 7239622"/>
              <a:gd name="connsiteY313" fmla="*/ 2404660 h 7239621"/>
              <a:gd name="connsiteX314" fmla="*/ 1801404 w 7239622"/>
              <a:gd name="connsiteY314" fmla="*/ 2404660 h 7239621"/>
              <a:gd name="connsiteX315" fmla="*/ 1801404 w 7239622"/>
              <a:gd name="connsiteY315" fmla="*/ 1817918 h 7239621"/>
              <a:gd name="connsiteX316" fmla="*/ 611468 w 7239622"/>
              <a:gd name="connsiteY316" fmla="*/ 1817918 h 7239621"/>
              <a:gd name="connsiteX317" fmla="*/ 611468 w 7239622"/>
              <a:gd name="connsiteY317" fmla="*/ 2404660 h 7239621"/>
              <a:gd name="connsiteX318" fmla="*/ 1198116 w 7239622"/>
              <a:gd name="connsiteY318" fmla="*/ 2404660 h 7239621"/>
              <a:gd name="connsiteX319" fmla="*/ 1198116 w 7239622"/>
              <a:gd name="connsiteY319" fmla="*/ 1817918 h 7239621"/>
              <a:gd name="connsiteX320" fmla="*/ 6041420 w 7239622"/>
              <a:gd name="connsiteY320" fmla="*/ 1214733 h 7239621"/>
              <a:gd name="connsiteX321" fmla="*/ 6041420 w 7239622"/>
              <a:gd name="connsiteY321" fmla="*/ 1801383 h 7239621"/>
              <a:gd name="connsiteX322" fmla="*/ 6628152 w 7239622"/>
              <a:gd name="connsiteY322" fmla="*/ 1801383 h 7239621"/>
              <a:gd name="connsiteX323" fmla="*/ 6628152 w 7239622"/>
              <a:gd name="connsiteY323" fmla="*/ 1214733 h 7239621"/>
              <a:gd name="connsiteX324" fmla="*/ 5438226 w 7239622"/>
              <a:gd name="connsiteY324" fmla="*/ 1214733 h 7239621"/>
              <a:gd name="connsiteX325" fmla="*/ 5438226 w 7239622"/>
              <a:gd name="connsiteY325" fmla="*/ 1801383 h 7239621"/>
              <a:gd name="connsiteX326" fmla="*/ 6024884 w 7239622"/>
              <a:gd name="connsiteY326" fmla="*/ 1801383 h 7239621"/>
              <a:gd name="connsiteX327" fmla="*/ 6024884 w 7239622"/>
              <a:gd name="connsiteY327" fmla="*/ 1214733 h 7239621"/>
              <a:gd name="connsiteX328" fmla="*/ 4834958 w 7239622"/>
              <a:gd name="connsiteY328" fmla="*/ 1214733 h 7239621"/>
              <a:gd name="connsiteX329" fmla="*/ 4834958 w 7239622"/>
              <a:gd name="connsiteY329" fmla="*/ 1801383 h 7239621"/>
              <a:gd name="connsiteX330" fmla="*/ 5421692 w 7239622"/>
              <a:gd name="connsiteY330" fmla="*/ 1801383 h 7239621"/>
              <a:gd name="connsiteX331" fmla="*/ 5421692 w 7239622"/>
              <a:gd name="connsiteY331" fmla="*/ 1214733 h 7239621"/>
              <a:gd name="connsiteX332" fmla="*/ 4231774 w 7239622"/>
              <a:gd name="connsiteY332" fmla="*/ 1214733 h 7239621"/>
              <a:gd name="connsiteX333" fmla="*/ 4231774 w 7239622"/>
              <a:gd name="connsiteY333" fmla="*/ 1801383 h 7239621"/>
              <a:gd name="connsiteX334" fmla="*/ 4818424 w 7239622"/>
              <a:gd name="connsiteY334" fmla="*/ 1801383 h 7239621"/>
              <a:gd name="connsiteX335" fmla="*/ 4818424 w 7239622"/>
              <a:gd name="connsiteY335" fmla="*/ 1214733 h 7239621"/>
              <a:gd name="connsiteX336" fmla="*/ 3628486 w 7239622"/>
              <a:gd name="connsiteY336" fmla="*/ 1214733 h 7239621"/>
              <a:gd name="connsiteX337" fmla="*/ 3628486 w 7239622"/>
              <a:gd name="connsiteY337" fmla="*/ 1801383 h 7239621"/>
              <a:gd name="connsiteX338" fmla="*/ 4215240 w 7239622"/>
              <a:gd name="connsiteY338" fmla="*/ 1801383 h 7239621"/>
              <a:gd name="connsiteX339" fmla="*/ 4215240 w 7239622"/>
              <a:gd name="connsiteY339" fmla="*/ 1214733 h 7239621"/>
              <a:gd name="connsiteX340" fmla="*/ 3025300 w 7239622"/>
              <a:gd name="connsiteY340" fmla="*/ 1214733 h 7239621"/>
              <a:gd name="connsiteX341" fmla="*/ 3025300 w 7239622"/>
              <a:gd name="connsiteY341" fmla="*/ 1801383 h 7239621"/>
              <a:gd name="connsiteX342" fmla="*/ 3611952 w 7239622"/>
              <a:gd name="connsiteY342" fmla="*/ 1801383 h 7239621"/>
              <a:gd name="connsiteX343" fmla="*/ 3611952 w 7239622"/>
              <a:gd name="connsiteY343" fmla="*/ 1214733 h 7239621"/>
              <a:gd name="connsiteX344" fmla="*/ 2421124 w 7239622"/>
              <a:gd name="connsiteY344" fmla="*/ 1214733 h 7239621"/>
              <a:gd name="connsiteX345" fmla="*/ 2421124 w 7239622"/>
              <a:gd name="connsiteY345" fmla="*/ 1801383 h 7239621"/>
              <a:gd name="connsiteX346" fmla="*/ 3008766 w 7239622"/>
              <a:gd name="connsiteY346" fmla="*/ 1801383 h 7239621"/>
              <a:gd name="connsiteX347" fmla="*/ 3008766 w 7239622"/>
              <a:gd name="connsiteY347" fmla="*/ 1214733 h 7239621"/>
              <a:gd name="connsiteX348" fmla="*/ 1817940 w 7239622"/>
              <a:gd name="connsiteY348" fmla="*/ 1214733 h 7239621"/>
              <a:gd name="connsiteX349" fmla="*/ 1817940 w 7239622"/>
              <a:gd name="connsiteY349" fmla="*/ 1801383 h 7239621"/>
              <a:gd name="connsiteX350" fmla="*/ 2404588 w 7239622"/>
              <a:gd name="connsiteY350" fmla="*/ 1801383 h 7239621"/>
              <a:gd name="connsiteX351" fmla="*/ 2404588 w 7239622"/>
              <a:gd name="connsiteY351" fmla="*/ 1214733 h 7239621"/>
              <a:gd name="connsiteX352" fmla="*/ 1214652 w 7239622"/>
              <a:gd name="connsiteY352" fmla="*/ 1214733 h 7239621"/>
              <a:gd name="connsiteX353" fmla="*/ 1214652 w 7239622"/>
              <a:gd name="connsiteY353" fmla="*/ 1801383 h 7239621"/>
              <a:gd name="connsiteX354" fmla="*/ 1801404 w 7239622"/>
              <a:gd name="connsiteY354" fmla="*/ 1801383 h 7239621"/>
              <a:gd name="connsiteX355" fmla="*/ 1801404 w 7239622"/>
              <a:gd name="connsiteY355" fmla="*/ 1214733 h 7239621"/>
              <a:gd name="connsiteX356" fmla="*/ 611468 w 7239622"/>
              <a:gd name="connsiteY356" fmla="*/ 1214733 h 7239621"/>
              <a:gd name="connsiteX357" fmla="*/ 611468 w 7239622"/>
              <a:gd name="connsiteY357" fmla="*/ 1801383 h 7239621"/>
              <a:gd name="connsiteX358" fmla="*/ 1198116 w 7239622"/>
              <a:gd name="connsiteY358" fmla="*/ 1801383 h 7239621"/>
              <a:gd name="connsiteX359" fmla="*/ 1198116 w 7239622"/>
              <a:gd name="connsiteY359" fmla="*/ 1214733 h 7239621"/>
              <a:gd name="connsiteX360" fmla="*/ 6041420 w 7239622"/>
              <a:gd name="connsiteY360" fmla="*/ 611457 h 7239621"/>
              <a:gd name="connsiteX361" fmla="*/ 6041420 w 7239622"/>
              <a:gd name="connsiteY361" fmla="*/ 1198198 h 7239621"/>
              <a:gd name="connsiteX362" fmla="*/ 6628152 w 7239622"/>
              <a:gd name="connsiteY362" fmla="*/ 1198198 h 7239621"/>
              <a:gd name="connsiteX363" fmla="*/ 6628152 w 7239622"/>
              <a:gd name="connsiteY363" fmla="*/ 611457 h 7239621"/>
              <a:gd name="connsiteX364" fmla="*/ 5438226 w 7239622"/>
              <a:gd name="connsiteY364" fmla="*/ 611457 h 7239621"/>
              <a:gd name="connsiteX365" fmla="*/ 5438226 w 7239622"/>
              <a:gd name="connsiteY365" fmla="*/ 1198198 h 7239621"/>
              <a:gd name="connsiteX366" fmla="*/ 6024884 w 7239622"/>
              <a:gd name="connsiteY366" fmla="*/ 1198198 h 7239621"/>
              <a:gd name="connsiteX367" fmla="*/ 6024884 w 7239622"/>
              <a:gd name="connsiteY367" fmla="*/ 611457 h 7239621"/>
              <a:gd name="connsiteX368" fmla="*/ 4834958 w 7239622"/>
              <a:gd name="connsiteY368" fmla="*/ 611457 h 7239621"/>
              <a:gd name="connsiteX369" fmla="*/ 4834958 w 7239622"/>
              <a:gd name="connsiteY369" fmla="*/ 1198198 h 7239621"/>
              <a:gd name="connsiteX370" fmla="*/ 5421692 w 7239622"/>
              <a:gd name="connsiteY370" fmla="*/ 1198198 h 7239621"/>
              <a:gd name="connsiteX371" fmla="*/ 5421692 w 7239622"/>
              <a:gd name="connsiteY371" fmla="*/ 611457 h 7239621"/>
              <a:gd name="connsiteX372" fmla="*/ 4231774 w 7239622"/>
              <a:gd name="connsiteY372" fmla="*/ 611457 h 7239621"/>
              <a:gd name="connsiteX373" fmla="*/ 4231774 w 7239622"/>
              <a:gd name="connsiteY373" fmla="*/ 1198198 h 7239621"/>
              <a:gd name="connsiteX374" fmla="*/ 4818424 w 7239622"/>
              <a:gd name="connsiteY374" fmla="*/ 1198198 h 7239621"/>
              <a:gd name="connsiteX375" fmla="*/ 4818424 w 7239622"/>
              <a:gd name="connsiteY375" fmla="*/ 611457 h 7239621"/>
              <a:gd name="connsiteX376" fmla="*/ 3628486 w 7239622"/>
              <a:gd name="connsiteY376" fmla="*/ 611457 h 7239621"/>
              <a:gd name="connsiteX377" fmla="*/ 3628486 w 7239622"/>
              <a:gd name="connsiteY377" fmla="*/ 1198198 h 7239621"/>
              <a:gd name="connsiteX378" fmla="*/ 4215240 w 7239622"/>
              <a:gd name="connsiteY378" fmla="*/ 1198198 h 7239621"/>
              <a:gd name="connsiteX379" fmla="*/ 4215240 w 7239622"/>
              <a:gd name="connsiteY379" fmla="*/ 611457 h 7239621"/>
              <a:gd name="connsiteX380" fmla="*/ 3025300 w 7239622"/>
              <a:gd name="connsiteY380" fmla="*/ 611457 h 7239621"/>
              <a:gd name="connsiteX381" fmla="*/ 3025300 w 7239622"/>
              <a:gd name="connsiteY381" fmla="*/ 1198198 h 7239621"/>
              <a:gd name="connsiteX382" fmla="*/ 3611952 w 7239622"/>
              <a:gd name="connsiteY382" fmla="*/ 1198198 h 7239621"/>
              <a:gd name="connsiteX383" fmla="*/ 3611952 w 7239622"/>
              <a:gd name="connsiteY383" fmla="*/ 611457 h 7239621"/>
              <a:gd name="connsiteX384" fmla="*/ 2421124 w 7239622"/>
              <a:gd name="connsiteY384" fmla="*/ 611457 h 7239621"/>
              <a:gd name="connsiteX385" fmla="*/ 2421124 w 7239622"/>
              <a:gd name="connsiteY385" fmla="*/ 1198198 h 7239621"/>
              <a:gd name="connsiteX386" fmla="*/ 3008766 w 7239622"/>
              <a:gd name="connsiteY386" fmla="*/ 1198198 h 7239621"/>
              <a:gd name="connsiteX387" fmla="*/ 3008766 w 7239622"/>
              <a:gd name="connsiteY387" fmla="*/ 611457 h 7239621"/>
              <a:gd name="connsiteX388" fmla="*/ 1817940 w 7239622"/>
              <a:gd name="connsiteY388" fmla="*/ 611457 h 7239621"/>
              <a:gd name="connsiteX389" fmla="*/ 1817940 w 7239622"/>
              <a:gd name="connsiteY389" fmla="*/ 1198198 h 7239621"/>
              <a:gd name="connsiteX390" fmla="*/ 2404588 w 7239622"/>
              <a:gd name="connsiteY390" fmla="*/ 1198198 h 7239621"/>
              <a:gd name="connsiteX391" fmla="*/ 2404588 w 7239622"/>
              <a:gd name="connsiteY391" fmla="*/ 611457 h 7239621"/>
              <a:gd name="connsiteX392" fmla="*/ 1214652 w 7239622"/>
              <a:gd name="connsiteY392" fmla="*/ 611457 h 7239621"/>
              <a:gd name="connsiteX393" fmla="*/ 1214652 w 7239622"/>
              <a:gd name="connsiteY393" fmla="*/ 1198198 h 7239621"/>
              <a:gd name="connsiteX394" fmla="*/ 1801404 w 7239622"/>
              <a:gd name="connsiteY394" fmla="*/ 1198198 h 7239621"/>
              <a:gd name="connsiteX395" fmla="*/ 1801404 w 7239622"/>
              <a:gd name="connsiteY395" fmla="*/ 611457 h 7239621"/>
              <a:gd name="connsiteX396" fmla="*/ 611468 w 7239622"/>
              <a:gd name="connsiteY396" fmla="*/ 611457 h 7239621"/>
              <a:gd name="connsiteX397" fmla="*/ 611468 w 7239622"/>
              <a:gd name="connsiteY397" fmla="*/ 1198198 h 7239621"/>
              <a:gd name="connsiteX398" fmla="*/ 1198116 w 7239622"/>
              <a:gd name="connsiteY398" fmla="*/ 1198198 h 7239621"/>
              <a:gd name="connsiteX399" fmla="*/ 1198116 w 7239622"/>
              <a:gd name="connsiteY399" fmla="*/ 611457 h 7239621"/>
              <a:gd name="connsiteX400" fmla="*/ 594934 w 7239622"/>
              <a:gd name="connsiteY400" fmla="*/ 0 h 7239621"/>
              <a:gd name="connsiteX401" fmla="*/ 611468 w 7239622"/>
              <a:gd name="connsiteY401" fmla="*/ 0 h 7239621"/>
              <a:gd name="connsiteX402" fmla="*/ 611468 w 7239622"/>
              <a:gd name="connsiteY402" fmla="*/ 594922 h 7239621"/>
              <a:gd name="connsiteX403" fmla="*/ 1198116 w 7239622"/>
              <a:gd name="connsiteY403" fmla="*/ 594922 h 7239621"/>
              <a:gd name="connsiteX404" fmla="*/ 1198116 w 7239622"/>
              <a:gd name="connsiteY404" fmla="*/ 0 h 7239621"/>
              <a:gd name="connsiteX405" fmla="*/ 1214652 w 7239622"/>
              <a:gd name="connsiteY405" fmla="*/ 0 h 7239621"/>
              <a:gd name="connsiteX406" fmla="*/ 1214652 w 7239622"/>
              <a:gd name="connsiteY406" fmla="*/ 594922 h 7239621"/>
              <a:gd name="connsiteX407" fmla="*/ 1801404 w 7239622"/>
              <a:gd name="connsiteY407" fmla="*/ 594922 h 7239621"/>
              <a:gd name="connsiteX408" fmla="*/ 1801404 w 7239622"/>
              <a:gd name="connsiteY408" fmla="*/ 0 h 7239621"/>
              <a:gd name="connsiteX409" fmla="*/ 1817940 w 7239622"/>
              <a:gd name="connsiteY409" fmla="*/ 0 h 7239621"/>
              <a:gd name="connsiteX410" fmla="*/ 1817940 w 7239622"/>
              <a:gd name="connsiteY410" fmla="*/ 594922 h 7239621"/>
              <a:gd name="connsiteX411" fmla="*/ 2404588 w 7239622"/>
              <a:gd name="connsiteY411" fmla="*/ 594922 h 7239621"/>
              <a:gd name="connsiteX412" fmla="*/ 2404588 w 7239622"/>
              <a:gd name="connsiteY412" fmla="*/ 0 h 7239621"/>
              <a:gd name="connsiteX413" fmla="*/ 2421124 w 7239622"/>
              <a:gd name="connsiteY413" fmla="*/ 0 h 7239621"/>
              <a:gd name="connsiteX414" fmla="*/ 2421124 w 7239622"/>
              <a:gd name="connsiteY414" fmla="*/ 594922 h 7239621"/>
              <a:gd name="connsiteX415" fmla="*/ 3008766 w 7239622"/>
              <a:gd name="connsiteY415" fmla="*/ 594922 h 7239621"/>
              <a:gd name="connsiteX416" fmla="*/ 3008766 w 7239622"/>
              <a:gd name="connsiteY416" fmla="*/ 0 h 7239621"/>
              <a:gd name="connsiteX417" fmla="*/ 3025300 w 7239622"/>
              <a:gd name="connsiteY417" fmla="*/ 0 h 7239621"/>
              <a:gd name="connsiteX418" fmla="*/ 3025300 w 7239622"/>
              <a:gd name="connsiteY418" fmla="*/ 594922 h 7239621"/>
              <a:gd name="connsiteX419" fmla="*/ 3611952 w 7239622"/>
              <a:gd name="connsiteY419" fmla="*/ 594922 h 7239621"/>
              <a:gd name="connsiteX420" fmla="*/ 3611952 w 7239622"/>
              <a:gd name="connsiteY420" fmla="*/ 0 h 7239621"/>
              <a:gd name="connsiteX421" fmla="*/ 3628486 w 7239622"/>
              <a:gd name="connsiteY421" fmla="*/ 0 h 7239621"/>
              <a:gd name="connsiteX422" fmla="*/ 3628486 w 7239622"/>
              <a:gd name="connsiteY422" fmla="*/ 594922 h 7239621"/>
              <a:gd name="connsiteX423" fmla="*/ 4215240 w 7239622"/>
              <a:gd name="connsiteY423" fmla="*/ 594922 h 7239621"/>
              <a:gd name="connsiteX424" fmla="*/ 4215240 w 7239622"/>
              <a:gd name="connsiteY424" fmla="*/ 0 h 7239621"/>
              <a:gd name="connsiteX425" fmla="*/ 4231774 w 7239622"/>
              <a:gd name="connsiteY425" fmla="*/ 0 h 7239621"/>
              <a:gd name="connsiteX426" fmla="*/ 4231774 w 7239622"/>
              <a:gd name="connsiteY426" fmla="*/ 594922 h 7239621"/>
              <a:gd name="connsiteX427" fmla="*/ 4818424 w 7239622"/>
              <a:gd name="connsiteY427" fmla="*/ 594922 h 7239621"/>
              <a:gd name="connsiteX428" fmla="*/ 4818424 w 7239622"/>
              <a:gd name="connsiteY428" fmla="*/ 0 h 7239621"/>
              <a:gd name="connsiteX429" fmla="*/ 4834958 w 7239622"/>
              <a:gd name="connsiteY429" fmla="*/ 0 h 7239621"/>
              <a:gd name="connsiteX430" fmla="*/ 4834958 w 7239622"/>
              <a:gd name="connsiteY430" fmla="*/ 594922 h 7239621"/>
              <a:gd name="connsiteX431" fmla="*/ 5421692 w 7239622"/>
              <a:gd name="connsiteY431" fmla="*/ 594922 h 7239621"/>
              <a:gd name="connsiteX432" fmla="*/ 5421692 w 7239622"/>
              <a:gd name="connsiteY432" fmla="*/ 0 h 7239621"/>
              <a:gd name="connsiteX433" fmla="*/ 5438226 w 7239622"/>
              <a:gd name="connsiteY433" fmla="*/ 0 h 7239621"/>
              <a:gd name="connsiteX434" fmla="*/ 5438226 w 7239622"/>
              <a:gd name="connsiteY434" fmla="*/ 594922 h 7239621"/>
              <a:gd name="connsiteX435" fmla="*/ 6024884 w 7239622"/>
              <a:gd name="connsiteY435" fmla="*/ 594922 h 7239621"/>
              <a:gd name="connsiteX436" fmla="*/ 6024884 w 7239622"/>
              <a:gd name="connsiteY436" fmla="*/ 0 h 7239621"/>
              <a:gd name="connsiteX437" fmla="*/ 6041420 w 7239622"/>
              <a:gd name="connsiteY437" fmla="*/ 0 h 7239621"/>
              <a:gd name="connsiteX438" fmla="*/ 6041420 w 7239622"/>
              <a:gd name="connsiteY438" fmla="*/ 594922 h 7239621"/>
              <a:gd name="connsiteX439" fmla="*/ 6628152 w 7239622"/>
              <a:gd name="connsiteY439" fmla="*/ 594922 h 7239621"/>
              <a:gd name="connsiteX440" fmla="*/ 6628152 w 7239622"/>
              <a:gd name="connsiteY440" fmla="*/ 0 h 7239621"/>
              <a:gd name="connsiteX441" fmla="*/ 6644688 w 7239622"/>
              <a:gd name="connsiteY441" fmla="*/ 0 h 7239621"/>
              <a:gd name="connsiteX442" fmla="*/ 6644688 w 7239622"/>
              <a:gd name="connsiteY442" fmla="*/ 594922 h 7239621"/>
              <a:gd name="connsiteX443" fmla="*/ 7239622 w 7239622"/>
              <a:gd name="connsiteY443" fmla="*/ 594922 h 7239621"/>
              <a:gd name="connsiteX444" fmla="*/ 7239622 w 7239622"/>
              <a:gd name="connsiteY444" fmla="*/ 611457 h 7239621"/>
              <a:gd name="connsiteX445" fmla="*/ 6644688 w 7239622"/>
              <a:gd name="connsiteY445" fmla="*/ 611457 h 7239621"/>
              <a:gd name="connsiteX446" fmla="*/ 6644688 w 7239622"/>
              <a:gd name="connsiteY446" fmla="*/ 1198198 h 7239621"/>
              <a:gd name="connsiteX447" fmla="*/ 7239622 w 7239622"/>
              <a:gd name="connsiteY447" fmla="*/ 1198198 h 7239621"/>
              <a:gd name="connsiteX448" fmla="*/ 7239622 w 7239622"/>
              <a:gd name="connsiteY448" fmla="*/ 1214733 h 7239621"/>
              <a:gd name="connsiteX449" fmla="*/ 6644688 w 7239622"/>
              <a:gd name="connsiteY449" fmla="*/ 1214733 h 7239621"/>
              <a:gd name="connsiteX450" fmla="*/ 6644688 w 7239622"/>
              <a:gd name="connsiteY450" fmla="*/ 1801383 h 7239621"/>
              <a:gd name="connsiteX451" fmla="*/ 7239622 w 7239622"/>
              <a:gd name="connsiteY451" fmla="*/ 1801383 h 7239621"/>
              <a:gd name="connsiteX452" fmla="*/ 7239622 w 7239622"/>
              <a:gd name="connsiteY452" fmla="*/ 1817918 h 7239621"/>
              <a:gd name="connsiteX453" fmla="*/ 6644688 w 7239622"/>
              <a:gd name="connsiteY453" fmla="*/ 1817918 h 7239621"/>
              <a:gd name="connsiteX454" fmla="*/ 6644688 w 7239622"/>
              <a:gd name="connsiteY454" fmla="*/ 2404660 h 7239621"/>
              <a:gd name="connsiteX455" fmla="*/ 7239622 w 7239622"/>
              <a:gd name="connsiteY455" fmla="*/ 2404660 h 7239621"/>
              <a:gd name="connsiteX456" fmla="*/ 7239622 w 7239622"/>
              <a:gd name="connsiteY456" fmla="*/ 2421195 h 7239621"/>
              <a:gd name="connsiteX457" fmla="*/ 6644688 w 7239622"/>
              <a:gd name="connsiteY457" fmla="*/ 2421195 h 7239621"/>
              <a:gd name="connsiteX458" fmla="*/ 6644688 w 7239622"/>
              <a:gd name="connsiteY458" fmla="*/ 3007855 h 7239621"/>
              <a:gd name="connsiteX459" fmla="*/ 7239622 w 7239622"/>
              <a:gd name="connsiteY459" fmla="*/ 3007855 h 7239621"/>
              <a:gd name="connsiteX460" fmla="*/ 7239622 w 7239622"/>
              <a:gd name="connsiteY460" fmla="*/ 3024390 h 7239621"/>
              <a:gd name="connsiteX461" fmla="*/ 6644688 w 7239622"/>
              <a:gd name="connsiteY461" fmla="*/ 3024390 h 7239621"/>
              <a:gd name="connsiteX462" fmla="*/ 6644688 w 7239622"/>
              <a:gd name="connsiteY462" fmla="*/ 3611133 h 7239621"/>
              <a:gd name="connsiteX463" fmla="*/ 7239622 w 7239622"/>
              <a:gd name="connsiteY463" fmla="*/ 3611133 h 7239621"/>
              <a:gd name="connsiteX464" fmla="*/ 7239622 w 7239622"/>
              <a:gd name="connsiteY464" fmla="*/ 3627669 h 7239621"/>
              <a:gd name="connsiteX465" fmla="*/ 6644688 w 7239622"/>
              <a:gd name="connsiteY465" fmla="*/ 3627669 h 7239621"/>
              <a:gd name="connsiteX466" fmla="*/ 6644688 w 7239622"/>
              <a:gd name="connsiteY466" fmla="*/ 4214317 h 7239621"/>
              <a:gd name="connsiteX467" fmla="*/ 7239622 w 7239622"/>
              <a:gd name="connsiteY467" fmla="*/ 4214317 h 7239621"/>
              <a:gd name="connsiteX468" fmla="*/ 7239622 w 7239622"/>
              <a:gd name="connsiteY468" fmla="*/ 4230852 h 7239621"/>
              <a:gd name="connsiteX469" fmla="*/ 6644688 w 7239622"/>
              <a:gd name="connsiteY469" fmla="*/ 4230852 h 7239621"/>
              <a:gd name="connsiteX470" fmla="*/ 6644688 w 7239622"/>
              <a:gd name="connsiteY470" fmla="*/ 4818495 h 7239621"/>
              <a:gd name="connsiteX471" fmla="*/ 7239622 w 7239622"/>
              <a:gd name="connsiteY471" fmla="*/ 4818495 h 7239621"/>
              <a:gd name="connsiteX472" fmla="*/ 7239622 w 7239622"/>
              <a:gd name="connsiteY472" fmla="*/ 4835030 h 7239621"/>
              <a:gd name="connsiteX473" fmla="*/ 6644688 w 7239622"/>
              <a:gd name="connsiteY473" fmla="*/ 4835030 h 7239621"/>
              <a:gd name="connsiteX474" fmla="*/ 6644688 w 7239622"/>
              <a:gd name="connsiteY474" fmla="*/ 5421690 h 7239621"/>
              <a:gd name="connsiteX475" fmla="*/ 7239622 w 7239622"/>
              <a:gd name="connsiteY475" fmla="*/ 5421690 h 7239621"/>
              <a:gd name="connsiteX476" fmla="*/ 7239622 w 7239622"/>
              <a:gd name="connsiteY476" fmla="*/ 5438225 h 7239621"/>
              <a:gd name="connsiteX477" fmla="*/ 6644688 w 7239622"/>
              <a:gd name="connsiteY477" fmla="*/ 5438225 h 7239621"/>
              <a:gd name="connsiteX478" fmla="*/ 6644688 w 7239622"/>
              <a:gd name="connsiteY478" fmla="*/ 6024967 h 7239621"/>
              <a:gd name="connsiteX479" fmla="*/ 7239622 w 7239622"/>
              <a:gd name="connsiteY479" fmla="*/ 6024967 h 7239621"/>
              <a:gd name="connsiteX480" fmla="*/ 7239622 w 7239622"/>
              <a:gd name="connsiteY480" fmla="*/ 6041502 h 7239621"/>
              <a:gd name="connsiteX481" fmla="*/ 6644688 w 7239622"/>
              <a:gd name="connsiteY481" fmla="*/ 6041502 h 7239621"/>
              <a:gd name="connsiteX482" fmla="*/ 6644688 w 7239622"/>
              <a:gd name="connsiteY482" fmla="*/ 6628162 h 7239621"/>
              <a:gd name="connsiteX483" fmla="*/ 7239622 w 7239622"/>
              <a:gd name="connsiteY483" fmla="*/ 6628162 h 7239621"/>
              <a:gd name="connsiteX484" fmla="*/ 7239622 w 7239622"/>
              <a:gd name="connsiteY484" fmla="*/ 6644697 h 7239621"/>
              <a:gd name="connsiteX485" fmla="*/ 6644688 w 7239622"/>
              <a:gd name="connsiteY485" fmla="*/ 6644697 h 7239621"/>
              <a:gd name="connsiteX486" fmla="*/ 6644688 w 7239622"/>
              <a:gd name="connsiteY486" fmla="*/ 7239621 h 7239621"/>
              <a:gd name="connsiteX487" fmla="*/ 6628152 w 7239622"/>
              <a:gd name="connsiteY487" fmla="*/ 7239621 h 7239621"/>
              <a:gd name="connsiteX488" fmla="*/ 6628152 w 7239622"/>
              <a:gd name="connsiteY488" fmla="*/ 6644697 h 7239621"/>
              <a:gd name="connsiteX489" fmla="*/ 6041420 w 7239622"/>
              <a:gd name="connsiteY489" fmla="*/ 6644697 h 7239621"/>
              <a:gd name="connsiteX490" fmla="*/ 6041420 w 7239622"/>
              <a:gd name="connsiteY490" fmla="*/ 7239621 h 7239621"/>
              <a:gd name="connsiteX491" fmla="*/ 6024884 w 7239622"/>
              <a:gd name="connsiteY491" fmla="*/ 7239621 h 7239621"/>
              <a:gd name="connsiteX492" fmla="*/ 6024884 w 7239622"/>
              <a:gd name="connsiteY492" fmla="*/ 6644697 h 7239621"/>
              <a:gd name="connsiteX493" fmla="*/ 5438226 w 7239622"/>
              <a:gd name="connsiteY493" fmla="*/ 6644697 h 7239621"/>
              <a:gd name="connsiteX494" fmla="*/ 5438226 w 7239622"/>
              <a:gd name="connsiteY494" fmla="*/ 7239621 h 7239621"/>
              <a:gd name="connsiteX495" fmla="*/ 5421692 w 7239622"/>
              <a:gd name="connsiteY495" fmla="*/ 7239621 h 7239621"/>
              <a:gd name="connsiteX496" fmla="*/ 5421692 w 7239622"/>
              <a:gd name="connsiteY496" fmla="*/ 6644697 h 7239621"/>
              <a:gd name="connsiteX497" fmla="*/ 4834958 w 7239622"/>
              <a:gd name="connsiteY497" fmla="*/ 6644697 h 7239621"/>
              <a:gd name="connsiteX498" fmla="*/ 4834958 w 7239622"/>
              <a:gd name="connsiteY498" fmla="*/ 7239621 h 7239621"/>
              <a:gd name="connsiteX499" fmla="*/ 4818424 w 7239622"/>
              <a:gd name="connsiteY499" fmla="*/ 7239621 h 7239621"/>
              <a:gd name="connsiteX500" fmla="*/ 4818424 w 7239622"/>
              <a:gd name="connsiteY500" fmla="*/ 6644697 h 7239621"/>
              <a:gd name="connsiteX501" fmla="*/ 4231774 w 7239622"/>
              <a:gd name="connsiteY501" fmla="*/ 6644697 h 7239621"/>
              <a:gd name="connsiteX502" fmla="*/ 4231774 w 7239622"/>
              <a:gd name="connsiteY502" fmla="*/ 7239621 h 7239621"/>
              <a:gd name="connsiteX503" fmla="*/ 4215240 w 7239622"/>
              <a:gd name="connsiteY503" fmla="*/ 7239621 h 7239621"/>
              <a:gd name="connsiteX504" fmla="*/ 4215240 w 7239622"/>
              <a:gd name="connsiteY504" fmla="*/ 6644697 h 7239621"/>
              <a:gd name="connsiteX505" fmla="*/ 3628486 w 7239622"/>
              <a:gd name="connsiteY505" fmla="*/ 6644697 h 7239621"/>
              <a:gd name="connsiteX506" fmla="*/ 3628486 w 7239622"/>
              <a:gd name="connsiteY506" fmla="*/ 7239621 h 7239621"/>
              <a:gd name="connsiteX507" fmla="*/ 3611952 w 7239622"/>
              <a:gd name="connsiteY507" fmla="*/ 7239621 h 7239621"/>
              <a:gd name="connsiteX508" fmla="*/ 3611952 w 7239622"/>
              <a:gd name="connsiteY508" fmla="*/ 6644697 h 7239621"/>
              <a:gd name="connsiteX509" fmla="*/ 3025300 w 7239622"/>
              <a:gd name="connsiteY509" fmla="*/ 6644697 h 7239621"/>
              <a:gd name="connsiteX510" fmla="*/ 3025300 w 7239622"/>
              <a:gd name="connsiteY510" fmla="*/ 7239621 h 7239621"/>
              <a:gd name="connsiteX511" fmla="*/ 3008766 w 7239622"/>
              <a:gd name="connsiteY511" fmla="*/ 7239621 h 7239621"/>
              <a:gd name="connsiteX512" fmla="*/ 3008766 w 7239622"/>
              <a:gd name="connsiteY512" fmla="*/ 6644697 h 7239621"/>
              <a:gd name="connsiteX513" fmla="*/ 2421124 w 7239622"/>
              <a:gd name="connsiteY513" fmla="*/ 6644697 h 7239621"/>
              <a:gd name="connsiteX514" fmla="*/ 2421124 w 7239622"/>
              <a:gd name="connsiteY514" fmla="*/ 7239621 h 7239621"/>
              <a:gd name="connsiteX515" fmla="*/ 2404588 w 7239622"/>
              <a:gd name="connsiteY515" fmla="*/ 7239621 h 7239621"/>
              <a:gd name="connsiteX516" fmla="*/ 2404588 w 7239622"/>
              <a:gd name="connsiteY516" fmla="*/ 6644697 h 7239621"/>
              <a:gd name="connsiteX517" fmla="*/ 1817940 w 7239622"/>
              <a:gd name="connsiteY517" fmla="*/ 6644697 h 7239621"/>
              <a:gd name="connsiteX518" fmla="*/ 1817940 w 7239622"/>
              <a:gd name="connsiteY518" fmla="*/ 7239621 h 7239621"/>
              <a:gd name="connsiteX519" fmla="*/ 1801404 w 7239622"/>
              <a:gd name="connsiteY519" fmla="*/ 7239621 h 7239621"/>
              <a:gd name="connsiteX520" fmla="*/ 1801404 w 7239622"/>
              <a:gd name="connsiteY520" fmla="*/ 6644697 h 7239621"/>
              <a:gd name="connsiteX521" fmla="*/ 1214652 w 7239622"/>
              <a:gd name="connsiteY521" fmla="*/ 6644697 h 7239621"/>
              <a:gd name="connsiteX522" fmla="*/ 1214652 w 7239622"/>
              <a:gd name="connsiteY522" fmla="*/ 7239621 h 7239621"/>
              <a:gd name="connsiteX523" fmla="*/ 1198116 w 7239622"/>
              <a:gd name="connsiteY523" fmla="*/ 7239621 h 7239621"/>
              <a:gd name="connsiteX524" fmla="*/ 1198116 w 7239622"/>
              <a:gd name="connsiteY524" fmla="*/ 6644697 h 7239621"/>
              <a:gd name="connsiteX525" fmla="*/ 611468 w 7239622"/>
              <a:gd name="connsiteY525" fmla="*/ 6644697 h 7239621"/>
              <a:gd name="connsiteX526" fmla="*/ 611468 w 7239622"/>
              <a:gd name="connsiteY526" fmla="*/ 7239621 h 7239621"/>
              <a:gd name="connsiteX527" fmla="*/ 594934 w 7239622"/>
              <a:gd name="connsiteY527" fmla="*/ 7239621 h 7239621"/>
              <a:gd name="connsiteX528" fmla="*/ 594934 w 7239622"/>
              <a:gd name="connsiteY528" fmla="*/ 6644697 h 7239621"/>
              <a:gd name="connsiteX529" fmla="*/ 0 w 7239622"/>
              <a:gd name="connsiteY529" fmla="*/ 6644697 h 7239621"/>
              <a:gd name="connsiteX530" fmla="*/ 0 w 7239622"/>
              <a:gd name="connsiteY530" fmla="*/ 6628162 h 7239621"/>
              <a:gd name="connsiteX531" fmla="*/ 594934 w 7239622"/>
              <a:gd name="connsiteY531" fmla="*/ 6628162 h 7239621"/>
              <a:gd name="connsiteX532" fmla="*/ 594934 w 7239622"/>
              <a:gd name="connsiteY532" fmla="*/ 6041502 h 7239621"/>
              <a:gd name="connsiteX533" fmla="*/ 0 w 7239622"/>
              <a:gd name="connsiteY533" fmla="*/ 6041502 h 7239621"/>
              <a:gd name="connsiteX534" fmla="*/ 0 w 7239622"/>
              <a:gd name="connsiteY534" fmla="*/ 6024967 h 7239621"/>
              <a:gd name="connsiteX535" fmla="*/ 594934 w 7239622"/>
              <a:gd name="connsiteY535" fmla="*/ 6024967 h 7239621"/>
              <a:gd name="connsiteX536" fmla="*/ 594934 w 7239622"/>
              <a:gd name="connsiteY536" fmla="*/ 5438225 h 7239621"/>
              <a:gd name="connsiteX537" fmla="*/ 0 w 7239622"/>
              <a:gd name="connsiteY537" fmla="*/ 5438225 h 7239621"/>
              <a:gd name="connsiteX538" fmla="*/ 0 w 7239622"/>
              <a:gd name="connsiteY538" fmla="*/ 5421690 h 7239621"/>
              <a:gd name="connsiteX539" fmla="*/ 594934 w 7239622"/>
              <a:gd name="connsiteY539" fmla="*/ 5421690 h 7239621"/>
              <a:gd name="connsiteX540" fmla="*/ 594934 w 7239622"/>
              <a:gd name="connsiteY540" fmla="*/ 4835030 h 7239621"/>
              <a:gd name="connsiteX541" fmla="*/ 0 w 7239622"/>
              <a:gd name="connsiteY541" fmla="*/ 4835030 h 7239621"/>
              <a:gd name="connsiteX542" fmla="*/ 0 w 7239622"/>
              <a:gd name="connsiteY542" fmla="*/ 4818495 h 7239621"/>
              <a:gd name="connsiteX543" fmla="*/ 594934 w 7239622"/>
              <a:gd name="connsiteY543" fmla="*/ 4818495 h 7239621"/>
              <a:gd name="connsiteX544" fmla="*/ 594934 w 7239622"/>
              <a:gd name="connsiteY544" fmla="*/ 4230852 h 7239621"/>
              <a:gd name="connsiteX545" fmla="*/ 0 w 7239622"/>
              <a:gd name="connsiteY545" fmla="*/ 4230852 h 7239621"/>
              <a:gd name="connsiteX546" fmla="*/ 0 w 7239622"/>
              <a:gd name="connsiteY546" fmla="*/ 4214317 h 7239621"/>
              <a:gd name="connsiteX547" fmla="*/ 594934 w 7239622"/>
              <a:gd name="connsiteY547" fmla="*/ 4214317 h 7239621"/>
              <a:gd name="connsiteX548" fmla="*/ 594934 w 7239622"/>
              <a:gd name="connsiteY548" fmla="*/ 3627669 h 7239621"/>
              <a:gd name="connsiteX549" fmla="*/ 0 w 7239622"/>
              <a:gd name="connsiteY549" fmla="*/ 3627669 h 7239621"/>
              <a:gd name="connsiteX550" fmla="*/ 0 w 7239622"/>
              <a:gd name="connsiteY550" fmla="*/ 3611133 h 7239621"/>
              <a:gd name="connsiteX551" fmla="*/ 594934 w 7239622"/>
              <a:gd name="connsiteY551" fmla="*/ 3611133 h 7239621"/>
              <a:gd name="connsiteX552" fmla="*/ 594934 w 7239622"/>
              <a:gd name="connsiteY552" fmla="*/ 3024390 h 7239621"/>
              <a:gd name="connsiteX553" fmla="*/ 0 w 7239622"/>
              <a:gd name="connsiteY553" fmla="*/ 3024390 h 7239621"/>
              <a:gd name="connsiteX554" fmla="*/ 0 w 7239622"/>
              <a:gd name="connsiteY554" fmla="*/ 3007855 h 7239621"/>
              <a:gd name="connsiteX555" fmla="*/ 594934 w 7239622"/>
              <a:gd name="connsiteY555" fmla="*/ 3007855 h 7239621"/>
              <a:gd name="connsiteX556" fmla="*/ 594934 w 7239622"/>
              <a:gd name="connsiteY556" fmla="*/ 2421195 h 7239621"/>
              <a:gd name="connsiteX557" fmla="*/ 0 w 7239622"/>
              <a:gd name="connsiteY557" fmla="*/ 2421195 h 7239621"/>
              <a:gd name="connsiteX558" fmla="*/ 0 w 7239622"/>
              <a:gd name="connsiteY558" fmla="*/ 2404660 h 7239621"/>
              <a:gd name="connsiteX559" fmla="*/ 594934 w 7239622"/>
              <a:gd name="connsiteY559" fmla="*/ 2404660 h 7239621"/>
              <a:gd name="connsiteX560" fmla="*/ 594934 w 7239622"/>
              <a:gd name="connsiteY560" fmla="*/ 1817918 h 7239621"/>
              <a:gd name="connsiteX561" fmla="*/ 0 w 7239622"/>
              <a:gd name="connsiteY561" fmla="*/ 1817918 h 7239621"/>
              <a:gd name="connsiteX562" fmla="*/ 0 w 7239622"/>
              <a:gd name="connsiteY562" fmla="*/ 1801383 h 7239621"/>
              <a:gd name="connsiteX563" fmla="*/ 594934 w 7239622"/>
              <a:gd name="connsiteY563" fmla="*/ 1801383 h 7239621"/>
              <a:gd name="connsiteX564" fmla="*/ 594934 w 7239622"/>
              <a:gd name="connsiteY564" fmla="*/ 1214733 h 7239621"/>
              <a:gd name="connsiteX565" fmla="*/ 0 w 7239622"/>
              <a:gd name="connsiteY565" fmla="*/ 1214733 h 7239621"/>
              <a:gd name="connsiteX566" fmla="*/ 0 w 7239622"/>
              <a:gd name="connsiteY566" fmla="*/ 1198198 h 7239621"/>
              <a:gd name="connsiteX567" fmla="*/ 594934 w 7239622"/>
              <a:gd name="connsiteY567" fmla="*/ 1198198 h 7239621"/>
              <a:gd name="connsiteX568" fmla="*/ 594934 w 7239622"/>
              <a:gd name="connsiteY568" fmla="*/ 611457 h 7239621"/>
              <a:gd name="connsiteX569" fmla="*/ 0 w 7239622"/>
              <a:gd name="connsiteY569" fmla="*/ 611457 h 7239621"/>
              <a:gd name="connsiteX570" fmla="*/ 0 w 7239622"/>
              <a:gd name="connsiteY570" fmla="*/ 594922 h 7239621"/>
              <a:gd name="connsiteX571" fmla="*/ 594934 w 7239622"/>
              <a:gd name="connsiteY571" fmla="*/ 594922 h 723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</a:cxnLst>
            <a:rect l="l" t="t" r="r" b="b"/>
            <a:pathLst>
              <a:path w="7239622" h="7239621">
                <a:moveTo>
                  <a:pt x="6041420" y="6041502"/>
                </a:moveTo>
                <a:lnTo>
                  <a:pt x="6041420" y="6628162"/>
                </a:lnTo>
                <a:lnTo>
                  <a:pt x="6628152" y="6628162"/>
                </a:lnTo>
                <a:lnTo>
                  <a:pt x="6628152" y="6041502"/>
                </a:lnTo>
                <a:close/>
                <a:moveTo>
                  <a:pt x="5438226" y="6041502"/>
                </a:moveTo>
                <a:lnTo>
                  <a:pt x="5438226" y="6628162"/>
                </a:lnTo>
                <a:lnTo>
                  <a:pt x="6024884" y="6628162"/>
                </a:lnTo>
                <a:lnTo>
                  <a:pt x="6024884" y="6041502"/>
                </a:lnTo>
                <a:close/>
                <a:moveTo>
                  <a:pt x="4834958" y="6041502"/>
                </a:moveTo>
                <a:lnTo>
                  <a:pt x="4834958" y="6628162"/>
                </a:lnTo>
                <a:lnTo>
                  <a:pt x="5421692" y="6628162"/>
                </a:lnTo>
                <a:lnTo>
                  <a:pt x="5421692" y="6041502"/>
                </a:lnTo>
                <a:close/>
                <a:moveTo>
                  <a:pt x="4231774" y="6041502"/>
                </a:moveTo>
                <a:lnTo>
                  <a:pt x="4231774" y="6628162"/>
                </a:lnTo>
                <a:lnTo>
                  <a:pt x="4818424" y="6628162"/>
                </a:lnTo>
                <a:lnTo>
                  <a:pt x="4818424" y="6041502"/>
                </a:lnTo>
                <a:close/>
                <a:moveTo>
                  <a:pt x="3628486" y="6041502"/>
                </a:moveTo>
                <a:lnTo>
                  <a:pt x="3628486" y="6628162"/>
                </a:lnTo>
                <a:lnTo>
                  <a:pt x="4215240" y="6628162"/>
                </a:lnTo>
                <a:lnTo>
                  <a:pt x="4215240" y="6041502"/>
                </a:lnTo>
                <a:close/>
                <a:moveTo>
                  <a:pt x="3025300" y="6041502"/>
                </a:moveTo>
                <a:lnTo>
                  <a:pt x="3025300" y="6628162"/>
                </a:lnTo>
                <a:lnTo>
                  <a:pt x="3611952" y="6628162"/>
                </a:lnTo>
                <a:lnTo>
                  <a:pt x="3611952" y="6041502"/>
                </a:lnTo>
                <a:close/>
                <a:moveTo>
                  <a:pt x="2421124" y="6041502"/>
                </a:moveTo>
                <a:lnTo>
                  <a:pt x="2421124" y="6628162"/>
                </a:lnTo>
                <a:lnTo>
                  <a:pt x="3008766" y="6628162"/>
                </a:lnTo>
                <a:lnTo>
                  <a:pt x="3008766" y="6041502"/>
                </a:lnTo>
                <a:close/>
                <a:moveTo>
                  <a:pt x="1817940" y="6041502"/>
                </a:moveTo>
                <a:lnTo>
                  <a:pt x="1817940" y="6628162"/>
                </a:lnTo>
                <a:lnTo>
                  <a:pt x="2404588" y="6628162"/>
                </a:lnTo>
                <a:lnTo>
                  <a:pt x="2404588" y="6041502"/>
                </a:lnTo>
                <a:close/>
                <a:moveTo>
                  <a:pt x="1214652" y="6041502"/>
                </a:moveTo>
                <a:lnTo>
                  <a:pt x="1214652" y="6628162"/>
                </a:lnTo>
                <a:lnTo>
                  <a:pt x="1801404" y="6628162"/>
                </a:lnTo>
                <a:lnTo>
                  <a:pt x="1801404" y="6041502"/>
                </a:lnTo>
                <a:close/>
                <a:moveTo>
                  <a:pt x="611468" y="6041502"/>
                </a:moveTo>
                <a:lnTo>
                  <a:pt x="611468" y="6628162"/>
                </a:lnTo>
                <a:lnTo>
                  <a:pt x="1198116" y="6628162"/>
                </a:lnTo>
                <a:lnTo>
                  <a:pt x="1198116" y="6041502"/>
                </a:lnTo>
                <a:close/>
                <a:moveTo>
                  <a:pt x="6041420" y="5438225"/>
                </a:moveTo>
                <a:lnTo>
                  <a:pt x="6041420" y="6024967"/>
                </a:lnTo>
                <a:lnTo>
                  <a:pt x="6628152" y="6024967"/>
                </a:lnTo>
                <a:lnTo>
                  <a:pt x="6628152" y="5438225"/>
                </a:lnTo>
                <a:close/>
                <a:moveTo>
                  <a:pt x="5438226" y="5438225"/>
                </a:moveTo>
                <a:lnTo>
                  <a:pt x="5438226" y="6024967"/>
                </a:lnTo>
                <a:lnTo>
                  <a:pt x="6024884" y="6024967"/>
                </a:lnTo>
                <a:lnTo>
                  <a:pt x="6024884" y="5438225"/>
                </a:lnTo>
                <a:close/>
                <a:moveTo>
                  <a:pt x="4834958" y="5438225"/>
                </a:moveTo>
                <a:lnTo>
                  <a:pt x="4834958" y="6024967"/>
                </a:lnTo>
                <a:lnTo>
                  <a:pt x="5421692" y="6024967"/>
                </a:lnTo>
                <a:lnTo>
                  <a:pt x="5421692" y="5438225"/>
                </a:lnTo>
                <a:close/>
                <a:moveTo>
                  <a:pt x="4231774" y="5438225"/>
                </a:moveTo>
                <a:lnTo>
                  <a:pt x="4231774" y="6024967"/>
                </a:lnTo>
                <a:lnTo>
                  <a:pt x="4818424" y="6024967"/>
                </a:lnTo>
                <a:lnTo>
                  <a:pt x="4818424" y="5438225"/>
                </a:lnTo>
                <a:close/>
                <a:moveTo>
                  <a:pt x="3628486" y="5438225"/>
                </a:moveTo>
                <a:lnTo>
                  <a:pt x="3628486" y="6024967"/>
                </a:lnTo>
                <a:lnTo>
                  <a:pt x="4215240" y="6024967"/>
                </a:lnTo>
                <a:lnTo>
                  <a:pt x="4215240" y="5438225"/>
                </a:lnTo>
                <a:close/>
                <a:moveTo>
                  <a:pt x="3025300" y="5438225"/>
                </a:moveTo>
                <a:lnTo>
                  <a:pt x="3025300" y="6024967"/>
                </a:lnTo>
                <a:lnTo>
                  <a:pt x="3611952" y="6024967"/>
                </a:lnTo>
                <a:lnTo>
                  <a:pt x="3611952" y="5438225"/>
                </a:lnTo>
                <a:close/>
                <a:moveTo>
                  <a:pt x="2421124" y="5438225"/>
                </a:moveTo>
                <a:lnTo>
                  <a:pt x="2421124" y="6024967"/>
                </a:lnTo>
                <a:lnTo>
                  <a:pt x="3008766" y="6024967"/>
                </a:lnTo>
                <a:lnTo>
                  <a:pt x="3008766" y="5438225"/>
                </a:lnTo>
                <a:close/>
                <a:moveTo>
                  <a:pt x="1817940" y="5438225"/>
                </a:moveTo>
                <a:lnTo>
                  <a:pt x="1817940" y="6024967"/>
                </a:lnTo>
                <a:lnTo>
                  <a:pt x="2404588" y="6024967"/>
                </a:lnTo>
                <a:lnTo>
                  <a:pt x="2404588" y="5438225"/>
                </a:lnTo>
                <a:close/>
                <a:moveTo>
                  <a:pt x="1214652" y="5438225"/>
                </a:moveTo>
                <a:lnTo>
                  <a:pt x="1214652" y="6024967"/>
                </a:lnTo>
                <a:lnTo>
                  <a:pt x="1801404" y="6024967"/>
                </a:lnTo>
                <a:lnTo>
                  <a:pt x="1801404" y="5438225"/>
                </a:lnTo>
                <a:close/>
                <a:moveTo>
                  <a:pt x="611468" y="5438225"/>
                </a:moveTo>
                <a:lnTo>
                  <a:pt x="611468" y="6024967"/>
                </a:lnTo>
                <a:lnTo>
                  <a:pt x="1198116" y="6024967"/>
                </a:lnTo>
                <a:lnTo>
                  <a:pt x="1198116" y="5438225"/>
                </a:lnTo>
                <a:close/>
                <a:moveTo>
                  <a:pt x="6041420" y="4835030"/>
                </a:moveTo>
                <a:lnTo>
                  <a:pt x="6041420" y="5421690"/>
                </a:lnTo>
                <a:lnTo>
                  <a:pt x="6628152" y="5421690"/>
                </a:lnTo>
                <a:lnTo>
                  <a:pt x="6628152" y="4835030"/>
                </a:lnTo>
                <a:close/>
                <a:moveTo>
                  <a:pt x="5438226" y="4835030"/>
                </a:moveTo>
                <a:lnTo>
                  <a:pt x="5438226" y="5421690"/>
                </a:lnTo>
                <a:lnTo>
                  <a:pt x="6024884" y="5421690"/>
                </a:lnTo>
                <a:lnTo>
                  <a:pt x="6024884" y="4835030"/>
                </a:lnTo>
                <a:close/>
                <a:moveTo>
                  <a:pt x="4834958" y="4835030"/>
                </a:moveTo>
                <a:lnTo>
                  <a:pt x="4834958" y="5421690"/>
                </a:lnTo>
                <a:lnTo>
                  <a:pt x="5421692" y="5421690"/>
                </a:lnTo>
                <a:lnTo>
                  <a:pt x="5421692" y="4835030"/>
                </a:lnTo>
                <a:close/>
                <a:moveTo>
                  <a:pt x="4231774" y="4835030"/>
                </a:moveTo>
                <a:lnTo>
                  <a:pt x="4231774" y="5421690"/>
                </a:lnTo>
                <a:lnTo>
                  <a:pt x="4818424" y="5421690"/>
                </a:lnTo>
                <a:lnTo>
                  <a:pt x="4818424" y="4835030"/>
                </a:lnTo>
                <a:close/>
                <a:moveTo>
                  <a:pt x="3628486" y="4835030"/>
                </a:moveTo>
                <a:lnTo>
                  <a:pt x="3628486" y="5421690"/>
                </a:lnTo>
                <a:lnTo>
                  <a:pt x="4215240" y="5421690"/>
                </a:lnTo>
                <a:lnTo>
                  <a:pt x="4215240" y="4835030"/>
                </a:lnTo>
                <a:close/>
                <a:moveTo>
                  <a:pt x="3025300" y="4835030"/>
                </a:moveTo>
                <a:lnTo>
                  <a:pt x="3025300" y="5421690"/>
                </a:lnTo>
                <a:lnTo>
                  <a:pt x="3611952" y="5421690"/>
                </a:lnTo>
                <a:lnTo>
                  <a:pt x="3611952" y="4835030"/>
                </a:lnTo>
                <a:close/>
                <a:moveTo>
                  <a:pt x="2421124" y="4835030"/>
                </a:moveTo>
                <a:lnTo>
                  <a:pt x="2421124" y="5421690"/>
                </a:lnTo>
                <a:lnTo>
                  <a:pt x="3008766" y="5421690"/>
                </a:lnTo>
                <a:lnTo>
                  <a:pt x="3008766" y="4835030"/>
                </a:lnTo>
                <a:close/>
                <a:moveTo>
                  <a:pt x="1817940" y="4835030"/>
                </a:moveTo>
                <a:lnTo>
                  <a:pt x="1817940" y="5421690"/>
                </a:lnTo>
                <a:lnTo>
                  <a:pt x="2404588" y="5421690"/>
                </a:lnTo>
                <a:lnTo>
                  <a:pt x="2404588" y="4835030"/>
                </a:lnTo>
                <a:close/>
                <a:moveTo>
                  <a:pt x="1214652" y="4835030"/>
                </a:moveTo>
                <a:lnTo>
                  <a:pt x="1214652" y="5421690"/>
                </a:lnTo>
                <a:lnTo>
                  <a:pt x="1801404" y="5421690"/>
                </a:lnTo>
                <a:lnTo>
                  <a:pt x="1801404" y="4835030"/>
                </a:lnTo>
                <a:close/>
                <a:moveTo>
                  <a:pt x="611468" y="4835030"/>
                </a:moveTo>
                <a:lnTo>
                  <a:pt x="611468" y="5421690"/>
                </a:lnTo>
                <a:lnTo>
                  <a:pt x="1198116" y="5421690"/>
                </a:lnTo>
                <a:lnTo>
                  <a:pt x="1198116" y="4835030"/>
                </a:lnTo>
                <a:close/>
                <a:moveTo>
                  <a:pt x="6041420" y="4230852"/>
                </a:moveTo>
                <a:lnTo>
                  <a:pt x="6041420" y="4818495"/>
                </a:lnTo>
                <a:lnTo>
                  <a:pt x="6628152" y="4818495"/>
                </a:lnTo>
                <a:lnTo>
                  <a:pt x="6628152" y="4230852"/>
                </a:lnTo>
                <a:close/>
                <a:moveTo>
                  <a:pt x="5438226" y="4230852"/>
                </a:moveTo>
                <a:lnTo>
                  <a:pt x="5438226" y="4818495"/>
                </a:lnTo>
                <a:lnTo>
                  <a:pt x="6024884" y="4818495"/>
                </a:lnTo>
                <a:lnTo>
                  <a:pt x="6024884" y="4230852"/>
                </a:lnTo>
                <a:close/>
                <a:moveTo>
                  <a:pt x="4834958" y="4230852"/>
                </a:moveTo>
                <a:lnTo>
                  <a:pt x="4834958" y="4818495"/>
                </a:lnTo>
                <a:lnTo>
                  <a:pt x="5421692" y="4818495"/>
                </a:lnTo>
                <a:lnTo>
                  <a:pt x="5421692" y="4230852"/>
                </a:lnTo>
                <a:close/>
                <a:moveTo>
                  <a:pt x="4231774" y="4230852"/>
                </a:moveTo>
                <a:lnTo>
                  <a:pt x="4231774" y="4818495"/>
                </a:lnTo>
                <a:lnTo>
                  <a:pt x="4818424" y="4818495"/>
                </a:lnTo>
                <a:lnTo>
                  <a:pt x="4818424" y="4230852"/>
                </a:lnTo>
                <a:close/>
                <a:moveTo>
                  <a:pt x="3628486" y="4230852"/>
                </a:moveTo>
                <a:lnTo>
                  <a:pt x="3628486" y="4818495"/>
                </a:lnTo>
                <a:lnTo>
                  <a:pt x="4215240" y="4818495"/>
                </a:lnTo>
                <a:lnTo>
                  <a:pt x="4215240" y="4230852"/>
                </a:lnTo>
                <a:close/>
                <a:moveTo>
                  <a:pt x="3025300" y="4230852"/>
                </a:moveTo>
                <a:lnTo>
                  <a:pt x="3025300" y="4818495"/>
                </a:lnTo>
                <a:lnTo>
                  <a:pt x="3611952" y="4818495"/>
                </a:lnTo>
                <a:lnTo>
                  <a:pt x="3611952" y="4230852"/>
                </a:lnTo>
                <a:close/>
                <a:moveTo>
                  <a:pt x="2421124" y="4230852"/>
                </a:moveTo>
                <a:lnTo>
                  <a:pt x="2421124" y="4818495"/>
                </a:lnTo>
                <a:lnTo>
                  <a:pt x="3008766" y="4818495"/>
                </a:lnTo>
                <a:lnTo>
                  <a:pt x="3008766" y="4230852"/>
                </a:lnTo>
                <a:close/>
                <a:moveTo>
                  <a:pt x="1817940" y="4230852"/>
                </a:moveTo>
                <a:lnTo>
                  <a:pt x="1817940" y="4818495"/>
                </a:lnTo>
                <a:lnTo>
                  <a:pt x="2404588" y="4818495"/>
                </a:lnTo>
                <a:lnTo>
                  <a:pt x="2404588" y="4230852"/>
                </a:lnTo>
                <a:close/>
                <a:moveTo>
                  <a:pt x="1214652" y="4230852"/>
                </a:moveTo>
                <a:lnTo>
                  <a:pt x="1214652" y="4818495"/>
                </a:lnTo>
                <a:lnTo>
                  <a:pt x="1801404" y="4818495"/>
                </a:lnTo>
                <a:lnTo>
                  <a:pt x="1801404" y="4230852"/>
                </a:lnTo>
                <a:close/>
                <a:moveTo>
                  <a:pt x="611468" y="4230852"/>
                </a:moveTo>
                <a:lnTo>
                  <a:pt x="611468" y="4818495"/>
                </a:lnTo>
                <a:lnTo>
                  <a:pt x="1198116" y="4818495"/>
                </a:lnTo>
                <a:lnTo>
                  <a:pt x="1198116" y="4230852"/>
                </a:lnTo>
                <a:close/>
                <a:moveTo>
                  <a:pt x="6041420" y="3627669"/>
                </a:moveTo>
                <a:lnTo>
                  <a:pt x="6041420" y="4214317"/>
                </a:lnTo>
                <a:lnTo>
                  <a:pt x="6628152" y="4214317"/>
                </a:lnTo>
                <a:lnTo>
                  <a:pt x="6628152" y="3627669"/>
                </a:lnTo>
                <a:close/>
                <a:moveTo>
                  <a:pt x="5438226" y="3627669"/>
                </a:moveTo>
                <a:lnTo>
                  <a:pt x="5438226" y="4214317"/>
                </a:lnTo>
                <a:lnTo>
                  <a:pt x="6024884" y="4214317"/>
                </a:lnTo>
                <a:lnTo>
                  <a:pt x="6024884" y="3627669"/>
                </a:lnTo>
                <a:close/>
                <a:moveTo>
                  <a:pt x="4834958" y="3627669"/>
                </a:moveTo>
                <a:lnTo>
                  <a:pt x="4834958" y="4214317"/>
                </a:lnTo>
                <a:lnTo>
                  <a:pt x="5421692" y="4214317"/>
                </a:lnTo>
                <a:lnTo>
                  <a:pt x="5421692" y="3627669"/>
                </a:lnTo>
                <a:close/>
                <a:moveTo>
                  <a:pt x="4231774" y="3627669"/>
                </a:moveTo>
                <a:lnTo>
                  <a:pt x="4231774" y="4214317"/>
                </a:lnTo>
                <a:lnTo>
                  <a:pt x="4818424" y="4214317"/>
                </a:lnTo>
                <a:lnTo>
                  <a:pt x="4818424" y="3627669"/>
                </a:lnTo>
                <a:close/>
                <a:moveTo>
                  <a:pt x="3628486" y="3627669"/>
                </a:moveTo>
                <a:lnTo>
                  <a:pt x="3628486" y="4214317"/>
                </a:lnTo>
                <a:lnTo>
                  <a:pt x="4215240" y="4214317"/>
                </a:lnTo>
                <a:lnTo>
                  <a:pt x="4215240" y="3627669"/>
                </a:lnTo>
                <a:close/>
                <a:moveTo>
                  <a:pt x="3025300" y="3627669"/>
                </a:moveTo>
                <a:lnTo>
                  <a:pt x="3025300" y="4214317"/>
                </a:lnTo>
                <a:lnTo>
                  <a:pt x="3611952" y="4214317"/>
                </a:lnTo>
                <a:lnTo>
                  <a:pt x="3611952" y="3627669"/>
                </a:lnTo>
                <a:close/>
                <a:moveTo>
                  <a:pt x="2421124" y="3627669"/>
                </a:moveTo>
                <a:lnTo>
                  <a:pt x="2421124" y="4214317"/>
                </a:lnTo>
                <a:lnTo>
                  <a:pt x="3008766" y="4214317"/>
                </a:lnTo>
                <a:lnTo>
                  <a:pt x="3008766" y="3627669"/>
                </a:lnTo>
                <a:close/>
                <a:moveTo>
                  <a:pt x="1817940" y="3627669"/>
                </a:moveTo>
                <a:lnTo>
                  <a:pt x="1817940" y="4214317"/>
                </a:lnTo>
                <a:lnTo>
                  <a:pt x="2404588" y="4214317"/>
                </a:lnTo>
                <a:lnTo>
                  <a:pt x="2404588" y="3627669"/>
                </a:lnTo>
                <a:close/>
                <a:moveTo>
                  <a:pt x="1214652" y="3627669"/>
                </a:moveTo>
                <a:lnTo>
                  <a:pt x="1214652" y="4214317"/>
                </a:lnTo>
                <a:lnTo>
                  <a:pt x="1801404" y="4214317"/>
                </a:lnTo>
                <a:lnTo>
                  <a:pt x="1801404" y="3627669"/>
                </a:lnTo>
                <a:close/>
                <a:moveTo>
                  <a:pt x="611468" y="3627669"/>
                </a:moveTo>
                <a:lnTo>
                  <a:pt x="611468" y="4214317"/>
                </a:lnTo>
                <a:lnTo>
                  <a:pt x="1198116" y="4214317"/>
                </a:lnTo>
                <a:lnTo>
                  <a:pt x="1198116" y="3627669"/>
                </a:lnTo>
                <a:close/>
                <a:moveTo>
                  <a:pt x="6041420" y="3024390"/>
                </a:moveTo>
                <a:lnTo>
                  <a:pt x="6041420" y="3611133"/>
                </a:lnTo>
                <a:lnTo>
                  <a:pt x="6628152" y="3611133"/>
                </a:lnTo>
                <a:lnTo>
                  <a:pt x="6628152" y="3024390"/>
                </a:lnTo>
                <a:close/>
                <a:moveTo>
                  <a:pt x="5438226" y="3024390"/>
                </a:moveTo>
                <a:lnTo>
                  <a:pt x="5438226" y="3611133"/>
                </a:lnTo>
                <a:lnTo>
                  <a:pt x="6024884" y="3611133"/>
                </a:lnTo>
                <a:lnTo>
                  <a:pt x="6024884" y="3024390"/>
                </a:lnTo>
                <a:close/>
                <a:moveTo>
                  <a:pt x="4834958" y="3024390"/>
                </a:moveTo>
                <a:lnTo>
                  <a:pt x="4834958" y="3611133"/>
                </a:lnTo>
                <a:lnTo>
                  <a:pt x="5421692" y="3611133"/>
                </a:lnTo>
                <a:lnTo>
                  <a:pt x="5421692" y="3024390"/>
                </a:lnTo>
                <a:close/>
                <a:moveTo>
                  <a:pt x="4231774" y="3024390"/>
                </a:moveTo>
                <a:lnTo>
                  <a:pt x="4231774" y="3611133"/>
                </a:lnTo>
                <a:lnTo>
                  <a:pt x="4818424" y="3611133"/>
                </a:lnTo>
                <a:lnTo>
                  <a:pt x="4818424" y="3024390"/>
                </a:lnTo>
                <a:close/>
                <a:moveTo>
                  <a:pt x="3628486" y="3024390"/>
                </a:moveTo>
                <a:lnTo>
                  <a:pt x="3628486" y="3611133"/>
                </a:lnTo>
                <a:lnTo>
                  <a:pt x="4215240" y="3611133"/>
                </a:lnTo>
                <a:lnTo>
                  <a:pt x="4215240" y="3024390"/>
                </a:lnTo>
                <a:close/>
                <a:moveTo>
                  <a:pt x="3025300" y="3024390"/>
                </a:moveTo>
                <a:lnTo>
                  <a:pt x="3025300" y="3611133"/>
                </a:lnTo>
                <a:lnTo>
                  <a:pt x="3611952" y="3611133"/>
                </a:lnTo>
                <a:lnTo>
                  <a:pt x="3611952" y="3024390"/>
                </a:lnTo>
                <a:close/>
                <a:moveTo>
                  <a:pt x="2421124" y="3024390"/>
                </a:moveTo>
                <a:lnTo>
                  <a:pt x="2421124" y="3611133"/>
                </a:lnTo>
                <a:lnTo>
                  <a:pt x="3008766" y="3611133"/>
                </a:lnTo>
                <a:lnTo>
                  <a:pt x="3008766" y="3024390"/>
                </a:lnTo>
                <a:close/>
                <a:moveTo>
                  <a:pt x="1817940" y="3024390"/>
                </a:moveTo>
                <a:lnTo>
                  <a:pt x="1817940" y="3611133"/>
                </a:lnTo>
                <a:lnTo>
                  <a:pt x="2404588" y="3611133"/>
                </a:lnTo>
                <a:lnTo>
                  <a:pt x="2404588" y="3024390"/>
                </a:lnTo>
                <a:close/>
                <a:moveTo>
                  <a:pt x="1214652" y="3024390"/>
                </a:moveTo>
                <a:lnTo>
                  <a:pt x="1214652" y="3611133"/>
                </a:lnTo>
                <a:lnTo>
                  <a:pt x="1801404" y="3611133"/>
                </a:lnTo>
                <a:lnTo>
                  <a:pt x="1801404" y="3024390"/>
                </a:lnTo>
                <a:close/>
                <a:moveTo>
                  <a:pt x="611468" y="3024390"/>
                </a:moveTo>
                <a:lnTo>
                  <a:pt x="611468" y="3611133"/>
                </a:lnTo>
                <a:lnTo>
                  <a:pt x="1198116" y="3611133"/>
                </a:lnTo>
                <a:lnTo>
                  <a:pt x="1198116" y="3024390"/>
                </a:lnTo>
                <a:close/>
                <a:moveTo>
                  <a:pt x="6041420" y="2421195"/>
                </a:moveTo>
                <a:lnTo>
                  <a:pt x="6041420" y="3007855"/>
                </a:lnTo>
                <a:lnTo>
                  <a:pt x="6628152" y="3007855"/>
                </a:lnTo>
                <a:lnTo>
                  <a:pt x="6628152" y="2421195"/>
                </a:lnTo>
                <a:close/>
                <a:moveTo>
                  <a:pt x="5438226" y="2421195"/>
                </a:moveTo>
                <a:lnTo>
                  <a:pt x="5438226" y="3007855"/>
                </a:lnTo>
                <a:lnTo>
                  <a:pt x="6024884" y="3007855"/>
                </a:lnTo>
                <a:lnTo>
                  <a:pt x="6024884" y="2421195"/>
                </a:lnTo>
                <a:close/>
                <a:moveTo>
                  <a:pt x="4834958" y="2421195"/>
                </a:moveTo>
                <a:lnTo>
                  <a:pt x="4834958" y="3007855"/>
                </a:lnTo>
                <a:lnTo>
                  <a:pt x="5421692" y="3007855"/>
                </a:lnTo>
                <a:lnTo>
                  <a:pt x="5421692" y="2421195"/>
                </a:lnTo>
                <a:close/>
                <a:moveTo>
                  <a:pt x="4231774" y="2421195"/>
                </a:moveTo>
                <a:lnTo>
                  <a:pt x="4231774" y="3007855"/>
                </a:lnTo>
                <a:lnTo>
                  <a:pt x="4818424" y="3007855"/>
                </a:lnTo>
                <a:lnTo>
                  <a:pt x="4818424" y="2421195"/>
                </a:lnTo>
                <a:close/>
                <a:moveTo>
                  <a:pt x="3628486" y="2421195"/>
                </a:moveTo>
                <a:lnTo>
                  <a:pt x="3628486" y="3007855"/>
                </a:lnTo>
                <a:lnTo>
                  <a:pt x="4215240" y="3007855"/>
                </a:lnTo>
                <a:lnTo>
                  <a:pt x="4215240" y="2421195"/>
                </a:lnTo>
                <a:close/>
                <a:moveTo>
                  <a:pt x="3025300" y="2421195"/>
                </a:moveTo>
                <a:lnTo>
                  <a:pt x="3025300" y="3007855"/>
                </a:lnTo>
                <a:lnTo>
                  <a:pt x="3611952" y="3007855"/>
                </a:lnTo>
                <a:lnTo>
                  <a:pt x="3611952" y="2421195"/>
                </a:lnTo>
                <a:close/>
                <a:moveTo>
                  <a:pt x="2421124" y="2421195"/>
                </a:moveTo>
                <a:lnTo>
                  <a:pt x="2421124" y="3007855"/>
                </a:lnTo>
                <a:lnTo>
                  <a:pt x="3008766" y="3007855"/>
                </a:lnTo>
                <a:lnTo>
                  <a:pt x="3008766" y="2421195"/>
                </a:lnTo>
                <a:close/>
                <a:moveTo>
                  <a:pt x="1817940" y="2421195"/>
                </a:moveTo>
                <a:lnTo>
                  <a:pt x="1817940" y="3007855"/>
                </a:lnTo>
                <a:lnTo>
                  <a:pt x="2404588" y="3007855"/>
                </a:lnTo>
                <a:lnTo>
                  <a:pt x="2404588" y="2421195"/>
                </a:lnTo>
                <a:close/>
                <a:moveTo>
                  <a:pt x="1214652" y="2421195"/>
                </a:moveTo>
                <a:lnTo>
                  <a:pt x="1214652" y="3007855"/>
                </a:lnTo>
                <a:lnTo>
                  <a:pt x="1801404" y="3007855"/>
                </a:lnTo>
                <a:lnTo>
                  <a:pt x="1801404" y="2421195"/>
                </a:lnTo>
                <a:close/>
                <a:moveTo>
                  <a:pt x="611468" y="2421195"/>
                </a:moveTo>
                <a:lnTo>
                  <a:pt x="611468" y="3007855"/>
                </a:lnTo>
                <a:lnTo>
                  <a:pt x="1198116" y="3007855"/>
                </a:lnTo>
                <a:lnTo>
                  <a:pt x="1198116" y="2421195"/>
                </a:lnTo>
                <a:close/>
                <a:moveTo>
                  <a:pt x="6041420" y="1817918"/>
                </a:moveTo>
                <a:lnTo>
                  <a:pt x="6041420" y="2404660"/>
                </a:lnTo>
                <a:lnTo>
                  <a:pt x="6628152" y="2404660"/>
                </a:lnTo>
                <a:lnTo>
                  <a:pt x="6628152" y="1817918"/>
                </a:lnTo>
                <a:close/>
                <a:moveTo>
                  <a:pt x="5438226" y="1817918"/>
                </a:moveTo>
                <a:lnTo>
                  <a:pt x="5438226" y="2404660"/>
                </a:lnTo>
                <a:lnTo>
                  <a:pt x="6024884" y="2404660"/>
                </a:lnTo>
                <a:lnTo>
                  <a:pt x="6024884" y="1817918"/>
                </a:lnTo>
                <a:close/>
                <a:moveTo>
                  <a:pt x="4834958" y="1817918"/>
                </a:moveTo>
                <a:lnTo>
                  <a:pt x="4834958" y="2404660"/>
                </a:lnTo>
                <a:lnTo>
                  <a:pt x="5421692" y="2404660"/>
                </a:lnTo>
                <a:lnTo>
                  <a:pt x="5421692" y="1817918"/>
                </a:lnTo>
                <a:close/>
                <a:moveTo>
                  <a:pt x="4231774" y="1817918"/>
                </a:moveTo>
                <a:lnTo>
                  <a:pt x="4231774" y="2404660"/>
                </a:lnTo>
                <a:lnTo>
                  <a:pt x="4818424" y="2404660"/>
                </a:lnTo>
                <a:lnTo>
                  <a:pt x="4818424" y="1817918"/>
                </a:lnTo>
                <a:close/>
                <a:moveTo>
                  <a:pt x="3628486" y="1817918"/>
                </a:moveTo>
                <a:lnTo>
                  <a:pt x="3628486" y="2404660"/>
                </a:lnTo>
                <a:lnTo>
                  <a:pt x="4215240" y="2404660"/>
                </a:lnTo>
                <a:lnTo>
                  <a:pt x="4215240" y="1817918"/>
                </a:lnTo>
                <a:close/>
                <a:moveTo>
                  <a:pt x="3025300" y="1817918"/>
                </a:moveTo>
                <a:lnTo>
                  <a:pt x="3025300" y="2404660"/>
                </a:lnTo>
                <a:lnTo>
                  <a:pt x="3611952" y="2404660"/>
                </a:lnTo>
                <a:lnTo>
                  <a:pt x="3611952" y="1817918"/>
                </a:lnTo>
                <a:close/>
                <a:moveTo>
                  <a:pt x="2421124" y="1817918"/>
                </a:moveTo>
                <a:lnTo>
                  <a:pt x="2421124" y="2404660"/>
                </a:lnTo>
                <a:lnTo>
                  <a:pt x="3008766" y="2404660"/>
                </a:lnTo>
                <a:lnTo>
                  <a:pt x="3008766" y="1817918"/>
                </a:lnTo>
                <a:close/>
                <a:moveTo>
                  <a:pt x="1817940" y="1817918"/>
                </a:moveTo>
                <a:lnTo>
                  <a:pt x="1817940" y="2404660"/>
                </a:lnTo>
                <a:lnTo>
                  <a:pt x="2404588" y="2404660"/>
                </a:lnTo>
                <a:lnTo>
                  <a:pt x="2404588" y="1817918"/>
                </a:lnTo>
                <a:close/>
                <a:moveTo>
                  <a:pt x="1214652" y="1817918"/>
                </a:moveTo>
                <a:lnTo>
                  <a:pt x="1214652" y="2404660"/>
                </a:lnTo>
                <a:lnTo>
                  <a:pt x="1801404" y="2404660"/>
                </a:lnTo>
                <a:lnTo>
                  <a:pt x="1801404" y="1817918"/>
                </a:lnTo>
                <a:close/>
                <a:moveTo>
                  <a:pt x="611468" y="1817918"/>
                </a:moveTo>
                <a:lnTo>
                  <a:pt x="611468" y="2404660"/>
                </a:lnTo>
                <a:lnTo>
                  <a:pt x="1198116" y="2404660"/>
                </a:lnTo>
                <a:lnTo>
                  <a:pt x="1198116" y="1817918"/>
                </a:lnTo>
                <a:close/>
                <a:moveTo>
                  <a:pt x="6041420" y="1214733"/>
                </a:moveTo>
                <a:lnTo>
                  <a:pt x="6041420" y="1801383"/>
                </a:lnTo>
                <a:lnTo>
                  <a:pt x="6628152" y="1801383"/>
                </a:lnTo>
                <a:lnTo>
                  <a:pt x="6628152" y="1214733"/>
                </a:lnTo>
                <a:close/>
                <a:moveTo>
                  <a:pt x="5438226" y="1214733"/>
                </a:moveTo>
                <a:lnTo>
                  <a:pt x="5438226" y="1801383"/>
                </a:lnTo>
                <a:lnTo>
                  <a:pt x="6024884" y="1801383"/>
                </a:lnTo>
                <a:lnTo>
                  <a:pt x="6024884" y="1214733"/>
                </a:lnTo>
                <a:close/>
                <a:moveTo>
                  <a:pt x="4834958" y="1214733"/>
                </a:moveTo>
                <a:lnTo>
                  <a:pt x="4834958" y="1801383"/>
                </a:lnTo>
                <a:lnTo>
                  <a:pt x="5421692" y="1801383"/>
                </a:lnTo>
                <a:lnTo>
                  <a:pt x="5421692" y="1214733"/>
                </a:lnTo>
                <a:close/>
                <a:moveTo>
                  <a:pt x="4231774" y="1214733"/>
                </a:moveTo>
                <a:lnTo>
                  <a:pt x="4231774" y="1801383"/>
                </a:lnTo>
                <a:lnTo>
                  <a:pt x="4818424" y="1801383"/>
                </a:lnTo>
                <a:lnTo>
                  <a:pt x="4818424" y="1214733"/>
                </a:lnTo>
                <a:close/>
                <a:moveTo>
                  <a:pt x="3628486" y="1214733"/>
                </a:moveTo>
                <a:lnTo>
                  <a:pt x="3628486" y="1801383"/>
                </a:lnTo>
                <a:lnTo>
                  <a:pt x="4215240" y="1801383"/>
                </a:lnTo>
                <a:lnTo>
                  <a:pt x="4215240" y="1214733"/>
                </a:lnTo>
                <a:close/>
                <a:moveTo>
                  <a:pt x="3025300" y="1214733"/>
                </a:moveTo>
                <a:lnTo>
                  <a:pt x="3025300" y="1801383"/>
                </a:lnTo>
                <a:lnTo>
                  <a:pt x="3611952" y="1801383"/>
                </a:lnTo>
                <a:lnTo>
                  <a:pt x="3611952" y="1214733"/>
                </a:lnTo>
                <a:close/>
                <a:moveTo>
                  <a:pt x="2421124" y="1214733"/>
                </a:moveTo>
                <a:lnTo>
                  <a:pt x="2421124" y="1801383"/>
                </a:lnTo>
                <a:lnTo>
                  <a:pt x="3008766" y="1801383"/>
                </a:lnTo>
                <a:lnTo>
                  <a:pt x="3008766" y="1214733"/>
                </a:lnTo>
                <a:close/>
                <a:moveTo>
                  <a:pt x="1817940" y="1214733"/>
                </a:moveTo>
                <a:lnTo>
                  <a:pt x="1817940" y="1801383"/>
                </a:lnTo>
                <a:lnTo>
                  <a:pt x="2404588" y="1801383"/>
                </a:lnTo>
                <a:lnTo>
                  <a:pt x="2404588" y="1214733"/>
                </a:lnTo>
                <a:close/>
                <a:moveTo>
                  <a:pt x="1214652" y="1214733"/>
                </a:moveTo>
                <a:lnTo>
                  <a:pt x="1214652" y="1801383"/>
                </a:lnTo>
                <a:lnTo>
                  <a:pt x="1801404" y="1801383"/>
                </a:lnTo>
                <a:lnTo>
                  <a:pt x="1801404" y="1214733"/>
                </a:lnTo>
                <a:close/>
                <a:moveTo>
                  <a:pt x="611468" y="1214733"/>
                </a:moveTo>
                <a:lnTo>
                  <a:pt x="611468" y="1801383"/>
                </a:lnTo>
                <a:lnTo>
                  <a:pt x="1198116" y="1801383"/>
                </a:lnTo>
                <a:lnTo>
                  <a:pt x="1198116" y="1214733"/>
                </a:lnTo>
                <a:close/>
                <a:moveTo>
                  <a:pt x="6041420" y="611457"/>
                </a:moveTo>
                <a:lnTo>
                  <a:pt x="6041420" y="1198198"/>
                </a:lnTo>
                <a:lnTo>
                  <a:pt x="6628152" y="1198198"/>
                </a:lnTo>
                <a:lnTo>
                  <a:pt x="6628152" y="611457"/>
                </a:lnTo>
                <a:close/>
                <a:moveTo>
                  <a:pt x="5438226" y="611457"/>
                </a:moveTo>
                <a:lnTo>
                  <a:pt x="5438226" y="1198198"/>
                </a:lnTo>
                <a:lnTo>
                  <a:pt x="6024884" y="1198198"/>
                </a:lnTo>
                <a:lnTo>
                  <a:pt x="6024884" y="611457"/>
                </a:lnTo>
                <a:close/>
                <a:moveTo>
                  <a:pt x="4834958" y="611457"/>
                </a:moveTo>
                <a:lnTo>
                  <a:pt x="4834958" y="1198198"/>
                </a:lnTo>
                <a:lnTo>
                  <a:pt x="5421692" y="1198198"/>
                </a:lnTo>
                <a:lnTo>
                  <a:pt x="5421692" y="611457"/>
                </a:lnTo>
                <a:close/>
                <a:moveTo>
                  <a:pt x="4231774" y="611457"/>
                </a:moveTo>
                <a:lnTo>
                  <a:pt x="4231774" y="1198198"/>
                </a:lnTo>
                <a:lnTo>
                  <a:pt x="4818424" y="1198198"/>
                </a:lnTo>
                <a:lnTo>
                  <a:pt x="4818424" y="611457"/>
                </a:lnTo>
                <a:close/>
                <a:moveTo>
                  <a:pt x="3628486" y="611457"/>
                </a:moveTo>
                <a:lnTo>
                  <a:pt x="3628486" y="1198198"/>
                </a:lnTo>
                <a:lnTo>
                  <a:pt x="4215240" y="1198198"/>
                </a:lnTo>
                <a:lnTo>
                  <a:pt x="4215240" y="611457"/>
                </a:lnTo>
                <a:close/>
                <a:moveTo>
                  <a:pt x="3025300" y="611457"/>
                </a:moveTo>
                <a:lnTo>
                  <a:pt x="3025300" y="1198198"/>
                </a:lnTo>
                <a:lnTo>
                  <a:pt x="3611952" y="1198198"/>
                </a:lnTo>
                <a:lnTo>
                  <a:pt x="3611952" y="611457"/>
                </a:lnTo>
                <a:close/>
                <a:moveTo>
                  <a:pt x="2421124" y="611457"/>
                </a:moveTo>
                <a:lnTo>
                  <a:pt x="2421124" y="1198198"/>
                </a:lnTo>
                <a:lnTo>
                  <a:pt x="3008766" y="1198198"/>
                </a:lnTo>
                <a:lnTo>
                  <a:pt x="3008766" y="611457"/>
                </a:lnTo>
                <a:close/>
                <a:moveTo>
                  <a:pt x="1817940" y="611457"/>
                </a:moveTo>
                <a:lnTo>
                  <a:pt x="1817940" y="1198198"/>
                </a:lnTo>
                <a:lnTo>
                  <a:pt x="2404588" y="1198198"/>
                </a:lnTo>
                <a:lnTo>
                  <a:pt x="2404588" y="611457"/>
                </a:lnTo>
                <a:close/>
                <a:moveTo>
                  <a:pt x="1214652" y="611457"/>
                </a:moveTo>
                <a:lnTo>
                  <a:pt x="1214652" y="1198198"/>
                </a:lnTo>
                <a:lnTo>
                  <a:pt x="1801404" y="1198198"/>
                </a:lnTo>
                <a:lnTo>
                  <a:pt x="1801404" y="611457"/>
                </a:lnTo>
                <a:close/>
                <a:moveTo>
                  <a:pt x="611468" y="611457"/>
                </a:moveTo>
                <a:lnTo>
                  <a:pt x="611468" y="1198198"/>
                </a:lnTo>
                <a:lnTo>
                  <a:pt x="1198116" y="1198198"/>
                </a:lnTo>
                <a:lnTo>
                  <a:pt x="1198116" y="611457"/>
                </a:lnTo>
                <a:close/>
                <a:moveTo>
                  <a:pt x="594934" y="0"/>
                </a:moveTo>
                <a:lnTo>
                  <a:pt x="611468" y="0"/>
                </a:lnTo>
                <a:lnTo>
                  <a:pt x="611468" y="594922"/>
                </a:lnTo>
                <a:lnTo>
                  <a:pt x="1198116" y="594922"/>
                </a:lnTo>
                <a:lnTo>
                  <a:pt x="1198116" y="0"/>
                </a:lnTo>
                <a:lnTo>
                  <a:pt x="1214652" y="0"/>
                </a:lnTo>
                <a:lnTo>
                  <a:pt x="1214652" y="594922"/>
                </a:lnTo>
                <a:lnTo>
                  <a:pt x="1801404" y="594922"/>
                </a:lnTo>
                <a:lnTo>
                  <a:pt x="1801404" y="0"/>
                </a:lnTo>
                <a:lnTo>
                  <a:pt x="1817940" y="0"/>
                </a:lnTo>
                <a:lnTo>
                  <a:pt x="1817940" y="594922"/>
                </a:lnTo>
                <a:lnTo>
                  <a:pt x="2404588" y="594922"/>
                </a:lnTo>
                <a:lnTo>
                  <a:pt x="2404588" y="0"/>
                </a:lnTo>
                <a:lnTo>
                  <a:pt x="2421124" y="0"/>
                </a:lnTo>
                <a:lnTo>
                  <a:pt x="2421124" y="594922"/>
                </a:lnTo>
                <a:lnTo>
                  <a:pt x="3008766" y="594922"/>
                </a:lnTo>
                <a:lnTo>
                  <a:pt x="3008766" y="0"/>
                </a:lnTo>
                <a:lnTo>
                  <a:pt x="3025300" y="0"/>
                </a:lnTo>
                <a:lnTo>
                  <a:pt x="3025300" y="594922"/>
                </a:lnTo>
                <a:lnTo>
                  <a:pt x="3611952" y="594922"/>
                </a:lnTo>
                <a:lnTo>
                  <a:pt x="3611952" y="0"/>
                </a:lnTo>
                <a:lnTo>
                  <a:pt x="3628486" y="0"/>
                </a:lnTo>
                <a:lnTo>
                  <a:pt x="3628486" y="594922"/>
                </a:lnTo>
                <a:lnTo>
                  <a:pt x="4215240" y="594922"/>
                </a:lnTo>
                <a:lnTo>
                  <a:pt x="4215240" y="0"/>
                </a:lnTo>
                <a:lnTo>
                  <a:pt x="4231774" y="0"/>
                </a:lnTo>
                <a:lnTo>
                  <a:pt x="4231774" y="594922"/>
                </a:lnTo>
                <a:lnTo>
                  <a:pt x="4818424" y="594922"/>
                </a:lnTo>
                <a:lnTo>
                  <a:pt x="4818424" y="0"/>
                </a:lnTo>
                <a:lnTo>
                  <a:pt x="4834958" y="0"/>
                </a:lnTo>
                <a:lnTo>
                  <a:pt x="4834958" y="594922"/>
                </a:lnTo>
                <a:lnTo>
                  <a:pt x="5421692" y="594922"/>
                </a:lnTo>
                <a:lnTo>
                  <a:pt x="5421692" y="0"/>
                </a:lnTo>
                <a:lnTo>
                  <a:pt x="5438226" y="0"/>
                </a:lnTo>
                <a:lnTo>
                  <a:pt x="5438226" y="594922"/>
                </a:lnTo>
                <a:lnTo>
                  <a:pt x="6024884" y="594922"/>
                </a:lnTo>
                <a:lnTo>
                  <a:pt x="6024884" y="0"/>
                </a:lnTo>
                <a:lnTo>
                  <a:pt x="6041420" y="0"/>
                </a:lnTo>
                <a:lnTo>
                  <a:pt x="6041420" y="594922"/>
                </a:lnTo>
                <a:lnTo>
                  <a:pt x="6628152" y="594922"/>
                </a:lnTo>
                <a:lnTo>
                  <a:pt x="6628152" y="0"/>
                </a:lnTo>
                <a:lnTo>
                  <a:pt x="6644688" y="0"/>
                </a:lnTo>
                <a:lnTo>
                  <a:pt x="6644688" y="594922"/>
                </a:lnTo>
                <a:lnTo>
                  <a:pt x="7239622" y="594922"/>
                </a:lnTo>
                <a:lnTo>
                  <a:pt x="7239622" y="611457"/>
                </a:lnTo>
                <a:lnTo>
                  <a:pt x="6644688" y="611457"/>
                </a:lnTo>
                <a:lnTo>
                  <a:pt x="6644688" y="1198198"/>
                </a:lnTo>
                <a:lnTo>
                  <a:pt x="7239622" y="1198198"/>
                </a:lnTo>
                <a:lnTo>
                  <a:pt x="7239622" y="1214733"/>
                </a:lnTo>
                <a:lnTo>
                  <a:pt x="6644688" y="1214733"/>
                </a:lnTo>
                <a:lnTo>
                  <a:pt x="6644688" y="1801383"/>
                </a:lnTo>
                <a:lnTo>
                  <a:pt x="7239622" y="1801383"/>
                </a:lnTo>
                <a:lnTo>
                  <a:pt x="7239622" y="1817918"/>
                </a:lnTo>
                <a:lnTo>
                  <a:pt x="6644688" y="1817918"/>
                </a:lnTo>
                <a:lnTo>
                  <a:pt x="6644688" y="2404660"/>
                </a:lnTo>
                <a:lnTo>
                  <a:pt x="7239622" y="2404660"/>
                </a:lnTo>
                <a:lnTo>
                  <a:pt x="7239622" y="2421195"/>
                </a:lnTo>
                <a:lnTo>
                  <a:pt x="6644688" y="2421195"/>
                </a:lnTo>
                <a:lnTo>
                  <a:pt x="6644688" y="3007855"/>
                </a:lnTo>
                <a:lnTo>
                  <a:pt x="7239622" y="3007855"/>
                </a:lnTo>
                <a:lnTo>
                  <a:pt x="7239622" y="3024390"/>
                </a:lnTo>
                <a:lnTo>
                  <a:pt x="6644688" y="3024390"/>
                </a:lnTo>
                <a:lnTo>
                  <a:pt x="6644688" y="3611133"/>
                </a:lnTo>
                <a:lnTo>
                  <a:pt x="7239622" y="3611133"/>
                </a:lnTo>
                <a:lnTo>
                  <a:pt x="7239622" y="3627669"/>
                </a:lnTo>
                <a:lnTo>
                  <a:pt x="6644688" y="3627669"/>
                </a:lnTo>
                <a:lnTo>
                  <a:pt x="6644688" y="4214317"/>
                </a:lnTo>
                <a:lnTo>
                  <a:pt x="7239622" y="4214317"/>
                </a:lnTo>
                <a:lnTo>
                  <a:pt x="7239622" y="4230852"/>
                </a:lnTo>
                <a:lnTo>
                  <a:pt x="6644688" y="4230852"/>
                </a:lnTo>
                <a:lnTo>
                  <a:pt x="6644688" y="4818495"/>
                </a:lnTo>
                <a:lnTo>
                  <a:pt x="7239622" y="4818495"/>
                </a:lnTo>
                <a:lnTo>
                  <a:pt x="7239622" y="4835030"/>
                </a:lnTo>
                <a:lnTo>
                  <a:pt x="6644688" y="4835030"/>
                </a:lnTo>
                <a:lnTo>
                  <a:pt x="6644688" y="5421690"/>
                </a:lnTo>
                <a:lnTo>
                  <a:pt x="7239622" y="5421690"/>
                </a:lnTo>
                <a:lnTo>
                  <a:pt x="7239622" y="5438225"/>
                </a:lnTo>
                <a:lnTo>
                  <a:pt x="6644688" y="5438225"/>
                </a:lnTo>
                <a:lnTo>
                  <a:pt x="6644688" y="6024967"/>
                </a:lnTo>
                <a:lnTo>
                  <a:pt x="7239622" y="6024967"/>
                </a:lnTo>
                <a:lnTo>
                  <a:pt x="7239622" y="6041502"/>
                </a:lnTo>
                <a:lnTo>
                  <a:pt x="6644688" y="6041502"/>
                </a:lnTo>
                <a:lnTo>
                  <a:pt x="6644688" y="6628162"/>
                </a:lnTo>
                <a:lnTo>
                  <a:pt x="7239622" y="6628162"/>
                </a:lnTo>
                <a:lnTo>
                  <a:pt x="7239622" y="6644697"/>
                </a:lnTo>
                <a:lnTo>
                  <a:pt x="6644688" y="6644697"/>
                </a:lnTo>
                <a:lnTo>
                  <a:pt x="6644688" y="7239621"/>
                </a:lnTo>
                <a:lnTo>
                  <a:pt x="6628152" y="7239621"/>
                </a:lnTo>
                <a:lnTo>
                  <a:pt x="6628152" y="6644697"/>
                </a:lnTo>
                <a:lnTo>
                  <a:pt x="6041420" y="6644697"/>
                </a:lnTo>
                <a:lnTo>
                  <a:pt x="6041420" y="7239621"/>
                </a:lnTo>
                <a:lnTo>
                  <a:pt x="6024884" y="7239621"/>
                </a:lnTo>
                <a:lnTo>
                  <a:pt x="6024884" y="6644697"/>
                </a:lnTo>
                <a:lnTo>
                  <a:pt x="5438226" y="6644697"/>
                </a:lnTo>
                <a:lnTo>
                  <a:pt x="5438226" y="7239621"/>
                </a:lnTo>
                <a:lnTo>
                  <a:pt x="5421692" y="7239621"/>
                </a:lnTo>
                <a:lnTo>
                  <a:pt x="5421692" y="6644697"/>
                </a:lnTo>
                <a:lnTo>
                  <a:pt x="4834958" y="6644697"/>
                </a:lnTo>
                <a:lnTo>
                  <a:pt x="4834958" y="7239621"/>
                </a:lnTo>
                <a:lnTo>
                  <a:pt x="4818424" y="7239621"/>
                </a:lnTo>
                <a:lnTo>
                  <a:pt x="4818424" y="6644697"/>
                </a:lnTo>
                <a:lnTo>
                  <a:pt x="4231774" y="6644697"/>
                </a:lnTo>
                <a:lnTo>
                  <a:pt x="4231774" y="7239621"/>
                </a:lnTo>
                <a:lnTo>
                  <a:pt x="4215240" y="7239621"/>
                </a:lnTo>
                <a:lnTo>
                  <a:pt x="4215240" y="6644697"/>
                </a:lnTo>
                <a:lnTo>
                  <a:pt x="3628486" y="6644697"/>
                </a:lnTo>
                <a:lnTo>
                  <a:pt x="3628486" y="7239621"/>
                </a:lnTo>
                <a:lnTo>
                  <a:pt x="3611952" y="7239621"/>
                </a:lnTo>
                <a:lnTo>
                  <a:pt x="3611952" y="6644697"/>
                </a:lnTo>
                <a:lnTo>
                  <a:pt x="3025300" y="6644697"/>
                </a:lnTo>
                <a:lnTo>
                  <a:pt x="3025300" y="7239621"/>
                </a:lnTo>
                <a:lnTo>
                  <a:pt x="3008766" y="7239621"/>
                </a:lnTo>
                <a:lnTo>
                  <a:pt x="3008766" y="6644697"/>
                </a:lnTo>
                <a:lnTo>
                  <a:pt x="2421124" y="6644697"/>
                </a:lnTo>
                <a:lnTo>
                  <a:pt x="2421124" y="7239621"/>
                </a:lnTo>
                <a:lnTo>
                  <a:pt x="2404588" y="7239621"/>
                </a:lnTo>
                <a:lnTo>
                  <a:pt x="2404588" y="6644697"/>
                </a:lnTo>
                <a:lnTo>
                  <a:pt x="1817940" y="6644697"/>
                </a:lnTo>
                <a:lnTo>
                  <a:pt x="1817940" y="7239621"/>
                </a:lnTo>
                <a:lnTo>
                  <a:pt x="1801404" y="7239621"/>
                </a:lnTo>
                <a:lnTo>
                  <a:pt x="1801404" y="6644697"/>
                </a:lnTo>
                <a:lnTo>
                  <a:pt x="1214652" y="6644697"/>
                </a:lnTo>
                <a:lnTo>
                  <a:pt x="1214652" y="7239621"/>
                </a:lnTo>
                <a:lnTo>
                  <a:pt x="1198116" y="7239621"/>
                </a:lnTo>
                <a:lnTo>
                  <a:pt x="1198116" y="6644697"/>
                </a:lnTo>
                <a:lnTo>
                  <a:pt x="611468" y="6644697"/>
                </a:lnTo>
                <a:lnTo>
                  <a:pt x="611468" y="7239621"/>
                </a:lnTo>
                <a:lnTo>
                  <a:pt x="594934" y="7239621"/>
                </a:lnTo>
                <a:lnTo>
                  <a:pt x="594934" y="6644697"/>
                </a:lnTo>
                <a:lnTo>
                  <a:pt x="0" y="6644697"/>
                </a:lnTo>
                <a:lnTo>
                  <a:pt x="0" y="6628162"/>
                </a:lnTo>
                <a:lnTo>
                  <a:pt x="594934" y="6628162"/>
                </a:lnTo>
                <a:lnTo>
                  <a:pt x="594934" y="6041502"/>
                </a:lnTo>
                <a:lnTo>
                  <a:pt x="0" y="6041502"/>
                </a:lnTo>
                <a:lnTo>
                  <a:pt x="0" y="6024967"/>
                </a:lnTo>
                <a:lnTo>
                  <a:pt x="594934" y="6024967"/>
                </a:lnTo>
                <a:lnTo>
                  <a:pt x="594934" y="5438225"/>
                </a:lnTo>
                <a:lnTo>
                  <a:pt x="0" y="5438225"/>
                </a:lnTo>
                <a:lnTo>
                  <a:pt x="0" y="5421690"/>
                </a:lnTo>
                <a:lnTo>
                  <a:pt x="594934" y="5421690"/>
                </a:lnTo>
                <a:lnTo>
                  <a:pt x="594934" y="4835030"/>
                </a:lnTo>
                <a:lnTo>
                  <a:pt x="0" y="4835030"/>
                </a:lnTo>
                <a:lnTo>
                  <a:pt x="0" y="4818495"/>
                </a:lnTo>
                <a:lnTo>
                  <a:pt x="594934" y="4818495"/>
                </a:lnTo>
                <a:lnTo>
                  <a:pt x="594934" y="4230852"/>
                </a:lnTo>
                <a:lnTo>
                  <a:pt x="0" y="4230852"/>
                </a:lnTo>
                <a:lnTo>
                  <a:pt x="0" y="4214317"/>
                </a:lnTo>
                <a:lnTo>
                  <a:pt x="594934" y="4214317"/>
                </a:lnTo>
                <a:lnTo>
                  <a:pt x="594934" y="3627669"/>
                </a:lnTo>
                <a:lnTo>
                  <a:pt x="0" y="3627669"/>
                </a:lnTo>
                <a:lnTo>
                  <a:pt x="0" y="3611133"/>
                </a:lnTo>
                <a:lnTo>
                  <a:pt x="594934" y="3611133"/>
                </a:lnTo>
                <a:lnTo>
                  <a:pt x="594934" y="3024390"/>
                </a:lnTo>
                <a:lnTo>
                  <a:pt x="0" y="3024390"/>
                </a:lnTo>
                <a:lnTo>
                  <a:pt x="0" y="3007855"/>
                </a:lnTo>
                <a:lnTo>
                  <a:pt x="594934" y="3007855"/>
                </a:lnTo>
                <a:lnTo>
                  <a:pt x="594934" y="2421195"/>
                </a:lnTo>
                <a:lnTo>
                  <a:pt x="0" y="2421195"/>
                </a:lnTo>
                <a:lnTo>
                  <a:pt x="0" y="2404660"/>
                </a:lnTo>
                <a:lnTo>
                  <a:pt x="594934" y="2404660"/>
                </a:lnTo>
                <a:lnTo>
                  <a:pt x="594934" y="1817918"/>
                </a:lnTo>
                <a:lnTo>
                  <a:pt x="0" y="1817918"/>
                </a:lnTo>
                <a:lnTo>
                  <a:pt x="0" y="1801383"/>
                </a:lnTo>
                <a:lnTo>
                  <a:pt x="594934" y="1801383"/>
                </a:lnTo>
                <a:lnTo>
                  <a:pt x="594934" y="1214733"/>
                </a:lnTo>
                <a:lnTo>
                  <a:pt x="0" y="1214733"/>
                </a:lnTo>
                <a:lnTo>
                  <a:pt x="0" y="1198198"/>
                </a:lnTo>
                <a:lnTo>
                  <a:pt x="594934" y="1198198"/>
                </a:lnTo>
                <a:lnTo>
                  <a:pt x="594934" y="611457"/>
                </a:lnTo>
                <a:lnTo>
                  <a:pt x="0" y="611457"/>
                </a:lnTo>
                <a:lnTo>
                  <a:pt x="0" y="594922"/>
                </a:lnTo>
                <a:lnTo>
                  <a:pt x="594934" y="594922"/>
                </a:lnTo>
                <a:close/>
              </a:path>
            </a:pathLst>
          </a:custGeom>
          <a:solidFill>
            <a:schemeClr val="bg1"/>
          </a:solidFill>
          <a:ln w="103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Raleway" pitchFamily="2" charset="0"/>
            </a:endParaRPr>
          </a:p>
        </p:txBody>
      </p:sp>
      <p:pic>
        <p:nvPicPr>
          <p:cNvPr id="5122" name="Picture 2" descr="https://i.pinimg.com/564x/41/68/81/416881f31ee8e78619d0dd9286fd32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91" y="0"/>
            <a:ext cx="9203430" cy="1383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675621" y="5300972"/>
            <a:ext cx="12188825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</a:rPr>
              <a:t>BACK TO SCHOOL </a:t>
            </a:r>
          </a:p>
          <a:p>
            <a:pPr algn="ctr"/>
            <a:r>
              <a:rPr lang="en-US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</a:rPr>
              <a:t>TIME CAPSULE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870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09 Retro Theme Technology Presentation Template">
      <a:dk1>
        <a:srgbClr val="585958"/>
      </a:dk1>
      <a:lt1>
        <a:srgbClr val="FFFFFF"/>
      </a:lt1>
      <a:dk2>
        <a:srgbClr val="84ACC5"/>
      </a:dk2>
      <a:lt2>
        <a:srgbClr val="F1E9DA"/>
      </a:lt2>
      <a:accent1>
        <a:srgbClr val="85ADC5"/>
      </a:accent1>
      <a:accent2>
        <a:srgbClr val="CB724E"/>
      </a:accent2>
      <a:accent3>
        <a:srgbClr val="DBAE53"/>
      </a:accent3>
      <a:accent4>
        <a:srgbClr val="E3DCD4"/>
      </a:accent4>
      <a:accent5>
        <a:srgbClr val="F1E9DA"/>
      </a:accent5>
      <a:accent6>
        <a:srgbClr val="585958"/>
      </a:accent6>
      <a:hlink>
        <a:srgbClr val="FEFFFE"/>
      </a:hlink>
      <a:folHlink>
        <a:srgbClr val="CB724F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C5772977-CE1B-6D4D-9641-19470D599BED}" vid="{9291A807-B45C-5E49-B3DD-64E0F35B4C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88479</TotalTime>
  <Words>69</Words>
  <Application>Microsoft Office PowerPoint</Application>
  <PresentationFormat>Произвольный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Arimo</vt:lpstr>
      <vt:lpstr>Krona One</vt:lpstr>
      <vt:lpstr>Raleway</vt:lpstr>
      <vt:lpstr>Space Grotesk</vt:lpstr>
      <vt:lpstr>Arial</vt:lpstr>
      <vt:lpstr>Calibri</vt:lpstr>
      <vt:lpstr>Footlight MT Light</vt:lpstr>
      <vt:lpstr>Theme1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subject>Templates</dc:subject>
  <dc:creator>dasha</dc:creator>
  <cp:keywords/>
  <dc:description/>
  <cp:lastModifiedBy>dasha</cp:lastModifiedBy>
  <cp:revision>10069</cp:revision>
  <cp:lastPrinted>2019-09-18T23:04:43Z</cp:lastPrinted>
  <dcterms:created xsi:type="dcterms:W3CDTF">2014-11-12T21:47:38Z</dcterms:created>
  <dcterms:modified xsi:type="dcterms:W3CDTF">2023-08-31T15:44:25Z</dcterms:modified>
  <cp:category/>
</cp:coreProperties>
</file>