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92867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Кроссворды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 теме 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«Имена существительные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68" y="585789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Л.Б.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Стученкова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2024 год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Методическая  библиотека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О.Е.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Жиренко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Л.И.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Гайдина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А.В. Кочергина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Л.Н. Яровая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«Учим   русский  с   увлечением»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1 – 4 класс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85728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5" y="285729"/>
            <a:ext cx="90011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Существительные, 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имеющие форм множественного числа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48753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286380" y="1928802"/>
            <a:ext cx="371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002060"/>
                </a:solidFill>
              </a:rPr>
              <a:t>Наружний</a:t>
            </a:r>
            <a:r>
              <a:rPr lang="ru-RU" dirty="0" smtClean="0">
                <a:solidFill>
                  <a:srgbClr val="002060"/>
                </a:solidFill>
              </a:rPr>
              <a:t> слой ствола дерева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Любовь к Родине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Отсутствие света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Газ, необходимый для дыхания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Кустарник, зацветающий весной вслед за черёмухой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Антоним слова «польза»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Синоним к слову «покой»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Время уборки урожая с полей в сёлах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Игра ракеткой с мячом через сетку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Сторона горизонта, противоположная югу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6451" y="1600200"/>
            <a:ext cx="48910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361555" y="285728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 себя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" y="285728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Существительные, 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  имеющие  форм  множественного  числа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1857364"/>
            <a:ext cx="41434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Белая питательная жидкость, получаемая от коров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2. Ценный металл светлого серого цвета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3. Особенности погоды какой-либо местности 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4. Синоним слова «смелость»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5. Зёрна южного растения и напиток из них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6. Река, на берегах которого находится город Красноярск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7. Как одним словом назвать молодых людей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8. Сельскохозяйственные животные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9. Огородное растение, клубни которого растут в земле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10. Антоним слова «молодость»</a:t>
            </a:r>
          </a:p>
          <a:p>
            <a:pPr marL="457200" indent="-457200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47159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5555" y="1600200"/>
            <a:ext cx="459289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361555" y="21429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 себя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274638"/>
            <a:ext cx="850112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5" y="214290"/>
            <a:ext cx="90011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Имена  существительные,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  имеющие  форм  единственного числа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390990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286248" y="1714488"/>
            <a:ext cx="46434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 парфюмерии жидкость с приятным запахом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Инструмент для резания и стрижки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Верхний жирный слой молока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Суп с капустой и другими овощами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Игра на особой доске фигурами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Одежда, закрывающая ноги и нижнюю часть туловища до талии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Место для въезда и выезда в заборе, а также то, чем это место закрывается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Густые непроходимые леса в южных странах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Специальная жидкость, которой пишут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Приспособление, которое употребляют для того, чтобы лучше видеть или защищать глаза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73748" y="1600200"/>
            <a:ext cx="37965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361555" y="285728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 себя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51019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85831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Существительные,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 имеющие  рода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571612"/>
            <a:ext cx="371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    По горизонтали: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 Время отдыха для школьников и студентов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6. Подвижная детская игра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7. Мясо, рыба, овощи или фрукты, которые обработали специальным образом и закупорили в банки для хранения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По  вертикали: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Суп капустный: простой и вкусный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День и ночь вместе</a:t>
            </a:r>
          </a:p>
          <a:p>
            <a:pPr marL="342900" indent="-342900"/>
            <a:r>
              <a:rPr lang="ru-RU" dirty="0" smtClean="0">
                <a:solidFill>
                  <a:srgbClr val="002060"/>
                </a:solidFill>
              </a:rPr>
              <a:t>4.   Две  дороги  надену  на  ноги</a:t>
            </a:r>
          </a:p>
          <a:p>
            <a:pPr marL="342900" indent="-342900"/>
            <a:r>
              <a:rPr lang="ru-RU" dirty="0" smtClean="0">
                <a:solidFill>
                  <a:srgbClr val="002060"/>
                </a:solidFill>
              </a:rPr>
              <a:t>5.   Куски  дерева, приготовленные для  растопки  печи или костра</a:t>
            </a:r>
          </a:p>
          <a:p>
            <a:pPr marL="342900" indent="-342900">
              <a:buAutoNum type="arabicPeriod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14290"/>
            <a:ext cx="44358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 себя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6409" y="1600200"/>
            <a:ext cx="55511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350</Words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2024-01-05T17:16:54Z</dcterms:created>
  <dcterms:modified xsi:type="dcterms:W3CDTF">2024-01-06T14:32:18Z</dcterms:modified>
</cp:coreProperties>
</file>