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82" r:id="rId3"/>
    <p:sldId id="257" r:id="rId4"/>
    <p:sldId id="258" r:id="rId5"/>
    <p:sldId id="273" r:id="rId6"/>
    <p:sldId id="274" r:id="rId7"/>
    <p:sldId id="259" r:id="rId8"/>
    <p:sldId id="260" r:id="rId9"/>
    <p:sldId id="275" r:id="rId10"/>
    <p:sldId id="261" r:id="rId11"/>
    <p:sldId id="276" r:id="rId12"/>
    <p:sldId id="277" r:id="rId13"/>
    <p:sldId id="278" r:id="rId14"/>
    <p:sldId id="262" r:id="rId15"/>
    <p:sldId id="279" r:id="rId16"/>
    <p:sldId id="280" r:id="rId17"/>
    <p:sldId id="281" r:id="rId18"/>
    <p:sldId id="264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9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F7D716-A74F-4BB1-9194-46F500EAD936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94E13-B0E5-476C-A65B-2349725EB0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94E13-B0E5-476C-A65B-2349725EB03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94E13-B0E5-476C-A65B-2349725EB03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772400" cy="3411811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Менеджмент физической культуры и спорта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002060"/>
                </a:solidFill>
              </a:rPr>
              <a:t>Олимпийский комитет России. Функции.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725144"/>
            <a:ext cx="4536504" cy="1752600"/>
          </a:xfrm>
        </p:spPr>
        <p:txBody>
          <a:bodyPr>
            <a:normAutofit/>
          </a:bodyPr>
          <a:lstStyle/>
          <a:p>
            <a:r>
              <a:rPr lang="ru-RU" b="1" dirty="0" smtClean="0"/>
              <a:t>Выполнил: Ульянов А.В. Гр.173(</a:t>
            </a:r>
            <a:r>
              <a:rPr lang="ru-RU" b="1" dirty="0" err="1" smtClean="0"/>
              <a:t>з</a:t>
            </a:r>
            <a:r>
              <a:rPr lang="ru-RU" b="1" dirty="0" smtClean="0"/>
              <a:t>)</a:t>
            </a:r>
          </a:p>
          <a:p>
            <a:r>
              <a:rPr lang="ru-RU" b="1" dirty="0" smtClean="0"/>
              <a:t>Проверил: Иванов В.А.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212976"/>
            <a:ext cx="2049462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926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Функции Олимпийского комитета России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412776"/>
            <a:ext cx="8820472" cy="5688632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chemeClr val="tx1"/>
                </a:solidFill>
              </a:rPr>
              <a:t> - участвует в подготовке, формировании, утверждении и обеспечении сборных команд Российской Федерации по различным видам спорта для их выступления на Олимпийских играх и других комплексных международных спортивных мероприятиях во взаимодействии с федеральным органом исполнительной власти в области физической культуры и спорта, общероссийскими спортивными федерациями, иными общероссийскими общественными объединениями, органами исполнительной власти в области физической культуры и спорта субъектов Российской Федерации и региональными общественными объединениями, созданными для развития, пропаганды и популяризации олимпийского движения;</a:t>
            </a:r>
          </a:p>
          <a:p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926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Функции Олимпийского комитета России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025352"/>
            <a:ext cx="8568952" cy="5832648"/>
          </a:xfrm>
        </p:spPr>
        <p:txBody>
          <a:bodyPr>
            <a:noAutofit/>
          </a:bodyPr>
          <a:lstStyle/>
          <a:p>
            <a:r>
              <a:rPr lang="ru-RU" sz="2600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- участвует в Играх Олимпиады и Олимпийских зимних играх;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chemeClr val="tx1"/>
                </a:solidFill>
              </a:rPr>
              <a:t> комплектует, организует и возглавляет делегацию на Олимпийских играх, юношеских Олимпийских играх, а также во всех региональных, континентальных и всемирных спортивных соревнованиях, проводимых или патронируемых МОК;</a:t>
            </a:r>
            <a:endParaRPr lang="ru-RU" sz="28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chemeClr val="tx1"/>
                </a:solidFill>
              </a:rPr>
              <a:t> создает и поддерживает олимпийские общественные академии, олимпийские музеи, а также культурные программы, связанные с олимпийским движением;</a:t>
            </a:r>
          </a:p>
          <a:p>
            <a:pPr>
              <a:buFontTx/>
              <a:buChar char="-"/>
            </a:pP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926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Функции Олимпийского комитета России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916832"/>
            <a:ext cx="8568952" cy="443711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 - внедряет и применяет Всемирный антидопинговый кодекс для обеспечения соответствия Всемирному антидопинговому кодексу антидопинговой политики и правил ОКР, в том числе в вопросах, касающихся членства, финансирования, решений по результатам тестирования, а также учитывает роли и ответственность национальных олимпийских комитетов (далее - НОК), предусмотренные Всемирным антидопинговым кодексом;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chemeClr val="tx1"/>
                </a:solidFill>
              </a:rPr>
              <a:t> содействует сохранению и развитию национальных видов спорта, проведению народных игр;</a:t>
            </a:r>
          </a:p>
          <a:p>
            <a:pPr>
              <a:buFontTx/>
              <a:buChar char="-"/>
            </a:pP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926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Функции Олимпийского комитета России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052736"/>
            <a:ext cx="8568952" cy="508518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- содействует в организации занятий физической культурой и спортом среди инвалидов;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- защищает интересы спортсменов, тренеров, спортивных судей, ветеранов физической культуры и спорта;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- участвует в создании и поддержке фондов и благотворительных организаций в пользу массового спорта и спорта высших достижений, а также реализует ряд других мероприятий, связанных с развитием современного спорта.</a:t>
            </a:r>
          </a:p>
          <a:p>
            <a:pPr>
              <a:buFontTx/>
              <a:buChar char="-"/>
            </a:pP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8640960" cy="4308499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	</a:t>
            </a:r>
            <a:r>
              <a:rPr lang="ru-RU" sz="3200" b="1" dirty="0" smtClean="0">
                <a:solidFill>
                  <a:srgbClr val="C00000"/>
                </a:solidFill>
              </a:rPr>
              <a:t>Олимпийский комитет России реализует выполнение стоящих перед ним уставных задач и программ развития физической культуры и спорта за счет собственных источников финансирования, в том числе за счет добровольных пожертвований граждан и организаций, а также за счет средств федерального бюджета, выделяемых в установленном порядке.</a:t>
            </a:r>
          </a:p>
          <a:p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869160"/>
            <a:ext cx="3108325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926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Права Олимпийского комитета России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052736"/>
            <a:ext cx="8568952" cy="547260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Осуществлять в установленном законом порядке предпринимательскую деятельность; создавать хозяйственные товарищества, общества и другие организации, обладающие правами юридических лиц; проводить денежно-вещевые лотереи, культурно-спортивные мероприятия; осуществлять рекламно-спонсорскую деятельность; в установленном законом порядке осуществлять внешнеэкономическую деятельность, вступать в международные (неправительственные) объединения, поддерживать прямые международные контакты и связи;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926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Права Олимпийского комитета России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980728"/>
            <a:ext cx="8568952" cy="403244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заключать соответствующие соглашения; представлять олимпийское движение России; свободно распространять информацию о своей деятельности; учреждать средства массовой информации и осуществлять издательскую деятельность; участвовать в выработке решений органов государственной власти и органов местного самоуправления в порядке и объеме, предусмотренном законом Российской Федерации.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5085184"/>
            <a:ext cx="3108325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926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Исключительное Право Олимпийского комитета России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5048" y="1556792"/>
            <a:ext cx="8568952" cy="316835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Использование одобренных МОК и принадлежащих ОКР эмблемы, флага, девиза, символики с использованием этих атрибутов, а также исключительное право продажи лицензии на использование логотипов и символики на продукции и услугах.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797152"/>
            <a:ext cx="3492353" cy="1772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7"/>
            <a:ext cx="9144000" cy="64807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cs typeface="Arabic Typesetting" pitchFamily="66" charset="-78"/>
              </a:rPr>
              <a:t>ЗАКЛЮЧЕНИЕ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908720"/>
            <a:ext cx="8964488" cy="43204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	Колоссальным наглядным примером для всех людей (и в особенности для молодежи) являются Олимпийские игры, на которых демонстрируются лучшие образцы достижений человечества в сфере спорта. В этом смысле ОКР использует для достижения своих целей не административные, а косвенные методы управления, через убеждение и пропаганду, которые в современных условиях наиболее эффективны.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5013176"/>
            <a:ext cx="3108325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15719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04001" cy="516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93610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Олимпийский комитет России</a:t>
            </a:r>
            <a:endParaRPr lang="ru-RU" sz="3200" dirty="0">
              <a:solidFill>
                <a:srgbClr val="C00000"/>
              </a:solidFill>
              <a:cs typeface="Arabic Typesetting" pitchFamily="66" charset="-78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1032" y="1196752"/>
            <a:ext cx="8712968" cy="5400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>	 Олимпийский комитет России (ОКР) был образован</a:t>
            </a:r>
          </a:p>
          <a:p>
            <a:pPr>
              <a:lnSpc>
                <a:spcPct val="11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>1 декабря 1989 г., в период формирования российской государственности.</a:t>
            </a:r>
          </a:p>
          <a:p>
            <a:pPr>
              <a:lnSpc>
                <a:spcPct val="11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>В  первые три года своего существования он назывался Всероссийским Олимпийским комитетом. Его первым председателем был избран олимпийский чемпион по прыжкам в воду В. Васин. Позднее ОКР получил свое нынешнее название, а его возглавил В. Смирнов (ныне почетный президент ОКР). </a:t>
            </a:r>
          </a:p>
          <a:p>
            <a:pPr>
              <a:lnSpc>
                <a:spcPct val="11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>В настоящее время в состав ОКР входят в качестве коллективных членов более 60 федераций по олимпийским и </a:t>
            </a:r>
            <a:r>
              <a:rPr lang="ru-RU" sz="2800" b="1" dirty="0" err="1" smtClean="0">
                <a:solidFill>
                  <a:schemeClr val="tx1"/>
                </a:solidFill>
              </a:rPr>
              <a:t>неолимпийским</a:t>
            </a:r>
            <a:r>
              <a:rPr lang="ru-RU" sz="2800" b="1" dirty="0" smtClean="0">
                <a:solidFill>
                  <a:schemeClr val="tx1"/>
                </a:solidFill>
              </a:rPr>
              <a:t> видам спорта, а также представители от 89 спортивных организаций всех субъектов Российской Федерации.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79208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Олимпийский Комитет России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124744"/>
            <a:ext cx="8317432" cy="3744416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	</a:t>
            </a:r>
            <a:r>
              <a:rPr lang="ru-RU" sz="3200" dirty="0" smtClean="0"/>
              <a:t> </a:t>
            </a:r>
            <a:r>
              <a:rPr lang="ru-RU" sz="3000" b="1" dirty="0" smtClean="0">
                <a:solidFill>
                  <a:schemeClr val="tx1"/>
                </a:solidFill>
              </a:rPr>
              <a:t>В настоящее время Общероссийский союз общественных объединений «Олимпийский комитет России» является добровольным, самоуправляемым, неправительственным общественным объединением  - союзом юридических лиц - общественных объединений физкультурно-спортивной направленности, признанным Международным олимпийским комитетом.</a:t>
            </a:r>
            <a:endParaRPr lang="ru-RU" sz="3000" b="1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5013176"/>
            <a:ext cx="3108325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79208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Олимпийский Комитет России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484784"/>
            <a:ext cx="8317432" cy="4752528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	</a:t>
            </a:r>
            <a:r>
              <a:rPr lang="ru-RU" sz="3300" b="1" dirty="0" smtClean="0">
                <a:solidFill>
                  <a:schemeClr val="tx1"/>
                </a:solidFill>
              </a:rPr>
              <a:t>При реализации своих уставных целей ОКР может взаимодействовать с органами государственной власти Российской Федерации в том случае, если такое взаимодействие не противоречит Олимпийской хартии МОК, а также неправительственными организациями, не допуская оказания на себя политического, юридического, религиозного и экономического давления, несовместимого с обязательствами ОКР по выполнению Олимпийской хартии МОК.</a:t>
            </a:r>
          </a:p>
          <a:p>
            <a:endParaRPr lang="ru-RU" sz="33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79208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Олимпийский Комитет России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980728"/>
            <a:ext cx="8568952" cy="554461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ru-RU" sz="4500" b="1" dirty="0" smtClean="0">
                <a:solidFill>
                  <a:schemeClr val="tx1"/>
                </a:solidFill>
              </a:rPr>
              <a:t>	</a:t>
            </a:r>
            <a:r>
              <a:rPr lang="ru-RU" sz="4500" dirty="0" smtClean="0"/>
              <a:t> </a:t>
            </a:r>
            <a:r>
              <a:rPr lang="ru-RU" sz="4500" b="1" dirty="0" smtClean="0">
                <a:solidFill>
                  <a:schemeClr val="tx1"/>
                </a:solidFill>
              </a:rPr>
              <a:t>В вопросах управления спортом цели и функции ОКР и министерства спорта настолько пересеклись, что их адекватное разделение и перераспределение полномочий требует значительных усилий со стороны спортивной науки и государства, в связи с этим было разработано и заключено двухстороннее соглашение № 50 </a:t>
            </a:r>
          </a:p>
          <a:p>
            <a:pPr>
              <a:lnSpc>
                <a:spcPct val="120000"/>
              </a:lnSpc>
            </a:pPr>
            <a:r>
              <a:rPr lang="ru-RU" sz="4500" b="1" dirty="0" smtClean="0">
                <a:solidFill>
                  <a:schemeClr val="tx1"/>
                </a:solidFill>
              </a:rPr>
              <a:t>от "07" апреля 2009 г. о сотрудничестве между Министерством спорта, туризма и молодежной политики Российской Федерации и Общероссийским союзом физкультурно-спортивных объединений "Олимпийский комитет России".</a:t>
            </a:r>
          </a:p>
          <a:p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0872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Организационно-управленческая схема Олимпийского комитета 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://ok-t.ru/studopediaru/baza7/1445241924616.files/image016.gif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44000" cy="5472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793088" cy="108012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Цель Олимпийского комитета России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889448"/>
            <a:ext cx="8892480" cy="4968552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11200" b="1" dirty="0" smtClean="0">
                <a:solidFill>
                  <a:schemeClr val="tx1"/>
                </a:solidFill>
              </a:rPr>
              <a:t>	</a:t>
            </a:r>
          </a:p>
          <a:p>
            <a:pPr>
              <a:lnSpc>
                <a:spcPct val="120000"/>
              </a:lnSpc>
            </a:pPr>
            <a:r>
              <a:rPr lang="ru-RU" sz="11200" b="1" dirty="0" smtClean="0">
                <a:solidFill>
                  <a:schemeClr val="tx1"/>
                </a:solidFill>
              </a:rPr>
              <a:t>- представление Российской Федерации в соответствии с Олимпийской хартией МОК на Олимпийских играх, юношеских Олимпийских играх, а также во всех региональных, континентальных и всемирных спортивных соревнованиях, проводимых или патронируемых МОК;</a:t>
            </a:r>
          </a:p>
          <a:p>
            <a:pPr>
              <a:lnSpc>
                <a:spcPct val="120000"/>
              </a:lnSpc>
            </a:pPr>
            <a:r>
              <a:rPr lang="ru-RU" sz="11200" b="1" dirty="0" smtClean="0">
                <a:solidFill>
                  <a:schemeClr val="tx1"/>
                </a:solidFill>
              </a:rPr>
              <a:t>- продвижение и пропаганда на территории Российской Федерации фундаментальных принципов и ценностей </a:t>
            </a:r>
            <a:r>
              <a:rPr lang="ru-RU" sz="11200" b="1" dirty="0" err="1" smtClean="0">
                <a:solidFill>
                  <a:schemeClr val="tx1"/>
                </a:solidFill>
              </a:rPr>
              <a:t>олимпизма</a:t>
            </a:r>
            <a:r>
              <a:rPr lang="ru-RU" sz="11200" b="1" dirty="0" smtClean="0">
                <a:solidFill>
                  <a:schemeClr val="tx1"/>
                </a:solidFill>
              </a:rPr>
              <a:t>, в частности, в области спорта и образования, участие в реализации олимпийских образовательных программ во всех школах, педагогических институтах и университетах, специализирующихся на спорте и физической культуре;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793088" cy="108012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Цель Олимпийского комитета России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772816"/>
            <a:ext cx="8677472" cy="508518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- содействие развитию массового спорта и спорта высших достижений во всех регионах России; укрепления позиций и повышения престижа российского спорта на международной арене;</a:t>
            </a:r>
          </a:p>
          <a:p>
            <a:pPr lvl="0"/>
            <a:r>
              <a:rPr lang="ru-RU" sz="2800" b="1" dirty="0" smtClean="0">
                <a:solidFill>
                  <a:schemeClr val="tx1"/>
                </a:solidFill>
              </a:rPr>
              <a:t>- участие в подготовке и переподготовке спортивных руководителей и иных специалистов в области управления спортом, организация научно-практических конференций, совещаний и семинаров;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- борьба за обеспечение чистоты спорта, в том числе путем неуклонного соблюдения и выполнения требований Всемирного антидопингового кодекса;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- борьба против любых форм дискриминации и насилия в спорте.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566</Words>
  <Application>Microsoft Office PowerPoint</Application>
  <PresentationFormat>Экран (4:3)</PresentationFormat>
  <Paragraphs>50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Менеджмент физической культуры и спорта  Олимпийский комитет России. Функции. </vt:lpstr>
      <vt:lpstr>Слайд 2</vt:lpstr>
      <vt:lpstr>Олимпийский комитет России</vt:lpstr>
      <vt:lpstr>Олимпийский Комитет России</vt:lpstr>
      <vt:lpstr>Олимпийский Комитет России</vt:lpstr>
      <vt:lpstr>Олимпийский Комитет России</vt:lpstr>
      <vt:lpstr>Организационно-управленческая схема Олимпийского комитета </vt:lpstr>
      <vt:lpstr>Цель Олимпийского комитета России</vt:lpstr>
      <vt:lpstr>Цель Олимпийского комитета России</vt:lpstr>
      <vt:lpstr>Функции Олимпийского комитета России</vt:lpstr>
      <vt:lpstr>Функции Олимпийского комитета России</vt:lpstr>
      <vt:lpstr>Функции Олимпийского комитета России</vt:lpstr>
      <vt:lpstr>Функции Олимпийского комитета России</vt:lpstr>
      <vt:lpstr>Слайд 14</vt:lpstr>
      <vt:lpstr>Права Олимпийского комитета России</vt:lpstr>
      <vt:lpstr>Права Олимпийского комитета России</vt:lpstr>
      <vt:lpstr>Исключительное Право Олимпийского комитета России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Менеджмент физическое культуры и спорта  Развитие любительского и профессионального спорта во Франции</dc:title>
  <dc:creator>302</dc:creator>
  <cp:lastModifiedBy>302</cp:lastModifiedBy>
  <cp:revision>47</cp:revision>
  <dcterms:created xsi:type="dcterms:W3CDTF">2020-03-22T04:49:48Z</dcterms:created>
  <dcterms:modified xsi:type="dcterms:W3CDTF">2020-03-24T12:26:32Z</dcterms:modified>
</cp:coreProperties>
</file>