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BEB08-78D2-4E1F-89F8-134930D45CC0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6B940-A88C-42D5-9684-4DFA8206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Современный мир – это мир информационных технологий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572008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ученицы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класса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«СОШ №3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им.Т.М.Катанчиева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с.п.Атажукино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Курашиновой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Алины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Хабиловны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планш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32363" cy="3525127"/>
          </a:xfrm>
          <a:prstGeom prst="rect">
            <a:avLst/>
          </a:prstGeom>
          <a:noFill/>
        </p:spPr>
      </p:pic>
      <p:pic>
        <p:nvPicPr>
          <p:cNvPr id="7171" name="Picture 3" descr="C:\Users\Admin\Desktop\нетб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3254" y="3071810"/>
            <a:ext cx="4940746" cy="3786190"/>
          </a:xfrm>
          <a:prstGeom prst="rect">
            <a:avLst/>
          </a:prstGeom>
          <a:noFill/>
        </p:spPr>
      </p:pic>
      <p:pic>
        <p:nvPicPr>
          <p:cNvPr id="7172" name="Picture 4" descr="C:\Users\Admin\Desktop\сот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64442"/>
            <a:ext cx="4383118" cy="2922078"/>
          </a:xfrm>
          <a:prstGeom prst="rect">
            <a:avLst/>
          </a:prstGeom>
          <a:noFill/>
        </p:spPr>
      </p:pic>
      <p:pic>
        <p:nvPicPr>
          <p:cNvPr id="7173" name="Picture 5" descr="C:\Users\Admin\Desktop\элкн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0"/>
            <a:ext cx="2406385" cy="301958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1571612"/>
          <a:ext cx="7858179" cy="4714905"/>
        </p:xfrm>
        <a:graphic>
          <a:graphicData uri="http://schemas.openxmlformats.org/drawingml/2006/table">
            <a:tbl>
              <a:tblPr/>
              <a:tblGrid>
                <a:gridCol w="731541"/>
                <a:gridCol w="793489"/>
                <a:gridCol w="731541"/>
                <a:gridCol w="731541"/>
                <a:gridCol w="731541"/>
                <a:gridCol w="840684"/>
                <a:gridCol w="840684"/>
                <a:gridCol w="1228579"/>
                <a:gridCol w="1228579"/>
              </a:tblGrid>
              <a:tr h="261939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кол-во уч-ся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Мобильные и компьютерные устройства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1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компьютер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ноутбук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нетбук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планшет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эл.книга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телефон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b="1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телефон подключенный к Интернету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Всего: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3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Таблица исследования по теме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Мобильные и компьютерные устройства»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Admin\Desktop\нетб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19467"/>
            <a:ext cx="4188113" cy="353853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600200"/>
            <a:ext cx="4929190" cy="4525963"/>
          </a:xfrm>
        </p:spPr>
        <p:txBody>
          <a:bodyPr>
            <a:noAutofit/>
          </a:bodyPr>
          <a:lstStyle/>
          <a:p>
            <a:pPr marL="82550" indent="0">
              <a:lnSpc>
                <a:spcPct val="17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Современный мир - это мир высоких информационных технологий», можно сделать вывод: информационные технологии - это двигатель прогресса. Применение компьютера стало обыденным делом, хотя совсем еще недавно было большой редкостью.</a:t>
            </a:r>
          </a:p>
        </p:txBody>
      </p:sp>
      <p:pic>
        <p:nvPicPr>
          <p:cNvPr id="24578" name="Picture 2" descr="C:\Users\Admin\Desktop\элкн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1214422"/>
            <a:ext cx="1785918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Monotype Corsiva" pitchFamily="66" charset="0"/>
                <a:cs typeface="Times New Roman" pitchFamily="18" charset="0"/>
              </a:rPr>
              <a:t>Спасибо за внимание!</a:t>
            </a:r>
            <a:endParaRPr lang="ru-RU" sz="5400" b="1" i="1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выявить значение информационных технологий и информации в жизни современного человека и всего общества.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исследования: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Составить анкеты для одноклассников и учащихся  школы.</a:t>
            </a:r>
          </a:p>
          <a:p>
            <a:pPr lvl="1" algn="just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Провести анкетирование среди учащихся и одноклассников.</a:t>
            </a:r>
          </a:p>
          <a:p>
            <a:pPr lvl="1" algn="just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Полученные результаты проанализировать и обобщить.</a:t>
            </a:r>
          </a:p>
          <a:p>
            <a:pPr lvl="1" algn="just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Выявить положительные стороны внедрения информационных  технологий в такие сферы деятельности как, образование, медицина, социальные услуги.</a:t>
            </a:r>
          </a:p>
          <a:p>
            <a:pPr lvl="1" algn="just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Изучить литературу по теме исследования.</a:t>
            </a:r>
          </a:p>
          <a:p>
            <a:pPr lvl="1" algn="just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Сделать выводы.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История появления  персональных  компьютеров.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dmin\Desktop\1п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0594"/>
            <a:ext cx="6929747" cy="4497406"/>
          </a:xfrm>
          <a:prstGeom prst="rect">
            <a:avLst/>
          </a:prstGeom>
          <a:noFill/>
        </p:spPr>
      </p:pic>
      <p:pic>
        <p:nvPicPr>
          <p:cNvPr id="1026" name="Picture 2" descr="C:\Users\Admin\Desktop\1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15" y="1071546"/>
            <a:ext cx="5048285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dmin\Desktop\2п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214554"/>
            <a:ext cx="5929322" cy="4429204"/>
          </a:xfrm>
          <a:prstGeom prst="rect">
            <a:avLst/>
          </a:prstGeom>
          <a:noFill/>
        </p:spPr>
      </p:pic>
      <p:pic>
        <p:nvPicPr>
          <p:cNvPr id="2050" name="Picture 2" descr="C:\Users\Admin\Desktop\2п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143636" cy="335756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357562"/>
            <a:ext cx="3286116" cy="300039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Второе поколение ЭВМ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(1959-1967) элементная база - транзисторы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3п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0"/>
            <a:ext cx="5643570" cy="3429000"/>
          </a:xfrm>
          <a:prstGeom prst="rect">
            <a:avLst/>
          </a:prstGeom>
          <a:noFill/>
        </p:spPr>
      </p:pic>
      <p:pic>
        <p:nvPicPr>
          <p:cNvPr id="3075" name="Picture 3" descr="C:\Users\Admin\Desktop\3п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59299"/>
            <a:ext cx="6753247" cy="37987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3500430" cy="258285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Третье поколение ЭВМ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(1968-1973) элементная база – интегральные схемы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4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86380" cy="3357562"/>
          </a:xfrm>
          <a:prstGeom prst="rect">
            <a:avLst/>
          </a:prstGeom>
          <a:noFill/>
        </p:spPr>
      </p:pic>
      <p:pic>
        <p:nvPicPr>
          <p:cNvPr id="4099" name="Picture 3" descr="C:\Users\Admin\Desktop\4п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500306"/>
            <a:ext cx="3714744" cy="4357694"/>
          </a:xfrm>
          <a:prstGeom prst="rect">
            <a:avLst/>
          </a:prstGeom>
          <a:noFill/>
        </p:spPr>
      </p:pic>
      <p:pic>
        <p:nvPicPr>
          <p:cNvPr id="4100" name="Picture 4" descr="C:\Users\Admin\Desktop\4п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38"/>
            <a:ext cx="5286380" cy="350046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72066" y="357166"/>
            <a:ext cx="4071934" cy="165416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Четвертое поколение ЭВМ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(1974-1982) элементная база - микропроцессоры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5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5962" y="0"/>
            <a:ext cx="5408038" cy="3282965"/>
          </a:xfrm>
          <a:prstGeom prst="rect">
            <a:avLst/>
          </a:prstGeom>
          <a:noFill/>
        </p:spPr>
      </p:pic>
      <p:pic>
        <p:nvPicPr>
          <p:cNvPr id="5123" name="Picture 3" descr="C:\Users\Admin\Desktop\5п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145248"/>
            <a:ext cx="5072066" cy="371275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74638"/>
            <a:ext cx="3500462" cy="27971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Пятое поколение ЭВМ (конец 80-х) элементная база микропроцессоры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Использование современных информационных технологий в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сферах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трудовой деятельности людей.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Использование современных информационных технологий учащимися нашей школы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6146" name="Picture 2" descr="C:\Users\Admin\Desktop\14022087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367116" cy="2880955"/>
          </a:xfrm>
          <a:prstGeom prst="rect">
            <a:avLst/>
          </a:prstGeom>
          <a:noFill/>
        </p:spPr>
      </p:pic>
      <p:pic>
        <p:nvPicPr>
          <p:cNvPr id="6147" name="Picture 3" descr="C:\Users\Admin\Desktop\ноут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4292" y="1571612"/>
            <a:ext cx="4096601" cy="3214710"/>
          </a:xfrm>
          <a:prstGeom prst="rect">
            <a:avLst/>
          </a:prstGeom>
          <a:noFill/>
        </p:spPr>
      </p:pic>
      <p:pic>
        <p:nvPicPr>
          <p:cNvPr id="6148" name="Picture 4" descr="C:\Users\Admin\Desktop\ноут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339810"/>
            <a:ext cx="3357586" cy="251819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285</Words>
  <Application>Microsoft Office PowerPoint</Application>
  <PresentationFormat>Экран (4:3)</PresentationFormat>
  <Paragraphs>124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Современный мир – это мир информационных технологий</vt:lpstr>
      <vt:lpstr>Цель исследования: выявить значение информационных технологий и информации в жизни современного человека и всего общества.</vt:lpstr>
      <vt:lpstr>История появления  персональных  компьютеров.  </vt:lpstr>
      <vt:lpstr>Второе поколение ЭВМ  (1959-1967) элементная база - транзисторы </vt:lpstr>
      <vt:lpstr>Третье поколение ЭВМ  (1968-1973) элементная база – интегральные схемы</vt:lpstr>
      <vt:lpstr>Четвертое поколение ЭВМ  (1974-1982) элементная база - микропроцессоры</vt:lpstr>
      <vt:lpstr>Пятое поколение ЭВМ (конец 80-х) элементная база микропроцессоры </vt:lpstr>
      <vt:lpstr>Использование современных информационных технологий в сферах трудовой деятельности людей. </vt:lpstr>
      <vt:lpstr>Использование современных информационных технологий учащимися нашей школы.</vt:lpstr>
      <vt:lpstr>Слайд 10</vt:lpstr>
      <vt:lpstr>Таблица исследования по теме  «Мобильные и компьютерные устройства»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мир – это мир информационных технологий</dc:title>
  <dc:creator>Admin</dc:creator>
  <cp:lastModifiedBy>Admin</cp:lastModifiedBy>
  <cp:revision>5</cp:revision>
  <dcterms:created xsi:type="dcterms:W3CDTF">2023-11-23T05:40:30Z</dcterms:created>
  <dcterms:modified xsi:type="dcterms:W3CDTF">2023-11-23T19:29:31Z</dcterms:modified>
</cp:coreProperties>
</file>