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734" y="2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5B44A4-18E7-D05D-B32B-BE1039CC89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439593C-3A56-7C1D-B754-649BDF98AC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B69965C-5368-F192-EF33-F09C9764B2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F4924-0324-440B-BCC1-DD6A5A67B812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5B05E45-2E89-5C2B-7BE0-AE60446E2B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EF856DF-7E97-A540-633B-B9B3FF298C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FCD46-333C-452C-AB29-E33BF04A95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86151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5E18655-DF6F-AFC5-9030-ACC0E2A051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61972AB-21E9-40A3-DE43-2A09CB4000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538E5B6-1300-BAF7-9874-1026281A7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F4924-0324-440B-BCC1-DD6A5A67B812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8CD832A-DDBE-CE4F-7632-993A11F39D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AE1B5AE-4484-887F-D030-50C3E52C3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FCD46-333C-452C-AB29-E33BF04A95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51480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E2A66313-EA41-4093-D919-3E1AE453246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D3B91E1-26A2-13EE-A26A-48C3040BB7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B57FFE1-9116-EBCF-A743-F9DDB6FCD2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F4924-0324-440B-BCC1-DD6A5A67B812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8D00E53-8876-F011-F2E2-59805D06F9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824F08B-2320-A0E8-0DCF-1E35B23BD8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FCD46-333C-452C-AB29-E33BF04A95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6600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F2549A-D7DB-7233-A434-33A762920C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9E6602B-D030-5E41-3B12-EB65696E21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25E7CE5-F001-82DA-80DF-8FEB4E0545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F4924-0324-440B-BCC1-DD6A5A67B812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089F6D4-B67E-90D0-1C36-F0E89AF714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E6325DE-711D-0734-7FC0-D862571AE7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FCD46-333C-452C-AB29-E33BF04A95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4379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290454-1D98-840E-D117-45771313CE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C598AA8-2778-1934-11E3-47E7C31EC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4EAC84B-4F73-548F-B1F5-1C1168D9A1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F4924-0324-440B-BCC1-DD6A5A67B812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6EE972C-E2B0-1678-9427-0772D9D7BA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0FE546E-DFC0-696D-620C-62D62EB720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FCD46-333C-452C-AB29-E33BF04A95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6829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AE72CD-90C8-7D5B-70B0-4AC6BB6989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610D9B6-A87C-1B2C-F667-C64B7225294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E5F6A8F-976E-2988-7F3A-8ABCFF6FBE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6281025-082C-3E7D-B05D-923364A38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F4924-0324-440B-BCC1-DD6A5A67B812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5E0DE53-D492-8BEE-C5CF-31941E499B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2F2B9B3-BE40-E20F-BB87-CF98A6A3B8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FCD46-333C-452C-AB29-E33BF04A95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0401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9175B6-C33A-A81B-FAEC-5CF8D31362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E5A3BF4-64B9-97E5-1BF4-9F5913A9DB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D9B8040-3D1C-F8B0-EFB0-B8779D06A5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4C909C51-C040-B6AA-B67B-252D129DD45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A54E84D0-4C04-6E15-D859-F5717E47A15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BF07D116-A9A7-4767-82BC-E0CDD6889B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F4924-0324-440B-BCC1-DD6A5A67B812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FF1C966F-AD1B-56FE-0D51-3A40D99FAA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7982CE3B-E41D-6B21-657E-7BA44C0494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FCD46-333C-452C-AB29-E33BF04A95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00103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6EF1B6-92A9-77E4-1FB9-5E3611C4EE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5D4E5892-BC5A-CA43-21EF-7D3D54AE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F4924-0324-440B-BCC1-DD6A5A67B812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93C25C1-B58D-BB58-ABCA-60D4A9C2B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F3180557-ECBF-7FF9-2C52-2F22A3C4B4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FCD46-333C-452C-AB29-E33BF04A95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0490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43A15BE8-BEA0-C29E-3032-C917788C1C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F4924-0324-440B-BCC1-DD6A5A67B812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4F1B9EF7-F0E5-D32E-C9A1-06C75F63A9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0509A66-28AB-9785-1F44-EB7FEEF9A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FCD46-333C-452C-AB29-E33BF04A95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7623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C9D01B-E330-D991-A392-CC26EE7940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E04F937-7B8D-0CE3-7299-C7890ACB1C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F712ADF-5132-4175-7F46-F2720D3F4D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A74913F-3E7B-5177-6915-28EE79AD81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F4924-0324-440B-BCC1-DD6A5A67B812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045A98E-02E2-BBE2-3843-1CC3FC059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9D02098-2216-31B8-2461-15EBC1E4C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FCD46-333C-452C-AB29-E33BF04A95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94985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B4573F1-7F0B-15C5-E1FD-8E7D19B3C7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E88A86F3-A2D6-3AE1-E3E8-57A2C2E021C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69B218F-D0B0-5A5B-4F69-8F4B2B4AC5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59AF42C-3819-9256-D36D-AAE529076C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F4924-0324-440B-BCC1-DD6A5A67B812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B3EAC9E-750D-497B-28A7-E8593C243D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E866440-6347-87C6-D7B4-52FA60E0D2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FCD46-333C-452C-AB29-E33BF04A95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135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57ADBAA-7181-32F0-379B-8BF1A7E03F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1459317-E4E7-4F60-7A2E-C3DB005431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A0E1F40-BE6D-EB2D-9EEC-2020E484C5E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4F4924-0324-440B-BCC1-DD6A5A67B812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85AD041-F4B1-1A8C-F738-C8E2309717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04F5F95-1A29-6423-303C-8034C8EBC8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BFCD46-333C-452C-AB29-E33BF04A95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216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91C3A0A-555F-6B9E-BAC3-F2D19A73933A}"/>
              </a:ext>
            </a:extLst>
          </p:cNvPr>
          <p:cNvSpPr txBox="1"/>
          <p:nvPr/>
        </p:nvSpPr>
        <p:spPr>
          <a:xfrm>
            <a:off x="209176" y="305405"/>
            <a:ext cx="609600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tabLst>
                <a:tab pos="6172200" algn="l"/>
              </a:tabLst>
            </a:pPr>
            <a:r>
              <a:rPr lang="ru-RU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</a:t>
            </a:r>
            <a:r>
              <a:rPr lang="ru-RU" sz="2800" b="1" dirty="0">
                <a:solidFill>
                  <a:srgbClr val="1A1A1A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145 лет со дня рождения Павла Петровича Бажова</a:t>
            </a:r>
            <a:r>
              <a:rPr lang="ru-RU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»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E67CEAD-229A-8E30-4E5E-DB841003A7A1}"/>
              </a:ext>
            </a:extLst>
          </p:cNvPr>
          <p:cNvSpPr txBox="1"/>
          <p:nvPr/>
        </p:nvSpPr>
        <p:spPr>
          <a:xfrm>
            <a:off x="268941" y="1328765"/>
            <a:ext cx="6096000" cy="53553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800" i="1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Цель мероприятия: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Познакомиться с жизнью и творчеством писателя.</a:t>
            </a:r>
          </a:p>
          <a:p>
            <a:pPr algn="just"/>
            <a:r>
              <a:rPr lang="ru-RU" sz="1800" i="1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Задачи мероприятия: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Создание праздничного настроения;</a:t>
            </a: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Творческое воспитание;</a:t>
            </a: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Литературное воспитание. </a:t>
            </a:r>
          </a:p>
          <a:p>
            <a:pPr algn="just"/>
            <a:r>
              <a:rPr lang="ru-RU" sz="1800" i="1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Участники: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Ведущий;</a:t>
            </a: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Зрители (взрослые и дети);</a:t>
            </a:r>
          </a:p>
          <a:p>
            <a:pPr algn="just"/>
            <a:r>
              <a:rPr lang="ru-RU" sz="1800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Место проведения: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Мероприятие проводится в помещении.</a:t>
            </a:r>
          </a:p>
          <a:p>
            <a:pPr algn="just"/>
            <a:r>
              <a:rPr lang="ru-RU" sz="1800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Оформление и оборудование: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проектор;</a:t>
            </a:r>
          </a:p>
          <a:p>
            <a:pPr algn="just"/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экран;</a:t>
            </a:r>
          </a:p>
          <a:p>
            <a:pPr algn="just"/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ноутбук;</a:t>
            </a:r>
          </a:p>
          <a:p>
            <a:pPr algn="just"/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Зал украшен портретами писателя. </a:t>
            </a:r>
          </a:p>
          <a:p>
            <a:pPr algn="just"/>
            <a:r>
              <a:rPr lang="ru-RU" sz="1800" i="1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Музыкальное оформление: 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приятная музыка для начала и завершения мероприятия.</a:t>
            </a:r>
          </a:p>
          <a:p>
            <a:pPr algn="just"/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приятная фоновая музыка.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EFDBFA2-923C-E32A-AE9A-F4D38DB4F137}"/>
              </a:ext>
            </a:extLst>
          </p:cNvPr>
          <p:cNvSpPr txBox="1"/>
          <p:nvPr/>
        </p:nvSpPr>
        <p:spPr>
          <a:xfrm>
            <a:off x="7327153" y="556754"/>
            <a:ext cx="4542118" cy="29546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algn="ctr"/>
            <a:r>
              <a:rPr lang="ru-RU" sz="2400" b="1" i="1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Ход мероприятия: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Здравствуйте дорогие гости! Сегодня мы с вами собрались по особенному поводу. Ровно 145 лет назад на свет появился Павел Петрович Бажов, замечательный писатель, советский журналист и великий сказочник. Мы расскажем вам о его жизни и творчестве, а вам остается только слушать и отлично проводить время! Давайте начинать.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8923410-2516-BE3D-0616-3048F34470F9}"/>
              </a:ext>
            </a:extLst>
          </p:cNvPr>
          <p:cNvSpPr txBox="1"/>
          <p:nvPr/>
        </p:nvSpPr>
        <p:spPr>
          <a:xfrm>
            <a:off x="5773271" y="5483748"/>
            <a:ext cx="60960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algn="r"/>
            <a: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Подготовила: Мухина Светлана Андреевна</a:t>
            </a:r>
          </a:p>
          <a:p>
            <a:pPr marL="457200" algn="r"/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Воспитатель МБДОУ</a:t>
            </a:r>
          </a:p>
          <a:p>
            <a:pPr marL="457200" algn="r"/>
            <a: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«Детский сад №97»</a:t>
            </a:r>
          </a:p>
          <a:p>
            <a:pPr marL="457200" algn="r"/>
            <a: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Тверь 2024год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DD858E5F-3FC4-3994-6068-1C8E6D6FBC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4328" y="2695389"/>
            <a:ext cx="2768235" cy="3128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9106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1D6A7A1-7ED6-7C1D-1117-9C5B2AF77A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7410" y="340657"/>
            <a:ext cx="5605929" cy="420444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A7DA1AF-6867-5A3B-6705-D775F04A3AD3}"/>
              </a:ext>
            </a:extLst>
          </p:cNvPr>
          <p:cNvSpPr txBox="1"/>
          <p:nvPr/>
        </p:nvSpPr>
        <p:spPr>
          <a:xfrm>
            <a:off x="818776" y="4674978"/>
            <a:ext cx="1036319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П</a:t>
            </a:r>
            <a:r>
              <a:rPr lang="ru-RU" sz="18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авел Бажов прославился как автор сказов по мотивам уральского фольклора. Произведения о Хозяйке Медной горы, Даниле-мастере и других персонажах вошли в сборник «Малахитовая шкатулка». В этих историях Бажов соединял сказочные сюжеты с описанием реального быта горняков, который был знаком ему с детства.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3570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5B3902F-5CD9-1D93-6F19-8D5FB46A67F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506" y="331170"/>
            <a:ext cx="4102754" cy="5199171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15337CB-7775-1119-336F-861DD00D066D}"/>
              </a:ext>
            </a:extLst>
          </p:cNvPr>
          <p:cNvSpPr txBox="1"/>
          <p:nvPr/>
        </p:nvSpPr>
        <p:spPr>
          <a:xfrm>
            <a:off x="4757272" y="203274"/>
            <a:ext cx="7031224" cy="64633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8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Павел Бажов родился в 1879 году в поселке Сысертский Завод неподалеку от Екатеринбурга​. Его отец Петр Бажов работал на горных заводах, мать вела домашнее хозяйство, шила и плела кружево​ на заказ. Павел Бажов был единственным ребенком в семье. Его отдали на обучение в местную земскую школу, затем он окончил духовное училище в Екатеринбурге и Пермскую духовную семинарию.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49580" algn="just"/>
            <a:r>
              <a:rPr lang="ru-RU" sz="18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 1899 году Бажову предложили поступить в духовную академию. Но он не хотел становиться священником, отказался и устроился учителем​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18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 деревенскую начальную школу. Спустя пару месяцев будущий писатель вернулся в Екатеринбург и стал преподавать русский язык​ в том же духовном училище, которое окончил сам. В 1911 году Бажов женился на своей бывшей выпускнице Валентине Иваницкой, а три года спустя переехал с женой в город Камышлов Пермской губернии.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49580" algn="just"/>
            <a:r>
              <a:rPr lang="ru-RU" sz="18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 1917 году Павла Бажова избрали в Совет крестьянских, рабочих и солдатских депутатов Камышлова. Будущий писатель выпустил брошюру «Программа трудового крестьянства», в газетах публиковали его статьи, которые выходили под псевдонимом Деревенский. В том же 1917 году Бажов добровольцем ушел в Красную армию. Во время Гражданской войны он сражался на Урале​, проводил лекции о политике для бойцов, сотрудничал с партизанскими отрядами.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26912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9EFB70F2-5AA6-167C-0ACF-6DF77EF671C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518" y="268942"/>
            <a:ext cx="2821177" cy="207465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E0135B9-6B7C-9F7C-149A-C783D75C5D51}"/>
              </a:ext>
            </a:extLst>
          </p:cNvPr>
          <p:cNvSpPr txBox="1"/>
          <p:nvPr/>
        </p:nvSpPr>
        <p:spPr>
          <a:xfrm>
            <a:off x="3299012" y="117693"/>
            <a:ext cx="8676900" cy="67403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8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С 1923 года Павел Бажов работал в Свердловске редактором «Крестьянской газеты». Он разбирал письма читателей, собирал материал для будущих произведений, писал очерки о старых заводах. В 1924 году вышла книга Бажова под названием «Уральские были. Из недавнего быта Сысертских заводов». В 1920–30-х годах в журналах публиковали его очерки и повести о военной истории Урала.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49580" algn="just"/>
            <a:r>
              <a:rPr lang="ru-RU" sz="18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Еще работая в школе, Павел Бажов во время летних каникул ездил по округе и собирал местный фольклор​. Особенно его интересовали предания, которые рассказывали рабочие уральских заводов. Бажов записывал афоризмы​ и побасенки — короткие рассказы из жизни, изучал быт мастеров и историю горной промышленности Урала. В годы Гражданской войны весь архив этих материалов погиб. Многие детали писатель восстанавливал для своих произведений по памяти.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49580" algn="just"/>
            <a:r>
              <a:rPr lang="ru-RU" sz="18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 1930-х Бажов вновь стал собирать фольклор. В поездках он обращался к «заводским старикам» — так прозаик называл людей, которые несколько десятков лет работали на заводах. Такой труд был тяжелым и опасным, горные мастера часто получали увечья, многие оставались инвалидами. Рабочих переводили на легкий труд: они служили сторожами, кладовщиками. Старики рассказывали предания, которые слышали еще от своих дедов, и дополняли их собственными деталями.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1800" i="1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Народ у нас, конечно, тяжеловат. На первый взгляд, может быть, вам покажется трудным. Верно, пока к вам не пригляделись наши, будут держаться нелюдимыми. Исторически сложился такой характер. Жизнь такая была. Особые условия. Рубеж между Европой и Азией, между вольницей и каторгой. Но уж если вас тут полюбят, то уж знайте — это навсегда.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Лев Кассиль. «Дорогое имечко», из сборника «Мастер, мудрец, сказочник. Воспоминания о Павле Бажове»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24794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EB8D568-18A9-399D-22F4-02B729CBA8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851" y="424342"/>
            <a:ext cx="3561425" cy="251608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80E1090-64A4-060C-9CBF-0AC6637423F0}"/>
              </a:ext>
            </a:extLst>
          </p:cNvPr>
          <p:cNvSpPr txBox="1"/>
          <p:nvPr/>
        </p:nvSpPr>
        <p:spPr>
          <a:xfrm>
            <a:off x="4153647" y="113566"/>
            <a:ext cx="7888940" cy="67403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8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Павел Бажов начал печатать сказы в журналах в середине 1930-х. В 1939 году вышел сборник «Малахитовая шкатулка», в нем были опубликованы авторские произведения по мотивам рабочего фольклора. Изначально книга состояла из 14 сказов. Затем Бажов дополнил его произведениями из циклов «Сказы об оружейниках» и «Сказы о немцах».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49580" algn="just"/>
            <a:r>
              <a:rPr lang="ru-RU" sz="18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 некоторых из сказов повествование ведет вымышленный рассказчик, дедушка </a:t>
            </a:r>
            <a:r>
              <a:rPr lang="ru-RU" sz="1800" dirty="0" err="1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Слышко</a:t>
            </a:r>
            <a:r>
              <a:rPr lang="ru-RU" sz="18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Его прототипом стал сторож заводского склада Василий </a:t>
            </a:r>
            <a:r>
              <a:rPr lang="ru-RU" sz="1800" dirty="0" err="1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Хмелинин</a:t>
            </a:r>
            <a:r>
              <a:rPr lang="ru-RU" sz="18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который рассказывал Бажову много историй. В речи дедушки </a:t>
            </a:r>
            <a:r>
              <a:rPr lang="ru-RU" sz="1800" dirty="0" err="1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Слышко</a:t>
            </a:r>
            <a:r>
              <a:rPr lang="ru-RU" sz="18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автор использовал много диалектизмов и профессиональной лексики горных рабочих.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18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Один из главных сказочных образов в творчестве писателя — Хозяйка Медной горы, или </a:t>
            </a:r>
            <a:r>
              <a:rPr lang="ru-RU" sz="1800" dirty="0" err="1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Малахитница</a:t>
            </a:r>
            <a:r>
              <a:rPr lang="ru-RU" sz="18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В цикл о ней входят десять сказов, в том числе «Каменный цветок», «Горный мастер», «Травяная </a:t>
            </a:r>
            <a:r>
              <a:rPr lang="ru-RU" sz="1800" dirty="0" err="1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западенка</a:t>
            </a:r>
            <a:r>
              <a:rPr lang="ru-RU" sz="18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», «Малахитовая шкатулка». Эта героиня — дух Уральских гор, хранительница ценных минералов. В сказах она появлялась перед рабочими как прекрасная девушка в нарядном платье: </a:t>
            </a:r>
            <a:r>
              <a:rPr lang="ru-RU" sz="1800" i="1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«А одежа и верно такая, что другой на свете не найдешь. Из шелкового, слышь-ко, малахиту платье. Сорт такой бывает. Камень, а на глаз как шелк, хоть рукой погладить»</a:t>
            </a:r>
            <a:r>
              <a:rPr lang="ru-RU" sz="18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Волосы ее Бажов описывает так: </a:t>
            </a:r>
            <a:r>
              <a:rPr lang="ru-RU" sz="1800" i="1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«Коса </a:t>
            </a:r>
            <a:r>
              <a:rPr lang="ru-RU" sz="1800" i="1" dirty="0" err="1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ссиза</a:t>
            </a:r>
            <a:r>
              <a:rPr lang="ru-RU" sz="1800" i="1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-черная и не как у наших девок болтается, а ровно прилипла к спине. 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49580" algn="just"/>
            <a:r>
              <a:rPr lang="ru-RU" sz="1800" i="1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 конце ленты не то красные, не то зеленые. Сквозь </a:t>
            </a:r>
            <a:r>
              <a:rPr lang="ru-RU" sz="1800" i="1" dirty="0" err="1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светеют</a:t>
            </a:r>
            <a:r>
              <a:rPr lang="ru-RU" sz="1800" i="1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и тонко этак позванивают, будто листовая медь»</a:t>
            </a:r>
            <a:r>
              <a:rPr lang="ru-RU" sz="18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ru-RU" sz="1800" dirty="0" err="1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Малахитница</a:t>
            </a:r>
            <a:r>
              <a:rPr lang="ru-RU" sz="18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в сказах могла показаться в виде ящерицы с короной, а иногда герои слышали только ее голос.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76130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CC295BA-4646-CB49-71C9-20CCCDAC3C91}"/>
              </a:ext>
            </a:extLst>
          </p:cNvPr>
          <p:cNvSpPr txBox="1"/>
          <p:nvPr/>
        </p:nvSpPr>
        <p:spPr>
          <a:xfrm>
            <a:off x="4554070" y="302255"/>
            <a:ext cx="6962588" cy="64633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800" i="1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Однако Хозяйка горы не сводится на роль только пособницы, соучастницы, хранительницы собранного (кладов). Нет, она распоряжается не кладами, а «земельными богатствами», и распоряжается самостоятельно. По своему желанию может допустить разработку, может и не допустить, может с помощью подвластных ей ящериц «увести богатство», может и собрать.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Павел Бажов. «У старого рудника»</a:t>
            </a:r>
          </a:p>
          <a:p>
            <a:pPr indent="449580" algn="just"/>
            <a:r>
              <a:rPr lang="ru-RU" sz="18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Из уральского фольклора в сказы Бажова пришел персонаж Великий Полоз — хозяин земных сокровищ, огромный змей с короной на голове. </a:t>
            </a:r>
            <a:r>
              <a:rPr lang="ru-RU" sz="1800" i="1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«Сила ему такая дана: золото, какое он пожелает, к себе в землю притягивать»</a:t>
            </a:r>
            <a:r>
              <a:rPr lang="ru-RU" sz="18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— говорилось в сказе «Золотой волос».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49580" algn="just"/>
            <a:r>
              <a:rPr lang="ru-RU" sz="18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Встречаются в сказах писателя и другие персонажи народных преданий, например девка </a:t>
            </a:r>
            <a:r>
              <a:rPr lang="ru-RU" sz="1800" dirty="0" err="1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Азовка</a:t>
            </a:r>
            <a:r>
              <a:rPr lang="ru-RU" sz="18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которая охраняет клады горы Азов. Она упоминается в сказе «Дорогое </a:t>
            </a:r>
            <a:r>
              <a:rPr lang="ru-RU" sz="1800" dirty="0" err="1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имячко</a:t>
            </a:r>
            <a:r>
              <a:rPr lang="ru-RU" sz="18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». Бажов вспоминал, что об </a:t>
            </a:r>
            <a:r>
              <a:rPr lang="ru-RU" sz="1800" dirty="0" err="1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Азовке</a:t>
            </a:r>
            <a:r>
              <a:rPr lang="ru-RU" sz="18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рассказывали по всему Уралу. По одной версии, ее считали духом татарской царевны, по другой — пленницей, которую прокляли после смерти и превратили в духа-сторожа.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49580" algn="just"/>
            <a:r>
              <a:rPr lang="ru-RU" sz="1800" i="1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 всему Уралу бродил и «серебряный олень» и его разновидности «зверь (лось) — золотые рога» и «козел — серебряное копытце». Случалось слышать и о «синих огонечках», и об «огненных ушах», и о «синем паучке» — хранителе богатства.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Павел Бажов. «У старого рудника»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30D6D46-7BF2-CFE3-BFA5-2E619CBE40E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46"/>
          <a:stretch/>
        </p:blipFill>
        <p:spPr bwMode="auto">
          <a:xfrm>
            <a:off x="579718" y="498796"/>
            <a:ext cx="3503649" cy="265633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2491646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90A2F96-8A56-EE49-11F8-05655D8DBC9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394" y="262592"/>
            <a:ext cx="2985994" cy="220569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6DC51D2-1ABC-FFCB-4498-F4A40B97DC67}"/>
              </a:ext>
            </a:extLst>
          </p:cNvPr>
          <p:cNvSpPr txBox="1"/>
          <p:nvPr/>
        </p:nvSpPr>
        <p:spPr>
          <a:xfrm>
            <a:off x="3203388" y="58846"/>
            <a:ext cx="8898965" cy="67403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8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В 1939 году вышла автобиографическая детская повесть Бажова «Зеленая кобылка». Это рассказ о жизни подростка на уральском заводе рубежа XIX–XX веков. 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49580" algn="just"/>
            <a:r>
              <a:rPr lang="ru-RU" sz="18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 сюжету трое друзей-мальчишек встретили беглого преступника, осужденного за политическую деятельность, и помогли ему скрыться от властей. По мотивам повести режиссер Олег Николаевский в 1960 году снял приключенческий фильм «Тайна зеленого бора».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49580" algn="just"/>
            <a:r>
              <a:rPr lang="ru-RU" sz="18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 том же 1939 году Павел Бажов стал членом Союза писателей СССР. Во время Великой Отечественной войны​ он продолжал ездить в удаленные рабочие поселки, встречался с местными старожилами, исследовал историю горных заводов, жизнь мастеров. Он изучал письменные источники, фиксировал важные события, записывал имена и прозвища — семейные и те, которые давали в рабочем коллективе. Бажов собирал присловья — выражения в речи, которые употребляли для украшения или шутки, а также побасенки и поговорки. Одновременно Бажов редактировал книги по краеведению и газеты, создавал очерки и повести. Он тщательно работал над черновиками: переписывал по многу раз, подбирал имена героям.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49580" algn="just"/>
            <a:r>
              <a:rPr lang="ru-RU" sz="18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 мотивам сказов Бажова снимали фильмы. В 1946 году вышел «Каменный цветок» режиссера Александра Птушко​ — одна из первых полнометражных цветных картин в Советском Союзе. Главные роли в ней исполнили Владимир Дружников и Тамара Макарова​, над сценарием работали Павел Бажов и Иосиф Келлер. По мотивам сказов появились рисованные и кукольные мультфильмы: «</a:t>
            </a:r>
            <a:r>
              <a:rPr lang="ru-RU" sz="1800" dirty="0" err="1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Синюшкин</a:t>
            </a:r>
            <a:r>
              <a:rPr lang="ru-RU" sz="18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колодец», «Серебряное копытце» и другие.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49580" algn="just"/>
            <a:r>
              <a:rPr lang="ru-RU" sz="18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 1949 году вышла повесть «Дальнее — близкое» об истории Свердловска — современного Екатеринбурга. Это автобиографическое произведение рассказывает о большом городе, каким его впервые увидел маленький мальчик.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64874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34107050-5A6B-1B07-B7BE-2677920510C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29"/>
          <a:stretch/>
        </p:blipFill>
        <p:spPr bwMode="auto">
          <a:xfrm>
            <a:off x="263057" y="271350"/>
            <a:ext cx="5347953" cy="351175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8D885A7-4370-711E-89FE-2AAA21BC01EE}"/>
              </a:ext>
            </a:extLst>
          </p:cNvPr>
          <p:cNvSpPr txBox="1"/>
          <p:nvPr/>
        </p:nvSpPr>
        <p:spPr>
          <a:xfrm>
            <a:off x="5755341" y="2773153"/>
            <a:ext cx="6096000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rgbClr val="3C3C3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В</a:t>
            </a:r>
            <a:r>
              <a:rPr lang="ru-RU" sz="18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последние годы жизни Павел Бажов входил в высший орган советской власти — Верховный совет СССР. Как депутат он помогал колхозам провести электричество, отстаивал права рабочих. Также прозаик возглавлял Свердловское отделение Союза писателей СССР, был редактором альманаха «Уральский современник».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49580" algn="just"/>
            <a:r>
              <a:rPr lang="ru-RU" sz="18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Павел Бажов умер в 1950 году в Москве​. Похоронили его в Екатеринбурге.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Дорогие друзья, я надеюсь, что наша сегодняшняя встреча была для вас интересной и полезной! Поздравляю вас с праздником, ведь сегодня мы отмечаем 145 лет со дня рождения Павла Петровича Бажова! До новых встреч, всего вам самого доброго!</a:t>
            </a:r>
          </a:p>
        </p:txBody>
      </p:sp>
    </p:spTree>
    <p:extLst>
      <p:ext uri="{BB962C8B-B14F-4D97-AF65-F5344CB8AC3E}">
        <p14:creationId xmlns:p14="http://schemas.microsoft.com/office/powerpoint/2010/main" val="75075935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1621</Words>
  <Application>Microsoft Office PowerPoint</Application>
  <PresentationFormat>Широкоэкранный</PresentationFormat>
  <Paragraphs>54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Symbol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</cp:revision>
  <dcterms:created xsi:type="dcterms:W3CDTF">2024-01-03T16:47:01Z</dcterms:created>
  <dcterms:modified xsi:type="dcterms:W3CDTF">2024-01-03T17:10:31Z</dcterms:modified>
</cp:coreProperties>
</file>