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93830" autoAdjust="0"/>
  </p:normalViewPr>
  <p:slideViewPr>
    <p:cSldViewPr snapToGrid="0">
      <p:cViewPr varScale="1">
        <p:scale>
          <a:sx n="64" d="100"/>
          <a:sy n="64" d="100"/>
        </p:scale>
        <p:origin x="734" y="2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0" y="4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F5812B5E-2847-DE8A-A41F-F9998622DE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9D868E9-47C5-B01A-4117-CD3B79E7E2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A9F6B-066C-4F63-BF0E-789B033BF65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EFBD9D1-CDDE-104C-6C16-C79EA1E1255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D989607-5629-D992-75D4-25CA9EB8AB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8114C-D36B-4A37-A08E-7D3320E4E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707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8707E-CB3B-FFA5-D169-A3B68DD13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7C9D4F-4BFF-30C5-8473-EDC83F2367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030943-057D-E141-0FD8-59929F294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841E8D-A6C7-9AE7-FA63-71B1D81C0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55F7D9-1C88-58A0-0A5B-605ABF73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65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F379F-5157-FEF1-16F2-BA9BA79A3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ADF6D7-5D91-0C47-CFE2-611A557A8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1BE311-5F72-BD91-4571-08F14F28F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8EA358-8A01-226E-44C6-1F901F6FE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D6161A-4EDC-1617-F042-F96A2BB7F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910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D8C19AB-394C-40CF-8182-3C6D98C8D3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D7F58A1-3C6A-00FA-4086-CFB5E3C9D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2AF736-153D-BDD6-E29A-CF59692C1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B4AB72-651D-4378-C998-EB722433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8C8D5E-E07E-2228-FA33-9A5910F3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95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96F03-8D8F-F05A-B7BF-3E3FAF5BE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F495B5-F2E0-F750-4FC5-64D85DFD7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4C56D5-9906-9888-5BE3-77D60DBC8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7E1143-2791-5FA4-0BDB-9C410092C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D234D1-A025-F3FE-F23F-7EFCA2F32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0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372AA-8CD6-1F0A-B76C-A1D0419D3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7191B2-54F6-CF27-ECF9-11C442BC77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20C25F-B717-4559-B7A4-164BC8A19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BC5381-67AC-106C-16D7-C73599105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CAE8F9-251A-1C4D-1E02-890CE9151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019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69BDD-F2A4-9FB1-4832-397A3F239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895954-8028-2DCA-4FA7-D699CC1B5B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ACFB8D-F43F-2656-98EE-80944EC7FE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DE5FA6-896B-31D2-A4E6-4C06A250C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A86010-9203-B181-1E0B-FF70FA978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B2342D-9728-8EE2-7225-1F912087F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98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9F2553-1EA2-343D-B396-6E6E62913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F2B261-9CA2-1A02-8B95-4F49B7475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FFFB494-EC71-ADFD-3F80-CFD23B208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E784CB7-0403-FA5C-3973-6978A772E6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288765A-5294-5EEF-B93D-79737AE7DE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D5F03E2-6865-7E7C-2C36-BB80D79E5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87CB48-F083-0D6A-ED89-201849419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2014B96-B126-BEA1-D92C-139D81648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2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92DC97-5D88-0B02-884A-C7EA96846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95D71AF-9930-4566-81A8-C788E21DB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A540BD1-8457-9F90-4572-08E16658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A1AE42E-C0F5-903D-1AA4-272E8C905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846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5B065B5-95F8-CE07-69E0-2A7D15205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155A9A0-816B-F990-8CE2-85A47C74E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9FEA0A9-2BB7-4983-1CA2-F220978DA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129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865F84-0A4C-CF86-CA1C-1CBA0A06D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41C42B-4FB3-D4AF-173C-5AC673E83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6E8E93-4C00-52E4-386D-768B18D720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A0A48F-4588-D702-5AD1-D61EEFE3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6816B87-813F-B594-0799-DD1035091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F6B22B-9A00-8FD6-D823-50B7531B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00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CDAC4D-1E28-8239-7A54-495AA850F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C2ECE7E-9BD7-6FD6-FAE8-F00C3780EC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989535-6B02-E61E-6E1E-B3AB208F8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72FC14-D32E-D102-7B91-E76FB8C61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6A1670-AC03-C162-B756-4023A68F0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C9AC60-E4A4-8706-85B4-A393D0EAB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78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55C335-E99D-1277-E359-2B3432F61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9F0476-55D7-C7BE-F288-543E00C65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15EAEE-D91B-2E22-675E-807D373F26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69455-B244-4CD0-AF2A-6C6801A3EDC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1D1E3F-A156-6D8D-6276-47F128C9E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BA11D9-29D5-73F0-97F8-77D40D338C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16644-D2DE-43C9-AAF4-4AE78BA0E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69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E67360-07B4-4642-6496-AEDB4A990EAD}"/>
              </a:ext>
            </a:extLst>
          </p:cNvPr>
          <p:cNvSpPr txBox="1"/>
          <p:nvPr/>
        </p:nvSpPr>
        <p:spPr>
          <a:xfrm>
            <a:off x="756022" y="185876"/>
            <a:ext cx="1067995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 лет со дня рождения писателя публициста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Аркадия Петровича Гайдара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C765A7-16C1-3C6C-3F4C-8C64140C2600}"/>
              </a:ext>
            </a:extLst>
          </p:cNvPr>
          <p:cNvSpPr txBox="1"/>
          <p:nvPr/>
        </p:nvSpPr>
        <p:spPr>
          <a:xfrm>
            <a:off x="239056" y="1225689"/>
            <a:ext cx="589877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мероприятия: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Познакомиться с жизнью и творчеством писателя.</a:t>
            </a:r>
          </a:p>
          <a:p>
            <a:pPr algn="just"/>
            <a:r>
              <a:rPr lang="ru-RU" sz="1800" i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мероприятия: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праздничного настроения;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Творческое воспитание;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Литературное воспитание. </a:t>
            </a:r>
          </a:p>
          <a:p>
            <a:pPr algn="just"/>
            <a:r>
              <a:rPr lang="ru-RU" sz="1800" i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Участники: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Ведущий;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Зрители (взрослые и дети);</a:t>
            </a:r>
          </a:p>
          <a:p>
            <a:pPr algn="just"/>
            <a:r>
              <a:rPr lang="ru-RU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Место проведения: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 проводится в помещении.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и оборудование: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проектор;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экран;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ноутбук;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Зал украшен портретами писателя. </a:t>
            </a:r>
          </a:p>
          <a:p>
            <a:pPr algn="just"/>
            <a:r>
              <a:rPr lang="ru-RU" sz="18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Музыкальное оформление: 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приятная музыка для начала и завершения мероприятия.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приятная фоновая музыка.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C60E6-5BD9-9E3D-7006-7622C81CC19F}"/>
              </a:ext>
            </a:extLst>
          </p:cNvPr>
          <p:cNvSpPr txBox="1"/>
          <p:nvPr/>
        </p:nvSpPr>
        <p:spPr>
          <a:xfrm>
            <a:off x="7942728" y="5564094"/>
            <a:ext cx="393849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r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Подготовила: Мухина Светлана Андреевна</a:t>
            </a:r>
          </a:p>
          <a:p>
            <a:pPr marL="457200" algn="r"/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МБДОУ</a:t>
            </a:r>
          </a:p>
          <a:p>
            <a:pPr marL="457200" algn="r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«Детский сад №97»</a:t>
            </a:r>
          </a:p>
          <a:p>
            <a:pPr marL="457200" algn="r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Тверь 2024год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811580-0A20-2E47-7FE6-C4C2DCCA5F18}"/>
              </a:ext>
            </a:extLst>
          </p:cNvPr>
          <p:cNvSpPr txBox="1"/>
          <p:nvPr/>
        </p:nvSpPr>
        <p:spPr>
          <a:xfrm>
            <a:off x="6095999" y="1225689"/>
            <a:ext cx="578522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/>
            <a:r>
              <a:rPr lang="ru-RU" sz="24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Ход мероприятия: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Здравствуйте дорогие гости! Сегодня мы с вами собрались по особенному поводу. 120 лет назад на свет появился писатель, журналист, сценарист – Аркадий Петрович Гайдар. Личность очень неоднозначная и в течение его жизни отношение людей к нему очень сильно менялось. Но сегодня мы вспомним о его жизни и творчестве. Если вы готовы, тогда рассаживайтесь поудобнее, мы начинаем!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627AEF0-D1F7-5ED8-FC3F-C665E8A75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4127500"/>
            <a:ext cx="240284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9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кадий Гайдар">
            <a:extLst>
              <a:ext uri="{FF2B5EF4-FFF2-40B4-BE49-F238E27FC236}">
                <a16:creationId xmlns:a16="http://schemas.microsoft.com/office/drawing/2014/main" id="{4A906B78-9EBF-942F-010B-ED097F7603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0" r="3631" b="3800"/>
          <a:stretch/>
        </p:blipFill>
        <p:spPr bwMode="auto">
          <a:xfrm>
            <a:off x="442258" y="458376"/>
            <a:ext cx="5600898" cy="585277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779431-67CE-3D13-BA75-24DC9182C8FC}"/>
              </a:ext>
            </a:extLst>
          </p:cNvPr>
          <p:cNvSpPr txBox="1"/>
          <p:nvPr/>
        </p:nvSpPr>
        <p:spPr>
          <a:xfrm>
            <a:off x="5785224" y="458376"/>
            <a:ext cx="60960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Аркадий Голиков (псевдоним – Гайдар) – прославленный советский писатель, журналист и сценарист фильмов. Тем не менее, в его биографии были и темные стороны, которые ужасали даже самых стойких людей. 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Будущий писатель родился 9(22) января 1904 года в небольшом городке Льгов (Курская губерния). Отец Аркадия был внуком обычного крепостного, а мать – потомственной дворянкой, имевшей родственную связь с Михаилом Лермонтовым.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Уже после рождения сына семья решила переехать в Арзамас, где в Аркадия появились сестры Наталья, Катерина и Ольга. Как утверждают исследователи, уже в детские годы у мальчика проявился писательский талант. Он научился говорить рифмами и сочинять еще до того, как освоил письмо и счет.</a:t>
            </a:r>
          </a:p>
        </p:txBody>
      </p:sp>
    </p:spTree>
    <p:extLst>
      <p:ext uri="{BB962C8B-B14F-4D97-AF65-F5344CB8AC3E}">
        <p14:creationId xmlns:p14="http://schemas.microsoft.com/office/powerpoint/2010/main" val="3440794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02CA3BE-EE40-D9A0-E04C-5BB1FFCE1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89" y="405056"/>
            <a:ext cx="2370272" cy="34437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B0D151-486A-2E0A-C2AA-B0863DB99806}"/>
              </a:ext>
            </a:extLst>
          </p:cNvPr>
          <p:cNvSpPr txBox="1"/>
          <p:nvPr/>
        </p:nvSpPr>
        <p:spPr>
          <a:xfrm>
            <a:off x="3042022" y="266128"/>
            <a:ext cx="9030447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В 10 лет Аркадий начал учиться в местном реальном училище. Когда началась война и отец Голикова отправился на фронт, юный гимназист попытался сбежать из дома и присоединиться к отцу. Но парня поймали, и ему пришлось вернуться назад. Во время обучения Аркадий поражал учителей удивительной памятью – он заучивал на память целые учебники.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После свержения с престола царской семьи в Арзамасе стали возникать политические партии и комитеты учеников. Летом 1917 года Аркадий Голиков был всего лишь рассыльным, но уже в 1918 году парень вошел в состав большевистской дружины. 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Подросток увлекся большевистскими идеями, поэтому решил присоединиться к РКП (б). Сначала Голиков был лишь кандидатом, а в декабре 1918 года стал полноправным членом партии. Аркадий служил некоторое время адъютантом, но потом его назначили главой охраны железной дороги.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Слишком рьяному парню было тесно дома, поэтому он настойчиво просил отправить его на фронт. Командир решил, что сначала Аркадий должен получить соответствующее образование, и вскоре Голиков отправился в Москву на командные курсы. Позднее учебное заведение переместилось в Украину, и уже в Киеве Аркадий успел в составе роты курсантов принять участие в подавлении восстаний местного населения.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     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1919 году 15-летний парень уже стал командиром, а спустя год – комиссаром штаба. в 1921 году Голикову доверили командование отделением полка. Аркадий побывал на нескольких фронтах – на Дону, в Сочи и на кавказском фронте. за короткий период времени он дважды был контужен и переболел тифом.</a:t>
            </a:r>
          </a:p>
        </p:txBody>
      </p:sp>
    </p:spTree>
    <p:extLst>
      <p:ext uri="{BB962C8B-B14F-4D97-AF65-F5344CB8AC3E}">
        <p14:creationId xmlns:p14="http://schemas.microsoft.com/office/powerpoint/2010/main" val="3772796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002161F-8C22-7007-D3DD-613B89D34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48" y="260144"/>
            <a:ext cx="4062363" cy="625420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EA7D37-7FF5-B6B8-DC8C-92BE96284B4C}"/>
              </a:ext>
            </a:extLst>
          </p:cNvPr>
          <p:cNvSpPr txBox="1"/>
          <p:nvPr/>
        </p:nvSpPr>
        <p:spPr>
          <a:xfrm>
            <a:off x="4900706" y="1582340"/>
            <a:ext cx="695444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В 1922 году Голикова исключили из партии, лишили должности и направили в психиатрическую лечебницу на осмотр. Психиатры заключили, что Аркадий страдал травматическим неврозом, развившемся вследствие ранений и падения с лошади.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Но, как не удивительно, он нашел в себе силы заняться писательством. Первое творение Голикова попало в ленинградский альманах «Ковш». Аркадий пришел в редакцию с несколькими тетрадями и сообщил, что это его повесть «В дни поражений и побед». Редактор принял рукопись, и вскоре (в 1925 году) произведение было напечатано.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 переезда в Пермь начинающий писатель взял себе псевдоним Гайдар. Немного позже в журнале «Звезда» под этим псевдонимом вышло произведение «Угловой дом» (1925 год).</a:t>
            </a:r>
          </a:p>
        </p:txBody>
      </p:sp>
    </p:spTree>
    <p:extLst>
      <p:ext uri="{BB962C8B-B14F-4D97-AF65-F5344CB8AC3E}">
        <p14:creationId xmlns:p14="http://schemas.microsoft.com/office/powerpoint/2010/main" val="356107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кадий Гайдар в творческом процессе">
            <a:extLst>
              <a:ext uri="{FF2B5EF4-FFF2-40B4-BE49-F238E27FC236}">
                <a16:creationId xmlns:a16="http://schemas.microsoft.com/office/drawing/2014/main" id="{20ED012D-98B2-EA69-D447-7800E050B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717" y="338718"/>
            <a:ext cx="4512142" cy="269715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BB3FB4-D640-2FAE-5401-A762765CC176}"/>
              </a:ext>
            </a:extLst>
          </p:cNvPr>
          <p:cNvSpPr txBox="1"/>
          <p:nvPr/>
        </p:nvSpPr>
        <p:spPr>
          <a:xfrm>
            <a:off x="245035" y="3231776"/>
            <a:ext cx="6096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В течение нескольких последующих лет Аркадий публиковал фельетоны и очерки. Более того, в перерывах между переездами и нервными расстройствами писатель создал свои лучшие повести и рассказы: «Р.В.С.» (1925 год), «Школа» (1930 год), «Четвертый блиндаж» (1931 год). Но успешная работа Гайдара прерывалась приступами белой горячки и тогда он не мог обходиться без помощи врачей. 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1932 году, пребывая в психбольнице, Гайдар написал повесть «Военная тайна». В целом, как заверял сам детский писатель, он побывал в психиатрических лечебницах около 10 раз.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A7031A-8282-6B41-3964-9230DA454387}"/>
              </a:ext>
            </a:extLst>
          </p:cNvPr>
          <p:cNvSpPr txBox="1"/>
          <p:nvPr/>
        </p:nvSpPr>
        <p:spPr>
          <a:xfrm>
            <a:off x="6849037" y="197346"/>
            <a:ext cx="4840940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выходом в 1939 году рассказа «Чук и Гек» Аркадий стал знаменитым на всю страну. В следующем году была напечатана повесть «Тимур и его команда», которой зачитывались и даже учили на память миллионы людей. В то время Гайдар посетил Крым вместе с приемной дочерью Женей и сыном Тимуром и на некоторое время даже забыл о своей болезни.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начале 1941 года писатель отдыхал в санатории «Сокольники», где встретился с Зоей Космодемьянской. Летом этого же года Гайдару поручили написать сценарий фильма на основе повести «Тимур и его команда». В это же время началась война, и Аркадий, выполнив порученное задание за 12 дней, решил пойти на фронт.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Несмотря на серьезную болезнь, в личной жизни Гайдара было много женщин. Первой женой Аркадия стала медсестра Мария Плаксина. Молодым людям тогда едва исполнилось 17 лет. Мария подарила писателю сына Женю, но он умер еще младенцем.</a:t>
            </a:r>
          </a:p>
        </p:txBody>
      </p:sp>
    </p:spTree>
    <p:extLst>
      <p:ext uri="{BB962C8B-B14F-4D97-AF65-F5344CB8AC3E}">
        <p14:creationId xmlns:p14="http://schemas.microsoft.com/office/powerpoint/2010/main" val="3171374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кадий Гайдар с женой Лией Соломянской и сыном">
            <a:extLst>
              <a:ext uri="{FF2B5EF4-FFF2-40B4-BE49-F238E27FC236}">
                <a16:creationId xmlns:a16="http://schemas.microsoft.com/office/drawing/2014/main" id="{9AAF4D88-EDA1-912A-28E8-AD3FE3B36C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53" y="473758"/>
            <a:ext cx="3811905" cy="33547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405BA0-58DD-BE6A-9334-C7F8365CFA67}"/>
              </a:ext>
            </a:extLst>
          </p:cNvPr>
          <p:cNvSpPr txBox="1"/>
          <p:nvPr/>
        </p:nvSpPr>
        <p:spPr>
          <a:xfrm>
            <a:off x="4432097" y="473758"/>
            <a:ext cx="744070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Второй раз Голиков женился на 17-летней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Соломянской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Девушка была организатором издания «Муравей-чудодей» и активно поддерживала движение пионеров. В 1926 году жена родила Аркадию сына Тимура.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Третьей избранницей писателя стала Дора Чернышева, с которой он заключил брак в 1938 году. У Доры уже была дочь Евгения, которую Аркадий удочерил вскоре после свадьбы.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Писатель не смог попасть в ряды военных, но все равно отправился на фронт. В Киеве он работал корреспондентом и помогал рекомендациями. Вскоре он оказался в тылу у немцев и присоединился к партизанам.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26 октября 1941 года Аркадий вместе с четырьмя другими партизанами направился на новую базу, неся с собой продукты питания. Неподалеку от села Лепляво (Каневский район) небольшой отряд остановился отдохнуть рядом с железнодорожной насыпью. 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Аркадий взял ведро и пошел к колодцу за водой. Поднявшись на гребень насыпи, писатель увидел засаду и крикнул товарищам: «Ребята, немцы!». Сразу после выкрика прозвучали выстрелы, и Гайдар был убит, но другим партизанам удалось скрыться. Останки писателя были перезахоронены в Каневе лишь в 1947 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550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FDDC12-2FBE-F482-7E99-B3C6FEC231C0}"/>
              </a:ext>
            </a:extLst>
          </p:cNvPr>
          <p:cNvSpPr txBox="1"/>
          <p:nvPr/>
        </p:nvSpPr>
        <p:spPr>
          <a:xfrm>
            <a:off x="4698160" y="612844"/>
            <a:ext cx="722405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Тем не менее, существует мнение, что писатель не погиб 26 октября. Так, журналист Виктор Глущенко собрал сведения, из которых следует, что Гайдара и других партизан прятала у себя жительница села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Тулинцы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Кристина Кузьменко. Затем весной они покинули свое укрытие и хотели перейти фронт, но были пойманы. Позднее партизаны снова сбежали и укрылись в лесу неподалеку от села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Потапцы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Выжить им помогала Ульяна Добренко, которая приносила истощенным партизанам еду. Но спустя два дня мужчины отправились в путь и дальнейшая их судьба неизвестна.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Воспоминания двух сельских жительниц оказались недостаточно убедительными для того, чтобы историки пересмотрели официальную версию смерти Гайдара. Тем не менее, и по сей день остается нерешенным вопрос, почему убитый, которого посчитали писателем, был одет в полушерстяное белье и офицерскую форму, которую обычно партизаны не носили.</a:t>
            </a:r>
          </a:p>
          <a:p>
            <a:pPr algn="just"/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Ведущий: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Немного интересных фактов: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момента гибели Аркадия Гайдара прошло больше 70 лет, но историки и сегодня спорят о некоторых моментах его биографии. Тем более что писатель оказался личностью многосторонней и крайне противоречивой.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EB0341D-9BD0-3A18-C64B-4639EDDD23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0" t="3921" r="8017" b="5099"/>
          <a:stretch/>
        </p:blipFill>
        <p:spPr>
          <a:xfrm>
            <a:off x="508000" y="245034"/>
            <a:ext cx="3836894" cy="623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120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905F0C-5747-3420-502D-2F437B34F4E1}"/>
              </a:ext>
            </a:extLst>
          </p:cNvPr>
          <p:cNvSpPr txBox="1"/>
          <p:nvPr/>
        </p:nvSpPr>
        <p:spPr>
          <a:xfrm>
            <a:off x="304800" y="258873"/>
            <a:ext cx="60960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числу самых любопытных фактов из жизни писателя относятся: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15 лет Гайдар присоединился к Красной Армии.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Исследователи спорят над происхождением псевдонима писателя. Одна версия гласит, что в переводе с тюркского «Гайдар» значит «передовой всадник», «вестник». Согласно другой версии, псевдоним был создан на основе сочетания имени, фамилии и места проживания (город Арзамас) Аркадия. По третьей версии, псевдоним проистекает от слова «Хайдар», что на хакасском значит «куда». Так, когда Голиков служил в Хакасии, местные жители часто выкрикивали ему: «Хайдар Голик едет!».</a:t>
            </a:r>
          </a:p>
          <a:p>
            <a:pPr indent="4495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Существует мнение, что в Каневе (Черкасская область) похоронен не Аркадий Гайдар. Так, спустя несколько лет после захоронения плита потрескалась. Затем она была заменена новой, но и та вскоре треснула.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A42482-B237-31B3-EE4B-075B7EC449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178" y="258874"/>
            <a:ext cx="1768249" cy="2322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D623CD-1DBC-2765-9466-46045D62D4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427" y="258874"/>
            <a:ext cx="1567007" cy="2322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15040D-12F9-F927-D462-5818B34629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46433" y="258873"/>
            <a:ext cx="1781449" cy="23229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F5EEDF-E9B3-BA28-5ACB-87C4C66D865D}"/>
              </a:ext>
            </a:extLst>
          </p:cNvPr>
          <p:cNvSpPr txBox="1"/>
          <p:nvPr/>
        </p:nvSpPr>
        <p:spPr>
          <a:xfrm>
            <a:off x="6511178" y="2905807"/>
            <a:ext cx="515171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Некоторые утверждают, что Тимур – не родной сын писателя. Гайдар впервые увидел Тимура, когда тому исполнилось два года. В апреле 1926 года, когда ребенок предположительно был зачат, Аркадий Голиков находился в Средней Азии. Следовательно, вполне вероятно, что детский писатель не оставил кровных потомков.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Дорогие друзья, я надеюсь, что наша сегодняшняя встреча была для вас интересной и полезной! Поздравляю вас с праздником, ведь сегодня мы отмечаем 120 лет со дня рождения Аркадия Петровича Гайдара!</a:t>
            </a:r>
          </a:p>
        </p:txBody>
      </p:sp>
    </p:spTree>
    <p:extLst>
      <p:ext uri="{BB962C8B-B14F-4D97-AF65-F5344CB8AC3E}">
        <p14:creationId xmlns:p14="http://schemas.microsoft.com/office/powerpoint/2010/main" val="2749192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B1A4EF-F173-344F-A10C-21A06C591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278" y="137459"/>
            <a:ext cx="8777443" cy="658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166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1565</Words>
  <Application>Microsoft Office PowerPoint</Application>
  <PresentationFormat>Широкоэкранный</PresentationFormat>
  <Paragraphs>60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2024-01-03T12:27:36Z</dcterms:created>
  <dcterms:modified xsi:type="dcterms:W3CDTF">2024-01-03T17:12:05Z</dcterms:modified>
</cp:coreProperties>
</file>