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5" r:id="rId2"/>
    <p:sldId id="274" r:id="rId3"/>
    <p:sldId id="275" r:id="rId4"/>
    <p:sldId id="276" r:id="rId5"/>
    <p:sldId id="268" r:id="rId6"/>
    <p:sldId id="266" r:id="rId7"/>
    <p:sldId id="267" r:id="rId8"/>
    <p:sldId id="271" r:id="rId9"/>
    <p:sldId id="273" r:id="rId10"/>
    <p:sldId id="272" r:id="rId11"/>
    <p:sldId id="277" r:id="rId12"/>
    <p:sldId id="278" r:id="rId13"/>
    <p:sldId id="280" r:id="rId14"/>
    <p:sldId id="279" r:id="rId15"/>
    <p:sldId id="282" r:id="rId16"/>
    <p:sldId id="281" r:id="rId17"/>
    <p:sldId id="284" r:id="rId18"/>
    <p:sldId id="286" r:id="rId19"/>
    <p:sldId id="283" r:id="rId20"/>
    <p:sldId id="269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43C0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9908" autoAdjust="0"/>
    <p:restoredTop sz="94660"/>
  </p:normalViewPr>
  <p:slideViewPr>
    <p:cSldViewPr snapToGrid="0">
      <p:cViewPr varScale="1">
        <p:scale>
          <a:sx n="98" d="100"/>
          <a:sy n="98" d="100"/>
        </p:scale>
        <p:origin x="78" y="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0-31T18:05:01.131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1531 30 24575,'0'-2'0,"0"1"0,1 0 0,-1 0 0,1 0 0,-1 0 0,1 0 0,0 0 0,-1 1 0,1-1 0,0 0 0,-1 0 0,1 0 0,0 0 0,0 1 0,0-1 0,0 0 0,0 1 0,0-1 0,0 1 0,0-1 0,0 1 0,0 0 0,0-1 0,0 1 0,0 0 0,1 0 0,1 0 0,36-5 0,-35 5 0,26-3 0,-1 1 0,1 1 0,0 2 0,0 1 0,-1 2 0,1 0 0,-1 2 0,38 13 0,-1 4 0,-47-18 0,-1 1 0,0 1 0,24 12 0,1 3 0,2-3 0,0-1 0,1-3 0,0-1 0,1-3 0,73 9 0,-85-13 0,0 1 0,37 14 0,-33-9 0,45 9 0,-63-20 0,1 0 0,41-3 0,-44 0 0,0 1 0,0 1 0,31 4 0,-49-5 0,0 0 0,0 0 0,0 0 0,0 0 0,-1 0 0,1 0 0,0 0 0,0 1 0,0-1 0,-1 0 0,1 1 0,0-1 0,0 0 0,0 1 0,-1-1 0,1 1 0,0-1 0,-1 1 0,1-1 0,-1 1 0,1 0 0,0 0 0,-16 5 0,-32-1 0,-103-6 0,-66 3 0,149 9 0,48-7 0,0 0 0,-27 1 0,-821-3 0,423-5 0,-252 3 0,688 1 0,-1 0 0,1 1 0,-1 0 0,1 0 0,0 1 0,0 0 0,0 0 0,0 1 0,0 0 0,1 0 0,0 1 0,0 0 0,0 0 0,0 1 0,1 0 0,0 0 0,-7 10 0,8-10 0,-1 0 0,2 0 0,-1 1 0,1 0 0,0 0 0,0 0 0,1 1 0,0-1 0,0 1 0,1 0 0,0 0 0,1-1 0,-1 1 0,1 1 0,1-1 0,0 0 0,0 0 0,2 15 0,-1-21 0,0 1 0,0 0 0,0 0 0,0-1 0,0 1 0,0-1 0,1 1 0,-1-1 0,1 0 0,0 0 0,0 1 0,0-1 0,0 0 0,0-1 0,0 1 0,1 0 0,-1-1 0,0 1 0,1-1 0,-1 0 0,1 1 0,4 0 0,5 1 0,0 0 0,0-1 0,0-1 0,14 0 0,19 3 0,45 7 0,2-5 0,127-8 0,-72 0 0,-31 0 0,123 4 0,-205 3 0,-1 0 0,-1 3 0,41 13 0,-67-18 0,0 0 0,0 0 0,0 0 0,-1 1 0,1 0 0,-1 0 0,0 1 0,0 0 0,-1-1 0,1 1 0,-1 1 0,0-1 0,0 1 0,-1 0 0,0-1 0,4 12 0,4 9 0,-2 1 0,10 45 0,-15-53 0,47 239 0,-45-205 0,-3-1 0,-2 1 0,-7 65 0,6-116 0,0 0 0,0 1 0,0-1 0,-1 0 0,1 0 0,-1 1 0,1-1 0,-1 0 0,0 0 0,0 0 0,0 0 0,0 0 0,0 0 0,0 0 0,0 0 0,-1 0 0,1-1 0,-1 1 0,1-1 0,-1 1 0,0-1 0,0 1 0,-2 1 0,1-2 0,0-1 0,0 1 0,0 0 0,0-1 0,0 0 0,-1 0 0,1 0 0,0 0 0,0 0 0,0 0 0,0-1 0,0 0 0,0 1 0,-6-4 0,-1 0 0,0 0 0,0-2 0,0 1 0,1-1 0,0 0 0,0-1 0,0 0 0,-11-13 0,-59-63 0,55 60 0,0-2 0,2 0 0,-29-43 0,23 19 0,-37-91 0,59 125 0,-1 0 0,-1 1 0,0 0 0,-1 0 0,0 1 0,-1 0 0,-1 1 0,-18-17 0,28 28 0,1 1 0,0-1 0,-1 1 0,1-1 0,-1 1 0,1 0 0,-1-1 0,1 1 0,-1 0 0,1 0 0,-1-1 0,0 1 0,1 0 0,-1 0 0,1 0 0,-1 0 0,1 0 0,-1 0 0,0 0 0,1 0 0,-1 0 0,1 0 0,-1 0 0,0 0 0,1 0 0,-1 0 0,1 0 0,-1 1 0,1-1 0,-1 0 0,0 1 0,-8 18 0,5 31 0,4-47 0,3 120 0,0-52 0,-7 74 0,3-134 0,-1 0 0,0 0 0,-1 0 0,0 0 0,-1-1 0,0 0 0,0 0 0,-8 12 0,11-20 0,0 0 0,0 0 0,-1 0 0,1 0 0,0-1 0,-1 1 0,1 0 0,-1-1 0,1 0 0,-1 1 0,0-1 0,0 0 0,0 0 0,1 0 0,-1 0 0,0 0 0,0 0 0,0 0 0,-1-1 0,1 1 0,0-1 0,0 0 0,0 1 0,0-1 0,0 0 0,-1 0 0,1 0 0,0-1 0,0 1 0,0-1 0,0 1 0,0-1 0,0 1 0,0-1 0,0 0 0,0 0 0,0 0 0,0 0 0,0-1 0,0 1 0,1 0 0,-1-1 0,0 1 0,1-1 0,0 1 0,-3-4 0,-12-13 0,1 0 0,-19-28 0,20 24 0,-31-33 0,25 31 0,1-1 0,1 0 0,1-1 0,1-1 0,-16-40 0,12 27 0,-37-59 0,49 87 0,4 5 0,0 0 0,-1 0 0,0 1 0,0 0 0,-10-9 0,14 14 0,0 1 0,0-1 0,0 0 0,0 1 0,0-1 0,0 1 0,0-1 0,0 1 0,-1 0 0,1-1 0,0 1 0,0 0 0,0 0 0,0 0 0,-1 0 0,1 0 0,0 0 0,0 0 0,0 0 0,-1 1 0,1-1 0,0 0 0,0 1 0,0-1 0,0 1 0,0-1 0,0 1 0,0-1 0,0 1 0,0 0 0,0-1 0,0 1 0,0 0 0,0 0 0,1 0 0,-1 0 0,0 0 0,0 0 0,1 0 0,-1 0 0,1 0 0,-1 0 0,1 0 0,0 0 0,-1 0 0,1 2 0,-32 98 0,22-76 0,1 1 0,1-1 0,2 2 0,0-1 0,-1 28 0,7-52 0,-5 34 0,4-20 0,-1-1 0,0 1 0,-1-1 0,-1 0 0,-10 27 0,14-41 0,-1 0 0,1 0 0,-1 1 0,1-1 0,-1 0 0,0 0 0,1 0 0,-1 0 0,0 0 0,0-1 0,0 1 0,0 0 0,0 0 0,1 0 0,-1-1 0,-1 1 0,1 0 0,0-1 0,0 1 0,0-1 0,0 1 0,0-1 0,0 0 0,-1 0 0,1 1 0,0-1 0,-2 0 0,1-1 0,-1 1 0,1-1 0,0 0 0,0 0 0,0 0 0,0 0 0,0-1 0,0 1 0,0 0 0,0-1 0,0 1 0,1-1 0,-3-2 0,-6-9 0,0-1 0,1 1 0,-9-19 0,15 27 0,-93-207 0,89 202 0,0 0 0,0 0 0,-1 1 0,0 0 0,-10-8 0,8 7 0,0 1 0,1-1 0,-15-22 0,13 12-164,2 1-1,0-2 0,-10-38 1,15 45-543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0-31T18:06:51.774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0 19 24575,'60'-16'0,"-47"15"0,0 0 0,0 1 0,0 0 0,1 1 0,-1 1 0,0 0 0,0 0 0,-1 2 0,1-1 0,0 2 0,15 7 0,-15-7 0,0 0 0,0-1 0,1 0 0,21 2 0,-20-4 0,-1 1 0,1 0 0,25 11 0,-20-7 0,0-1 0,0-1 0,0-1 0,1-1 0,-1 0 0,29-1 0,50 8 0,76 16 0,-129-9 0,-40-14 0,0 0 0,1-1 0,0 1 0,0-1 0,-1-1 0,1 1 0,8 0 0,-7-2 0,130 12 0,-69 1 0,-14-3 0,0-2 0,79 1 0,172-9-1365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0-31T18:06:54.124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0 0 24575,'22'2'0,"0"1"0,-1 1 0,0 0 0,0 2 0,0 0 0,-1 2 0,27 12 0,-27-10 0,1-1 0,0-1 0,1-1 0,0-1 0,0-1 0,34 3 0,-13-4 0,58 11 0,5 2 0,-53-9 0,25 2 0,-50-8 0,1 1 0,-1 1 0,48 15 0,14 2 0,-29-12 0,1-2 0,76-2 0,-130-4 0,-1-1 0,0 2 0,1-1 0,-1 1 0,0 1 0,14 5 0,-12-4 0,0-1 0,0 0 0,0 0 0,12 1 0,67 7 0,220 14 0,-269-23 0,-1 1 0,46 11 0,23 3 0,-47-9 0,-31-4 0,48 2 0,78-9 0,230 5 0,-311 7 0,-39-5 0,43 1 0,1453-6 0,-1384 20 0,61-2 0,601-17 0,-665 18 0,-75-17 0,72 11 0,-63-5 0,139-7 0,-89-3 0,14 14 0,-91-6 0,275 0 0,-175-8 0,131 3 0,-270 1 0,-1 0 0,0 1 0,1 0 0,-1 1 0,13 5 0,-12-3 0,1-1 0,0-1 0,-1 0 0,15 0 0,15-1 0,106 10 0,-64-6 0,136-6 0,-89-2 0,-93 2 0,0 3 0,42 7 0,-54-7 0,0-1 0,37-2 0,-41-1 0,0 1 0,1 2 0,-1 0 0,24 5 0,-13-2 0,0-1 0,1-1 0,-1-2 0,49-4 0,2 0 0,53 1 0,143 4 0,-212 5 0,93 4 0,583-12 0,-642 11 0,5-1 0,1039-10-1365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0-31T18:07:04.627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1 425 24575,'1589'0'0,"-1395"18"0,416-19 0,-445 20 0,13-2 0,-172-17 0,1 1 0,0 1 0,-1-1 0,1 1 0,-1 1 0,12 5 0,-11-5 0,1 0 0,-1 0 0,0-1 0,1 0 0,10 2 0,232 16 0,-164-13 0,61 2 0,-2 10 0,-28-11 0,13 1 0,311-10 0,-265 19 0,-46-9 0,5 0 0,473-9 0,-723-19 0,3 11 0,-25-1 0,-17-9 0,-55 5 0,43-5 0,165 18 0,-25-3 0,1-1 0,-44-14 0,44 11 0,0 1 0,0 2 0,-40-2 0,16 1 0,-180-35 0,60 9 0,69 11 0,31 5 0,45 8 0,-1 2 0,0 1 0,-39-2 0,-102-11 0,78 7 0,35 2 0,33 6 0,-190-13 0,195 15 0,0-1 0,-1 0 0,1-1 0,0-1 0,0 0 0,-21-8 0,-5 0 0,-1 1 0,-47-3 0,50 8 0,1-1 0,-74-23 0,81 19 0,-1 2 0,-50-6 0,30 6 0,-405-80 0,433 82 0,0-1 0,0-1 0,-26-13 0,21 9 0,28 12 0,0 0 0,1 0 0,-1-1 0,0 1 0,1 0 0,-1 0 0,0 0 0,1 0 0,-1-1 0,1 1 0,-1 0 0,0-1 0,1 1 0,-1 0 0,1-1 0,-1 1 0,1-1 0,-1 1 0,1-1 0,-1 1 0,1-1 0,0 1 0,-1-1 0,1 1 0,0-1 0,-1 0 0,1 1 0,0-1 0,0 1 0,-1-2 0,20-5 0,34 3 0,833 5 0,-852 1 0,62 12 0,-82-11 0,38 13 0,-43-12 0,0 0 0,0-2 0,0 1 0,0-1 0,15 2 0,64 4 0,35 2 0,106 7 0,-154-19 0,97 4 0,-112 6 0,28 2 0,41-13 0,142 6 0,-210 5 0,35 1 0,-88-9 0,1 0 0,-1 0 0,0 1 0,0 0 0,1 0 0,-1 1 0,0 0 0,13 5 0,-67-3 0,-649-4 0,501 18 0,-370-19-1365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0-31T18:07:07.141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0 1 24575,'34'0'0,"0"2"0,-1 1 0,43 10 0,-32 3 0,-37-13 0,-1 0 0,1 0 0,0 0 0,0-1 0,0-1 0,0 1 0,10 0 0,168-4 0,-107-1 0,80 8 0,-95 3 0,-31-4 0,49 2 0,-60-5 0,0 1 0,0 1 0,30 8 0,-27-5 0,0-1 0,26 2 0,119 11 0,-21-1 0,29 1 0,-123-19 0,-22 0 0,-1 0 0,0 3 0,58 9 0,-60-7 0,0 0 0,0-2 0,1-1 0,43-4 0,-33 0 0,57 5 0,-34 6 0,-22-3 0,49 0 0,-10-7 0,125 4 0,-136 6 0,-39-3 0,45 0 0,578-6 0,-822 4 0,-183-7 0,284-4 0,40 4 0,-45-1 0,-47 6-1365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0-31T18:07:08.084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66 1 24575,'-3'0'0,"-4"0"0,-4 0 0,-3 0 0,-2 0 0,2 3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0-31T18:07:12.296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1504 2 24575,'98'-1'0,"106"3"0,-89 15 0,-77-10 0,0-2 0,53 1 0,670-6 0,-588 18 0,-112-19 0,-29-1 0,0 2 0,0 1 0,0 2 0,33 6 0,-30-3 0,-1-3 0,1 0 0,-1-2 0,43-5 0,8 2 0,-18 1 0,74 2 0,-113 7 0,-27-8 0,-1 1 0,1-1 0,-1 0 0,1 1 0,-1-1 0,0 1 0,1-1 0,-1 0 0,0 1 0,1-1 0,-1 1 0,0-1 0,0 1 0,0-1 0,1 1 0,-1-1 0,0 1 0,0-1 0,0 1 0,0-1 0,0 1 0,0-1 0,0 1 0,0-1 0,0 1 0,0 0 0,0-1 0,0 1 0,-2 2 0,1-1 0,-1 0 0,1 1 0,-1-1 0,0 0 0,0 0 0,0 0 0,0-1 0,0 1 0,0 0 0,0-1 0,-1 1 0,1-1 0,-1 0 0,-4 2 0,-14 4 0,0-1 0,0-1 0,-1-1 0,-32 2 0,21-2 0,-54 2 0,-125-6 0,80-3 0,-823 3 0,782-18 0,17 0 0,26 8 0,50 2 0,-167-27 0,177 27 0,-48-1 0,-51-9 0,-96 1 0,135 15 0,-110 5 0,227-1 0,1 0 0,0 1 0,0 1 0,0 0 0,-12 6 0,12-4 0,0-2 0,0 0 0,0 0 0,0-1 0,-16 2 0,-37 4 0,40-5 0,-47 2 0,48-5-273,1 1-1,-31 7 1,46-8-272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0-31T18:07:16.514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1836 54 24575,'-562'0'0,"474"-10"0,32 2 0,-33-9 0,67 11 0,1 2 0,-1 0 0,-36 0 0,-860 5-1365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0-31T18:05:30.829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4820 648 24575,'-120'-2'0,"-132"5"0,175 8 0,53-6 0,0-2 0,-27 1 0,-75 8 0,85-6 0,-53 1 0,70-7 0,-1 1 0,0 2 0,-30 6 0,-85 16 0,97-19 0,1-1 0,-1-3 0,-80-4 0,26-1 0,-69 6 0,-176-6 0,302-2 0,-72-19 0,36 6 0,38 11 0,-4-1 0,-71-22 0,20-17 0,-32 9 0,-43-15 0,11-4 0,132 50 0,1 2 0,-1 1 0,0 1 0,-42-1 0,8 4 0,19-1 0,0 2 0,0 2 0,-52 10 0,68-8 0,-11 4 0,-1-2 0,0-1 0,-50 1 0,60-5 0,-48 8 0,47-5 0,-46 1 0,44-4 0,-48 8 0,48-4 0,-50 1 0,-75-10 0,-119 5 0,196 9 0,47-5 0,-52 1 0,42-8 0,-56 3 0,88-1 0,0 0 0,0 1 0,-1 0 0,1 0 0,0 0 0,1 1 0,-1 1 0,-13 7 0,20-11 0,0 0 0,0 1 0,0-1 0,0 0 0,0 1 0,1 0 0,-1-1 0,0 1 0,0-1 0,1 1 0,-1 0 0,0-1 0,1 1 0,-1 0 0,0 0 0,1 0 0,-1 0 0,1-1 0,-1 1 0,1 0 0,0 0 0,-1 0 0,1 0 0,0 0 0,0 0 0,0 0 0,0 0 0,0 2 0,1-2 0,-1 0 0,1 0 0,0 0 0,1 0 0,-1 0 0,0 0 0,0 0 0,0-1 0,1 1 0,-1 0 0,0-1 0,1 1 0,-1-1 0,0 1 0,1-1 0,1 1 0,63 6 0,559-9 0,-601 0 0,1 0 0,31-8 0,4-1 0,2 1 0,-34 5 0,49-3 0,94-15 0,-116 20 0,82-12 0,-86 6 0,-10 1 0,1 2 0,53-2 0,-55 8 0,11-1 0,1 2 0,96 15 0,-26 6 0,52 12 0,-172-34 0,0 0 0,0 1 0,0-1 0,-1 0 0,1 1 0,0 0 0,0-1 0,-1 1 0,1 0 0,0 0 0,-1 0 0,1 0 0,-1 0 0,1 0 0,-1 0 0,0 1 0,1-1 0,-1 0 0,0 1 0,0-1 0,0 1 0,0-1 0,0 1 0,0 0 0,-1-1 0,1 1 0,0 0 0,-1 0 0,1 2 0,-1-2 0,-1 0 0,0-1 0,1 1 0,-1 0 0,0 0 0,0-1 0,0 1 0,0-1 0,0 1 0,-1-1 0,1 1 0,0-1 0,-1 1 0,1-1 0,-1 0 0,1 0 0,-1 0 0,0 0 0,1 0 0,-1 0 0,0-1 0,0 1 0,0 0 0,1-1 0,-1 1 0,0-1 0,-4 0 0,-33 5 0,0-1 0,0-3 0,-62-5 0,4 1 0,42 5 0,31-1 0,1 0 0,-1-2 0,-26-3 0,43 2 0,-1-1 0,1 1 0,0-1 0,-14-8 0,14 7 0,0 1 0,0-1 0,0 2 0,0-1 0,-9-2 0,-12 2 0,1 0 0,0 2 0,-1 1 0,1 1 0,-43 7 0,13 3 0,-89 28 0,140-37 0,-1 1 0,1-1 0,-1 1 0,1 1 0,0-1 0,0 1 0,1 0 0,-1 0 0,1 0 0,0 1 0,0 0 0,0 0 0,0 0 0,1 1 0,0 0 0,-6 10 0,4-1 0,0 0 0,1 0 0,1 1 0,0-1 0,1 1 0,-1 20 0,4-33 0,0 0 0,-1 1 0,1-1 0,-1 0 0,0 0 0,0 0 0,0 0 0,-1 0 0,1 0 0,-1 0 0,-1 3 0,2-6 0,1 1 0,0-1 0,-1 0 0,1 1 0,0-1 0,-1 0 0,1 0 0,-1 1 0,1-1 0,-1 0 0,1 0 0,-1 0 0,1 1 0,-1-1 0,1 0 0,-1 0 0,1 0 0,-1 0 0,1 0 0,-1 0 0,1 0 0,-1 0 0,1 0 0,-1 0 0,1 0 0,-1-1 0,-18-16 0,6-1 0,-2 0 0,-23-20 0,27 27 0,0 0 0,0 0 0,1-1 0,0 0 0,1-1 0,1 0 0,-10-19 0,-2-18 0,10 23 0,-22-40 0,27 58 0,0 1 0,-1-1 0,0 1 0,-1 1 0,1-1 0,-2 1 0,1 0 0,-12-7 0,10 8 0,0 0 0,1-1 0,-1 0 0,1 0 0,1 0 0,-1-1 0,-10-16 0,16 21 0,0-1 0,1 1 0,0 0 0,0-1 0,0 1 0,0-1 0,1 1 0,-1 0 0,1-1 0,0 0 0,0 1 0,0-1 0,0 1 0,0-1 0,1 1 0,0-1 0,0 1 0,0 0 0,0-1 0,0 1 0,1 0 0,-1 0 0,1 0 0,0 0 0,0 0 0,0 0 0,4-4 0,3-2 0,0 0 0,1 0 0,0 1 0,1 0 0,0 0 0,0 1 0,0 1 0,1 0 0,0 1 0,0 0 0,1 0 0,15-2 0,-27 7 0,1 0 0,0-1 0,-1 1 0,1 0 0,-1-1 0,1 1 0,-1-1 0,1 1 0,-1-1 0,1 0 0,-1 0 0,0 0 0,1 0 0,1-1 0,-3 1 0,-1 1 0,1-1 0,0 1 0,0-1 0,-1 1 0,1-1 0,-1 1 0,1 0 0,0-1 0,-1 1 0,1-1 0,-1 1 0,1 0 0,-1 0 0,1-1 0,0 1 0,-1 0 0,0 0 0,1-1 0,-1 1 0,1 0 0,-1 0 0,1 0 0,-1 0 0,1 0 0,-1 0 0,-53-7 0,-288 8 0,286 5 0,54-6 0,-1 0 0,1 1 0,-1-1 0,1 1 0,-1 0 0,1 0 0,-1 0 0,1 0 0,0 0 0,-1 0 0,1 0 0,0 1 0,0 0 0,0-1 0,0 1 0,0 0 0,0 0 0,-2 3 0,4-4 0,0-1 0,1 1 0,-1-1 0,0 1 0,0 0 0,0-1 0,1 1 0,-1-1 0,0 1 0,1-1 0,-1 1 0,0-1 0,1 1 0,-1-1 0,1 1 0,-1-1 0,1 0 0,-1 1 0,1-1 0,-1 1 0,1-1 0,-1 0 0,1 0 0,-1 1 0,1-1 0,-1 0 0,1 0 0,0 0 0,-1 0 0,1 0 0,0 1 0,27 6 0,-20-6 0,17 4 0,1-1 0,51 2 0,7 0 0,-67-3 0,0 1 0,28 11 0,-31-9 0,1-2 0,-1 1 0,1-2 0,24 3 0,71 6 0,-61-6 0,53 0 0,-74-4 0,50 8 0,20 1 0,-40-9 0,-15 1 0,1-3 0,-1-1 0,44-7 0,-81 6 0,-1 0 0,0 0 0,0 0 0,0-1 0,0 1 0,0-1 0,-1 0 0,1-1 0,-1 1 0,0-1 0,1 0 0,5-7 0,-9 10 0,0 0 0,0 0 0,0 0 0,0-1 0,-1 1 0,1 0 0,0-1 0,0 1 0,-1 0 0,1-1 0,-1 1 0,1-1 0,-1 1 0,0-1 0,1 1 0,-1-1 0,0 1 0,0-1 0,0 1 0,0-1 0,-1 1 0,1-1 0,0 1 0,0-1 0,-1 1 0,1-1 0,-1 1 0,0 0 0,1-1 0,-1 1 0,0 0 0,0-1 0,0 1 0,1 0 0,-1 0 0,-1 0 0,1 0 0,0 0 0,0 0 0,0 0 0,0 0 0,-1 0 0,1 0 0,-1 1 0,1-1 0,0 0 0,-1 1 0,-2-1 0,-19-7 0,0 1 0,0 1 0,-1 0 0,1 2 0,-35-1 0,-124 6 0,76 1 0,-1-4 0,-118 5 0,181 5 0,42-8 0,0 1 0,0 0 0,0-1 0,0 1 0,0 0 0,0 0 0,0 0 0,0 0 0,0 0 0,0 0 0,0 1 0,1-1 0,-1 0 0,1 1 0,-1 0 0,-2 2 0,4-3 0,1 0 0,-1-1 0,0 1 0,0 0 0,0-1 0,1 1 0,-1-1 0,0 1 0,1 0 0,-1-1 0,0 1 0,1-1 0,-1 1 0,1-1 0,-1 1 0,1-1 0,-1 1 0,1-1 0,-1 0 0,1 1 0,-1-1 0,1 0 0,0 1 0,-1-1 0,1 0 0,0 0 0,-1 1 0,1-1 0,0 0 0,-1 0 0,1 0 0,0 0 0,-1 0 0,2 0 0,28 3 0,-28-3 0,397 2 0,-197-4 0,919 2 0,-1269 2 0,-164-5 0,126-21 0,159 20 0,-48-14 0,53 11 0,0 1 0,0 2 0,-31-3 0,46 6 0,-1 2 0,1-1 0,-1-1 0,0 0 0,0 0 0,1 0 0,-1-1 0,1-1 0,-11-3 0,20 5 0,1-1 0,0 1 0,-1 0 0,1 0 0,0 1 0,0-1 0,0 1 0,0-1 0,3 1 0,464-3 0,-239 6 0,1946-3 0,-2153 1 0,0 1 0,27 7 0,-26-5 0,49 4 0,-18-7 0,109 16 0,-110-11 0,0-2 0,98-6 0,-42-1 0,-77 5 0,50 8 0,-49-4 0,47 0 0,731-7 0,-786 3 0,51 8 0,-50-5 0,48 3 0,665-9 0,-727 2 0,1 1 0,0 0 0,-1 1 0,1 1 0,20 8 0,-19-6 0,0-1 0,0-1 0,1 0 0,20 1 0,10-2 0,90 8 0,82 17 0,-141-22 0,-48-5 0,-1 2 0,34 7 0,-29-5 0,0-1 0,1-1 0,-1-2 0,46-4 0,-31 0 0,54 6 0,-32 8 0,18 1 0,49-13 0,57 2 0,-120 11 0,-53-8 0,0 0 0,30 1 0,-3-3 0,74 13 0,19 9 0,-122-22 0,34 7 0,-53-9 0,1 0 0,-1 1 0,0-1 0,1 1 0,-1-1 0,0 1 0,0-1 0,1 1 0,-1 0 0,0 0 0,0-1 0,0 1 0,0 0 0,0 0 0,0 0 0,0 0 0,0 0 0,0 0 0,0 1 0,-1-1 0,1 0 0,-1 0 0,1 1 0,0-1 0,-1 0 0,0 1 0,1-1 0,-1 0 0,0 1 0,0-1 0,0 2 0,0-1 0,-1 0 0,1 0 0,-1-1 0,0 1 0,0 0 0,0-1 0,0 1 0,0 0 0,0-1 0,0 1 0,0-1 0,-1 1 0,1-1 0,0 0 0,-1 0 0,1 1 0,-1-1 0,0 0 0,1 0 0,-1-1 0,0 1 0,-1 1 0,-49 14 0,31-10 0,-28 15 0,38-15 0,0-1 0,-1 0 0,1-1 0,-21 5 0,-23 0 0,1-1 0,-74-1 0,105-6 0,1 1 0,-29 7 0,-37 2 0,-345-12 0,416 1 0,0-2 0,-30-7 0,-24-2 0,57 9 0,0 0 0,-1-1 0,1-1 0,-24-9 0,23 7 0,-1 1 0,0 0 0,-23-3 0,-39-2 0,31 3 0,-64-2 0,87 8 0,-48-9 0,47 5 0,-48-2 0,-61-4 0,86 5 0,-51 0 0,-1506 8 0,865-3 0,736 1 0,1 0 0,-1 0 0,0 0 0,0 1 0,0 0 0,0-1 0,1 2 0,-1-1 0,0 0 0,1 1 0,-1-1 0,1 1 0,0 0 0,0 0 0,-1 1 0,-3 3 0,5-4 0,1 0 0,0-1 0,0 1 0,0 0 0,0 0 0,0 0 0,1 0 0,-1 0 0,0 0 0,1 1 0,0-1 0,-1 0 0,1 0 0,0 0 0,0 0 0,0 0 0,1 1 0,-1-1 0,0 0 0,1 0 0,-1 0 0,1 0 0,0 0 0,0 0 0,0 0 0,0 0 0,0 0 0,0 0 0,0-1 0,0 1 0,3 2 0,0 0 0,0 0 0,0 0 0,1-1 0,-1 1 0,1-1 0,-1 0 0,1-1 0,0 1 0,0-1 0,1 0 0,-1 0 0,10 1 0,3 2 0,1-2 0,26 2 0,202-6 0,-240 0 0,0-1 0,0 1 0,-1-1 0,1-1 0,0 1 0,-1-1 0,1 0 0,-1-1 0,0 1 0,9-8 0,-9 6 0,1 1 0,-1 0 0,1 0 0,0 0 0,0 1 0,0 0 0,0 1 0,0-1 0,8 0 0,46-7 0,-22 4 0,68-4 0,280 11 0,-379 0 0,-1 0 0,0 0 0,1 1 0,-1 0 0,0 0 0,0 1 0,0 0 0,10 5 0,-9-3 0,1-1 0,-1-1 0,1 0 0,0 0 0,16 3 0,-17-6 0,27 3 0,-34-3 0,0 0 0,0 0 0,0 0 0,0 0 0,-1 0 0,1 0 0,0 0 0,0 0 0,0 1 0,0-1 0,0 0 0,0 1 0,-1-1 0,1 1 0,0-1 0,0 1 0,0-1 0,-1 1 0,1-1 0,0 1 0,-1 0 0,1-1 0,0 2 0,-3 0 0,-1 0 0,0-1 0,1 1 0,-1-1 0,0 0 0,0 0 0,0 0 0,0 0 0,0 0 0,0-1 0,-7 1 0,-3 2 0,-28 6 0,0-2 0,0-2 0,-1-1 0,1-3 0,-66-5 0,3 1 0,11 5 0,-99-4 0,169-1 0,0 0 0,0-2 0,0-1 0,1 0 0,0-2 0,0-1 0,1 0 0,-29-18 0,34 19 0,0 1 0,-1 1 0,0 0 0,-25-4 0,-31-11 0,71 21 0,1-1 0,0 1 0,-1-1 0,1 1 0,0-1 0,-1 1 0,1-1 0,0 0 0,0 0 0,-1 1 0,1-1 0,0 0 0,0 0 0,0 0 0,0-1 0,0 1 0,0 0 0,1 0 0,-1 0 0,0-1 0,0 1 0,1 0 0,-1-1 0,1 1 0,-1 0 0,1-1 0,-1-1 0,2 1 0,-1 1 0,1 0 0,0-1 0,-1 1 0,1 0 0,0-1 0,0 1 0,0 0 0,0 0 0,0 0 0,0 0 0,0 0 0,0 0 0,0 0 0,0 0 0,0 1 0,1-1 0,-1 0 0,0 1 0,1-1 0,-1 1 0,0-1 0,1 1 0,-1 0 0,1-1 0,-1 1 0,3 0 0,93-13 0,0 4 0,119 5 0,377 4 0,-573 1 0,1 1 0,30 7 0,36 4 0,-40-11 0,64 13 0,-56-9 0,0-2 0,83-6 0,-35-1 0,-72 2 0,-1-2 0,1-2 0,-1-1 0,0-1 0,0-1 0,-1-2 0,0-1 0,32-17 0,16 1 0,-66 24 0,0 1 0,-1-2 0,1 1 0,0-2 0,-1 1 0,0-1 0,0-1 0,-1 0 0,1 0 0,-1-1 0,0 0 0,9-10 0,-14 11 0,12-14 0,-1 1 0,-1-2 0,-1 0 0,15-33 0,-25 48 0,-1 1 0,0-1 0,0 0 0,-1 0 0,0 1 0,0-1 0,0 0 0,-1 0 0,1 0 0,-1 0 0,-1 0 0,1 0 0,-1 0 0,0 0 0,-1 0 0,1 0 0,-1 1 0,0-1 0,-1 1 0,1-1 0,-1 1 0,0 0 0,-1 0 0,-5-7 0,6 9 0,-1 0 0,0 0 0,1 0 0,-2 0 0,1 1 0,0-1 0,0 1 0,-1 0 0,1 0 0,-1 1 0,0 0 0,1-1 0,-1 1 0,0 1 0,-6-1 0,-14 0 0,-44 3 0,31 0 0,-103-3 0,-77 4 0,47 22 0,96-15 0,38-4 0,-60 1 0,91-7 0,1 0 0,-1 0 0,0 0 0,1 1 0,-1-1 0,1 2 0,0-1 0,-1 0 0,1 1 0,0 0 0,-6 3 0,11-4 0,1-1 0,-1 1 0,0-1 0,1 1 0,-1-1 0,0 0 0,1 1 0,-1-1 0,1 1 0,-1-1 0,1 0 0,-1 1 0,1-1 0,-1 0 0,1 0 0,-1 1 0,1-1 0,0 0 0,-1 0 0,1 0 0,-1 0 0,1 0 0,0 1 0,-1-1 0,1 0 0,-1 0 0,1-1 0,0 1 0,0 0 0,25 3 0,24-2 0,69 12 0,-77-8 0,1-2 0,47-1 0,-51-3 0,-1 2 0,1 2 0,38 7 0,-30-3 0,1-2 0,0-2 0,79-6 0,-25 1 0,487 2 0,-567-1 0,0-1 0,31-7 0,-30 4 0,0 1 0,29 0 0,-5 4 0,-16 1 0,1-2 0,-1-1 0,52-9 0,-43 4 0,1 2 0,0 2 0,-1 2 0,49 5 0,7-2 0,1233-2 0,-1302-1 0,52-10 0,-51 6 0,51-3 0,1046 9 0,-1100 1 0,-1 0 0,29 7 0,-28-4 0,52 2 0,935-6 0,-456-3 0,-551 3 0,1-1 0,-1 0 0,1 1 0,0 0 0,-1 1 0,0-1 0,1 1 0,-1 0 0,0 0 0,0 1 0,0-1 0,7 6 0,-11-7 0,1 0 0,-1 0 0,0 0 0,0 1 0,0-1 0,0 0 0,0 1 0,0-1 0,0 1 0,0-1 0,-1 1 0,1-1 0,0 1 0,-1-1 0,1 1 0,-1 0 0,0-1 0,1 3 0,-2-2 0,1 1 0,0-1 0,-1 1 0,0-1 0,1 0 0,-1 0 0,0 1 0,0-1 0,-1 0 0,1 0 0,0 0 0,-1 0 0,1 0 0,-1 0 0,1 0 0,-3 1 0,-10 7 0,0-1 0,0-1 0,-1-1 0,0 0 0,0-1 0,-1 0 0,-31 6 0,42-11 0,-136 23 0,86-17 0,0-2 0,0-3 0,-65-5 0,7 0 0,-1905 3 0,2006 1 0,0 0 0,0 1 0,1 1 0,-1 0 0,1 1 0,-15 6 0,13-5 0,0 0 0,0-1 0,0-1 0,-1 0 0,-13 1 0,-79-3 0,74-2 0,0 1 0,0 2 0,-61 10 0,62-6 0,-49 2 0,-7 2 0,76-8 0,-1 0 0,0 0 0,1 0 0,-1 2 0,0-1 0,-14 8 0,24-10 0,0 0 0,0 0 0,0 0 0,0 0 0,1 1 0,-1-1 0,0 1 0,1-1 0,-1 1 0,1 0 0,-1 0 0,1-1 0,0 1 0,-1 0 0,1 0 0,0 0 0,0 1 0,1-1 0,-1 0 0,0 0 0,1 0 0,-1 1 0,1-1 0,0 0 0,0 0 0,0 1 0,0-1 0,0 0 0,0 0 0,1 1 0,-1-1 0,1 0 0,0 0 0,-1 1 0,3 2 0,-2-3 0,0 0 0,1 0 0,-1 1 0,1-1 0,0 0 0,-1 0 0,1-1 0,0 1 0,0 0 0,0-1 0,1 1 0,-1-1 0,0 1 0,1-1 0,-1 0 0,0 0 0,1 0 0,-1 0 0,1-1 0,0 1 0,-1-1 0,5 1 0,69 0 0,-44-1 0,48 10 0,12 0 0,526-10 0,-590-2 0,50-9 0,-49 6 0,48-2 0,797 8 0,-851 0 0,0 2 0,28 5 0,-27-3 0,0-2 0,26 1 0,-4-2 0,80 14 0,-103-13 0,0-2 0,40-2 0,-45-1 0,0 2 0,0 0 0,0 1 0,-1 0 0,26 7 0,-42-8 0,0 0 0,-1 0 0,1 0 0,0 0 0,0 0 0,-1 0 0,1 1 0,0-1 0,0 0 0,-1 1 0,1-1 0,0 0 0,-1 1 0,1-1 0,0 1 0,-1-1 0,1 1 0,-1-1 0,1 1 0,-1 0 0,1-1 0,-1 1 0,1 0 0,-1-1 0,1 1 0,-1 0 0,0-1 0,0 1 0,1 0 0,-1 0 0,0-1 0,0 1 0,0 0 0,0 0 0,0 0 0,0-1 0,0 1 0,0 1 0,-1 1 0,-1 0 0,1 0 0,-1-1 0,0 1 0,0-1 0,0 1 0,0-1 0,0 0 0,-1 0 0,-3 3 0,-7 5 0,0-1 0,-1 0 0,-19 8 0,7-8 0,0 0 0,-1-2 0,-1-1 0,1-1 0,-35 1 0,-101 18 0,100-14 0,35-5 0,0-1 0,-28 0 0,-895-5 0,923 3 0,0 0 0,-32 9 0,-4-1 0,3 0 0,31-5 0,-58 4 0,63-10 0,0 2 0,0 2 0,-40 7 0,25-3 0,0-2 0,0-2 0,0-2 0,-51-5 0,-5 2 0,-422 2 0,1609 0 0,-1067-1 0,0-2 0,29-6 0,41-3 0,-28 12 0,-35 1 0,0-2 0,1-1 0,51-9 0,-53 6 0,0 1 0,0 1 0,0 2 0,40 4 0,-27-1 0,47-4 0,43-21 0,-94 19 0,68-17 0,-73 13 0,1 2 0,58-4 0,4-2 0,-70 7 0,48-2 0,6 10 0,-49-1 0,1-1 0,60-7 0,-27-16 0,-55 17 0,1 1 0,-1 0 0,1 0 0,22-2 0,71 3 0,-77 3 0,-1 0 0,1-2 0,50-9 0,-38 4 0,0 3 0,0 0 0,0 3 0,54 5 0,3-2 0,-65-1 0,1-1 0,0 0 0,0-2 0,55-11 0,-54 7 0,0 2 0,0 1 0,58 3 0,-54 1 0,0-2 0,63-9 0,-39 2 0,1 3 0,0 2 0,66 7 0,-5-1 0,-89-5 0,53-9 0,-53 6 0,57-3 0,-50 7 0,-1-2 0,45-10 0,25 5 0,-81 7 0,1-1 0,35-7 0,-10-2 0,1 1 0,1 4 0,62 0 0,1082 7 0,-1170-3 0,53-9 0,-51 6 0,49-3 0,-60 8 0,1-2 0,0-1 0,0-1 0,-1-1 0,0-1 0,0-1 0,26-12 0,-42 14 0,0 0 0,0 0 0,0-1 0,0 0 0,-1 0 0,0-1 0,0 0 0,-1 0 0,0 0 0,0-1 0,-1 1 0,5-12 0,-7 14 0,0 0 0,0 0 0,-1 0 0,1 0 0,-1 0 0,0-1 0,-1 1 0,1 0 0,-2-10 0,1 12 0,0 0 0,-1 0 0,0 1 0,0-1 0,0 0 0,0 1 0,0-1 0,0 0 0,-1 1 0,1-1 0,-1 1 0,1 0 0,-1 0 0,0-1 0,0 1 0,0 0 0,0 1 0,-5-4 0,-3-1 0,0 1 0,0 1 0,0-1 0,0 2 0,-1-1 0,0 1 0,0 1 0,0 0 0,-16 0 0,-17 0 0,-48 5 0,21 0 0,-1875-3 0,1918 1 0,-50 10 0,49-6 0,-49 2 0,29-4 0,-95 18 0,93-12 0,-85 6 0,-50 9 0,160-22 0,1 1 0,0 2 0,-33 10 0,-26 4 0,103-19 0,0-1 0,26-5 0,-9-3 0,-14 4 0,-1-1 0,0 0 0,0-2 0,31-15 0,-38 15 0,-1 1 0,2 0 0,-1 1 0,1 0 0,0 1 0,0 1 0,0 0 0,0 1 0,1 1 0,0 1 0,18 0 0,1298 2 0,-1305 1 0,52 9 0,-51-6 0,51 3 0,-25-9 0,-17 0 0,-1 2 0,0 1 0,47 10 0,-37-5 0,1-3 0,0-1 0,82-6 0,-26 1 0,918 2 0,-997-2 0,0 0 0,31-8 0,2 0 0,67-13 0,26-3 0,-71 16 0,-46 4 0,60-1 0,-38 6 0,-1-2 0,57-10 0,-49 6 0,0 3 0,94 7 0,-37-1 0,1780-2 0,-1877 2 0,0 0 0,28 6 0,39 4 0,4 0 0,-68-7 0,1-1 0,26 0 0,1206-5 0,-1223 3 0,50 8 0,-49-4 0,46 0 0,77-8 0,113 4 0,-188 10 0,18 0 0,72 11 0,-105-22 0,-33-2 0,1 1 0,-1 3 0,49 8 0,-42-4 0,0-2 0,1-2 0,68-4 0,-64 0 0,1 1 0,76 11 0,-86-6 0,1-1 0,44-3 0,-50-2 0,1 2 0,0 2 0,41 7 0,-31-3 0,-1-2 0,2-2 0,86-6 0,-28 1 0,772 2 0,-868 0 0,0 0 0,0-1 0,0 0 0,0 0 0,0 0 0,0-1 0,0-1 0,-1 1 0,1-1 0,9-6 0,-16 9 0,-1 0 0,1 0 0,-1-1 0,1 1 0,-1 0 0,1-1 0,-1 1 0,0 0 0,1-1 0,-1 1 0,1-1 0,-1 1 0,0-1 0,0 1 0,1-1 0,-1 1 0,0-1 0,0 1 0,1-1 0,-1 1 0,0-1 0,0 1 0,0-1 0,0 0 0,0 1 0,0-1 0,0 1 0,0-1 0,0 1 0,0-1 0,0 0 0,-15-13 0,-33-6 0,41 18 0,-43-14 0,-70-14 0,55 16 0,30 8 0,-1 2 0,1 2 0,-1 1 0,-40 4 0,-6-1 0,61 0 0,0 0 0,0 2 0,1 0 0,-1 1 0,-33 14 0,-31 8 0,-51 6 0,88-25 0,14-2 0,-68 3 0,84-8 0,1 1 0,-29 7 0,-23 1 0,60-8 0,0-1 0,0 2 0,0-1 0,0 1 0,0 0 0,-9 6 0,7-4 0,0-1 0,0 0 0,-17 4 0,-25-2 0,1-3 0,-94-5 0,38-1 0,-610 3 0,699 1 0,0 1 0,-32 8 0,-34 2 0,18-14-10,47 0-261,1 2 0,-1 0 0,1 1 0,-37 6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0-31T18:05:34.073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4175 77 24575,'2'-1'0,"0"0"0,0 0 0,0-1 0,0 1 0,-1-1 0,1 1 0,0-1 0,-1 0 0,1 1 0,-1-1 0,1 0 0,-1 0 0,0 0 0,0 0 0,0 0 0,0 0 0,0-1 0,-1 1 0,1 0 0,0 0 0,-1-1 0,0 1 0,0 0 0,1-1 0,-1 1 0,-1 0 0,1-1 0,-1-2 0,-1 3 0,-1 0 0,0 0 0,0 0 0,0 1 0,0-1 0,0 1 0,0 0 0,0 0 0,-1 0 0,1 0 0,0 0 0,-1 1 0,1-1 0,0 1 0,-1 0 0,1 0 0,-1 1 0,1-1 0,-5 2 0,-7 0 0,1 2 0,0 0 0,-15 6 0,-20 11 0,38-15 0,-1-1 0,1 0 0,-1-1 0,-1 0 0,1-1 0,-1 0 0,1-1 0,-17 1 0,-233 19 0,254-21 0,0 0 0,1 1 0,-1-1 0,1 1 0,-1 1 0,1 0 0,0 0 0,-8 4 0,7-3 0,-1 0 0,0 0 0,0-1 0,0 0 0,-15 2 0,-52 6 0,32-5 0,-72 3 0,-598-10 0,702 0 0,0 0 0,1-1 0,-1-1 0,0 0 0,1-1 0,-15-6 0,13 5 0,0 0 0,0 1 0,0 1 0,-1 0 0,-13-1 0,22 3 0,-29-1 0,-55-9 0,54 6 0,1 1 0,-1 2 0,-48 4 0,-52-3 0,52-10 0,47 5 0,-59-1 0,-47 5 0,-147 6 0,274-2 0,0 0 0,0 2 0,0 0 0,1 0 0,0 1 0,0 1 0,0 1 0,-18 10 0,31-16 0,-12 6 0,-1-1 0,0-1 0,-1 0 0,1-1 0,-1 0 0,-25 2 0,-2-3 0,-44-2 0,-31 1 0,49 9 0,-15 1 0,-455-12 0,496 4-1365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0-31T18:05:38.305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1 243 24575,'1103'0'0,"-1078"-1"0,1-1 0,25-7 0,-25 5 0,50-4 0,-20 9 0,-23 0 0,0-2 0,0-1 0,59-10 0,-49 5 0,1 2 0,-1 1 0,1 3 0,50 5 0,9-1 0,2621-3 0,-2701-1 0,0-2 0,28-5 0,-27 3 0,0 2 0,25-1 0,7 3 0,-1-2 0,55-11 0,-22 1 0,1 3 0,108 4 0,-174 5 0,-1-1 0,30-7 0,37-3 0,319 13 0,-398-2 0,0-1 0,1 1 0,-1-2 0,0 1 0,0-1 0,15-8 0,40-9 0,19 12 0,-58 7 0,1-1 0,27-7 0,-11 2 0,1 2 0,0 2 0,0 2 0,47 5 0,12-1 0,-56-3 0,-13 2 0,1-3 0,0-1 0,62-11 0,-57 6 0,0 3 0,0 1 0,1 1 0,48 6 0,7-1 0,37-5 0,141 4 0,-233 3 0,57 14 0,-81-14 0,0 1 0,0 0 0,-1 2 0,0 0 0,-1 0 0,0 2 0,14 10 0,-27-18 0,0 0 0,0 0 0,0 0 0,0 0 0,0 0 0,0 0 0,-1 0 0,1 1 0,-1-1 0,0 0 0,0 1 0,0-1 0,0 1 0,0 0 0,0-1 0,-1 1 0,1 0 0,-1-1 0,0 1 0,0 0 0,0-1 0,0 1 0,0 0 0,-1-1 0,1 1 0,-1 0 0,1-1 0,-1 1 0,0 0 0,0-1 0,0 0 0,-1 1 0,1-1 0,-3 4 0,-6 7 0,0 0 0,-1 0 0,0-1 0,-20 17 0,13-13 0,6-7 0,1-1 0,-2 0 0,1-1 0,-1 0 0,0 0 0,-1-2 0,1 0 0,-1 0 0,-28 5 0,20-5 0,-31 17 0,45-18 0,-1 0 0,0 0 0,0-1 0,0 0 0,0-1 0,-10 2 0,-93-1 0,85-4 0,0 2 0,0 0 0,-51 10 0,50-6 0,0-1 0,-1-2 0,-43-1 0,43-1 0,-1 1 0,1 1 0,-34 7 0,17-2 0,1-2 0,0-3 0,-87-4 0,29-1 0,-229 3-1365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0-31T18:05:45.282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1381 97 24575,'2'-3'0,"0"0"0,1 1 0,-1-1 0,0 1 0,1-1 0,-1 1 0,1 0 0,0 0 0,0 0 0,0 0 0,0 0 0,0 1 0,0-1 0,0 1 0,4-1 0,0-2 0,0 1 0,7-5 0,1 0 0,0 1 0,0 1 0,0 0 0,0 1 0,1 1 0,0 0 0,0 1 0,25-1 0,29 3 0,169 5 0,-157 6 0,-46-4 0,60 1 0,-46-8 0,67 2 0,-105 0 0,-1 1 0,1 0 0,0 1 0,-1 0 0,0 0 0,1 1 0,15 9 0,-23-10 0,0 1 0,0-1 0,-1 1 0,1 0 0,-1 0 0,0 0 0,0 1 0,0-1 0,-1 1 0,1 0 0,-1 0 0,0-1 0,0 1 0,-1 0 0,0 1 0,1 7 0,2 11 0,-1 1 0,0 26 0,-2-31 0,-2-1 0,0 1 0,-1-1 0,-1 1 0,0-1 0,-2 0 0,-1 0 0,0 0 0,-1-1 0,-1 0 0,0 0 0,-20 28 0,14-25 0,-1-2 0,-21 22 0,21-25 0,1 0 0,0 1 0,-17 29 0,30-45 0,-43 72 0,39-67 0,1-1 0,-1 1 0,0-1 0,0 0 0,0 0 0,-1 0 0,0-1 0,0 0 0,-10 5 0,15-8 0,0-1 0,0 0 0,0 0 0,0 0 0,0 0 0,0 0 0,0 0 0,0 0 0,0 0 0,0 0 0,0-1 0,0 1 0,0 0 0,0-1 0,0 1 0,0 0 0,1-1 0,-1 1 0,0-1 0,0 0 0,0 1 0,1-1 0,-1 0 0,0 1 0,0-1 0,1 0 0,-1 0 0,1 0 0,-1 1 0,1-1 0,-1 0 0,1 0 0,-1 0 0,1 0 0,0 0 0,0 0 0,-1 0 0,1-1 0,-13-51 0,10 38 0,-5-28 0,6 30 0,-1 0 0,0 0 0,0 0 0,-10-21 0,11 30 0,0 1 0,0-1 0,0 1 0,0 0 0,-1 0 0,0 0 0,0 0 0,0 0 0,0 0 0,0 1 0,0 0 0,0-1 0,-1 1 0,0 0 0,1 1 0,-1-1 0,0 1 0,0-1 0,1 1 0,-5 0 0,-15-2 0,0 1 0,0 2 0,-1 0 0,1 1 0,0 2 0,1 0 0,-1 2 0,0 0 0,-34 14 0,5-3 0,-74 33 0,103-38 0,1 1 0,1 1 0,0 1 0,0 1 0,-28 27 0,17-12 0,2 1 0,1 2 0,1 1 0,-26 41 0,-42 73 0,93-144 0,1 0 0,-1-1 0,0 1 0,0 0 0,0-1 0,0 1 0,-1-1 0,0 0 0,1 0 0,-1-1 0,0 1 0,0-1 0,-1 0 0,-7 3 0,10-5 0,0 1 0,-1-1 0,1 0 0,0 0 0,-1 0 0,1-1 0,0 1 0,-1-1 0,1 1 0,0-1 0,0 0 0,-1 1 0,1-1 0,0-1 0,0 1 0,0 0 0,0 0 0,0-1 0,1 1 0,-1-1 0,0 1 0,1-1 0,-1 0 0,1 0 0,-1 0 0,1 0 0,0 0 0,0 0 0,0 0 0,-2-4 0,-7-18 0,2 0 0,0 0 0,-8-48 0,3 16 0,8 28 0,2-1 0,0-1 0,2 1 0,3-42 0,0 7 0,-1 43 0,2 1 0,5-28 0,4-38 0,-11 68 0,0 8 0,-1 1 0,0-1 0,0 1 0,-1 0 0,0-1 0,-4-13 0,4 21 0,-1-1 0,1 1 0,0-1 0,-1 1 0,1 0 0,-1 0 0,0 0 0,1-1 0,-1 2 0,0-1 0,0 0 0,0 0 0,-1 1 0,1-1 0,0 1 0,-1 0 0,1-1 0,-1 1 0,1 0 0,-1 1 0,1-1 0,-1 0 0,0 1 0,1 0 0,-1-1 0,0 1 0,-3 0 0,-27-1 0,0 1 0,0 1 0,0 2 0,1 2 0,-1 0 0,1 3 0,0 0 0,1 2 0,-46 21 0,46-14 0,-35 26 0,-26 14 0,-3 1 0,70-40 0,-2-2 0,0-1 0,-35 14 0,53-26 0,1 0 0,0 1 0,0 0 0,0 0 0,1 1 0,-1 0 0,1 0 0,-9 8 0,12-8 0,1-1 0,0 1 0,0-1 0,0 1 0,0 0 0,1 0 0,-1 1 0,1-1 0,1 0 0,-1 1 0,1-1 0,0 1 0,0-1 0,0 7 0,-1 6 0,1 0 0,0 0 0,2-1 0,0 1 0,4 23 0,-4-37 0,0 1 0,1-1 0,-1 0 0,1 1 0,0-1 0,0 0 0,0 0 0,1 0 0,-1-1 0,1 1 0,0-1 0,0 1 0,0-1 0,1 0 0,-1 0 0,1 0 0,0-1 0,-1 1 0,1-1 0,0 0 0,1 0 0,-1 0 0,0-1 0,0 1 0,9 0 0,51 10 0,1-3 0,0-3 0,72-2 0,-116-4 0,-1 0 0,1-2 0,0 0 0,-1-1 0,0-1 0,1-1 0,26-11 0,184-63 0,-189 66 0,-5 1 0,0 2 0,67-9 0,-99 18 0,0 2 0,0-1 0,0 0 0,0 1 0,0 0 0,-1 0 0,1 0 0,0 1 0,-1 0 0,1 0 0,-1 0 0,1 0 0,-1 1 0,0 0 0,0-1 0,0 2 0,0-1 0,-1 0 0,1 1 0,-1-1 0,0 1 0,0 0 0,5 9 0,3 7 0,0 1 0,-1 1 0,12 39 0,-18-49 0,-1-2 0,0-1 0,1 1 0,0-1 0,1 0 0,0 0 0,10 13 0,-12-19 0,0 1 0,1-1 0,-1-1 0,1 1 0,-1 0 0,1-1 0,0 0 0,0 1 0,0-2 0,0 1 0,1 0 0,-1-1 0,0 0 0,1 0 0,-1 0 0,9 0 0,162-1 0,-73-2 0,-85 2 0,0-1 0,0-1 0,-1 0 0,1-2 0,18-5 0,-26 6 0,0 0 0,-1-1 0,1 0 0,-1 0 0,0-1 0,0 0 0,0-1 0,0 1 0,-1-2 0,10-10 0,-13 13 0,0-1 0,1 1 0,-1 1 0,1-1 0,0 1 0,0-1 0,0 1 0,0 1 0,0-1 0,1 1 0,6-2 0,66-10 0,-67 13 0,0 0 0,1-1 0,-1 0 0,0-1 0,0 0 0,-1 0 0,1-1 0,13-8 0,-23 12 0,-1 0 0,0 0 0,1 0 0,-1-1 0,0 1 0,1 0 0,-1 0 0,0 0 0,1-1 0,-1 1 0,0 0 0,0 0 0,1-1 0,-1 1 0,0 0 0,0-1 0,1 1 0,-1 0 0,0-1 0,0 1 0,0-1 0,0 1 0,0 0 0,0-1 0,0 1 0,0 0 0,0-1 0,0 1 0,0-1 0,0 1 0,0 0 0,0-1 0,0 1 0,0 0 0,0-1 0,0 1 0,0-1 0,-15-10 0,-30-4 0,40 13 0,-18-5 0,1 0 0,0-2 0,0-1 0,-20-12 0,34 17 0,1 0 0,-1 0 0,2-1 0,-1 0 0,1 0 0,-1-1 0,2 0 0,-1 0 0,1 0 0,0-1 0,1 1 0,-1-1 0,-4-15 0,-37-75 0,16 37 0,9 24 0,-5-17 0,21 41 0,0 0 0,-1 1 0,0 0 0,-1 0 0,-1 0 0,1 1 0,-2 0 0,0 0 0,-11-10 0,13 14 0,0 1 0,0 0 0,-1 1 0,1 0 0,-1 0 0,0 0 0,-1 1 0,1 0 0,-1 1 0,0 0 0,0 0 0,0 1 0,0 0 0,-12-1 0,-224 3 0,100 2 0,109 0 0,1 1 0,0 1 0,0 2 0,-43 13 0,67-14 0,0-1 0,1 2 0,0-1 0,0 1 0,-10 9 0,-39 20 0,44-29 0,0 1 0,1 0 0,0 1 0,-25 18 0,35-22 0,0 0 0,1 0 0,-1 0 0,1 0 0,-1 1 0,1 0 0,1-1 0,-1 1 0,1 0 0,0 0 0,0 0 0,0 1 0,0-1 0,1 0 0,0 1 0,0-1 0,1 11 0,-1 0 0,1-1 0,1 1 0,0-1 0,1 1 0,1-1 0,0 0 0,1 0 0,8 19 0,-8-25 0,0 0 0,1-1 0,1 1 0,0-1 0,0-1 0,0 1 0,1-1 0,0 0 0,0 0 0,1-1 0,0 0 0,0-1 0,0 0 0,11 6 0,135 68 0,-150-77 0,0 0 0,-1 0 0,1 0 0,0 0 0,-1 1 0,0 0 0,1 0 0,-1 0 0,0 0 0,0 0 0,-1 1 0,1-1 0,-1 1 0,0 0 0,0 0 0,3 6 0,0 4 0,-1 1 0,-1-1 0,4 24 0,-6-25 0,1 0 0,1 0 0,0-1 0,9 23 0,-5-16 0,-2-1 0,0 1 0,-1 0 0,0 1 0,-2-1 0,0 0 0,-2 1 0,0 0 0,-5 37 0,5-54 0,-1 0 0,1 0 0,-1-1 0,0 1 0,0 0 0,0 0 0,0-1 0,0 1 0,0-1 0,-1 1 0,1-1 0,-1 0 0,0 1 0,0-1 0,0 0 0,0 0 0,-3 2 0,1-1 0,-1 0 0,-1 0 0,1 0 0,0 0 0,-1-1 0,1 0 0,-1-1 0,-6 2 0,-12 1 0,0-1 0,0-2 0,-30-1 0,37 0 0,-48 2 0,40 0 0,-1-2 0,1 0 0,-1-2 0,-33-5 0,56 6 0,-1 0 0,1 0 0,0-1 0,-1 1 0,1-1 0,0 1 0,0-1 0,0 0 0,0 0 0,1 0 0,-1-1 0,0 1 0,1-1 0,0 1 0,-1-1 0,1 0 0,0 0 0,0 0 0,1 0 0,-3-6 0,0-3 0,1 0 0,0 0 0,1 0 0,-1-21 0,2 24 0,1 0 0,-1 0 0,0 0 0,-1 0 0,0 0 0,-1 0 0,0 1 0,0-1 0,-6-9 0,-43-51-1365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0-31T18:05:54.72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22 171 24575,'0'-7'0,"0"-4"0,0-1 0,1 2 0,0-1 0,4-19 0,-4 26 0,1 0 0,-1 1 0,1-1 0,0 1 0,0-1 0,0 1 0,0 0 0,1 0 0,0 0 0,-1 0 0,1 0 0,0 0 0,0 1 0,0-1 0,1 1 0,5-3 0,3-1 0,1 1 0,0 0 0,0 0 0,0 2 0,1-1 0,-1 2 0,26-2 0,101 5 0,-57 2 0,-38-3 0,-10-1 0,0 2 0,1 1 0,59 11 0,-38-1 0,0-3 0,1-2 0,93-1 0,-124-5 0,53 9 0,17 2 0,19 0 0,-79-7 0,56 2 0,-72-7 0,0 0 0,0 1 0,0 1 0,0 1 0,0 1 0,0 1 0,23 8 0,-27-7 0,1-1 0,0-1 0,0-1 0,0 0 0,23 0 0,95-5 0,-46-1 0,-48 5 0,49 8 0,-49-4 0,44 0 0,-67-5 0,1 1 0,26 7 0,38 3 0,26 0 0,-75-7 0,54 2 0,-66-6 0,0 1 0,28 7 0,39 3 0,4-1 0,-68-6 0,50 2 0,-47-5 0,47 8 0,-48-5 0,49 3 0,38-7 0,202-4 0,-295 1 0,-1-1 0,1-1 0,-1 0 0,27-10 0,-48 14 0,0 0 0,1 0 0,-1 0 0,0 0 0,1 0 0,-1 0 0,0 0 0,1-1 0,-1 1 0,0 0 0,1 0 0,-1 0 0,0 0 0,1 0 0,-1-1 0,0 1 0,0 0 0,1 0 0,-1 0 0,0-1 0,0 1 0,1 0 0,-1 0 0,0-1 0,0 1 0,0 0 0,1-1 0,-1 1 0,0 0 0,0-1 0,0 1 0,0 0 0,0-1 0,0 1 0,0 0 0,0-1 0,0 1 0,0 0 0,0-1 0,0 0 0,-15-5 0,-25 2 0,-58-8 0,66 6 0,-51-1 0,58 5 0,-45-8 0,-22-1 0,-25-1 0,78 6 0,-53-1 0,-779 8 0,846 1 0,-1 0 0,-33 9 0,6-1 0,-68 13 0,-95 24 0,114-29 0,-149 32 0,132-22 0,56-18 0,-90 27 0,106-16 0,40-17 0,0 0 0,-1-1 0,1 1 0,-1-1 0,0-1 0,0 0 0,-13 2 0,-66 6 0,32-2 0,-61-1 0,89-6 0,-53 10 0,52-6 0,-49 2 0,-7-8 0,43-1 0,-1 2 0,1 2 0,-70 12 0,53-5 0,46-9 0,0 2 0,0-1 0,0 2 0,0 0 0,-21 8 0,32-11 0,1 0 0,0 1 0,0-1 0,0 0 0,-1 0 0,1 1 0,0-1 0,0 0 0,0 0 0,0 1 0,0-1 0,0 0 0,0 0 0,0 1 0,-1-1 0,1 0 0,0 1 0,0-1 0,0 0 0,0 1 0,0-1 0,1 0 0,-1 0 0,0 1 0,0-1 0,0 0 0,0 1 0,0-1 0,0 0 0,0 0 0,1 1 0,-1-1 0,0 0 0,0 0 0,0 1 0,0-1 0,1 0 0,-1 0 0,0 0 0,0 1 0,1-1 0,-1 0 0,0 0 0,0 0 0,1 0 0,-1 0 0,0 0 0,1 1 0,-1-1 0,0 0 0,0 0 0,1 0 0,-1 0 0,0 0 0,1 0 0,17 8 0,13-2 0,1-2 0,-1-1 0,1-2 0,-1 0 0,34-5 0,19 1 0,1507 3 0,-1572-1 0,-1-1 0,32-7 0,33-3 0,700 10 0,-382 5 0,-379-2 0,0 1 0,28 7 0,39 3 0,-62-12 0,-1 2 0,1 0 0,28 8 0,-12-3 0,0-2 0,0-2 0,0-2 0,51-5 0,10 1 0,-49 4 0,-1 2 0,57 11 0,-76-10 0,0-1 0,39-2 0,-43-2 0,-1 1 0,0 2 0,47 9 0,-48-6 0,52 3 0,16 3 0,89 13 0,-151-20 0,67 1 0,-72-5 0,0 1 0,-1 1 0,41 9 0,-48-7 0,0-1 0,0-1 0,0-1 0,37-3 0,-34 0 0,0 2 0,0 0 0,27 5 0,-43-3 0,0 1 0,0 0 0,-1 0 0,14 8 0,-15-7 0,1 0 0,0-1 0,0 0 0,0 0 0,0-1 0,12 2 0,72 2 0,98-8 0,-55-1 0,654 3 0,-770-1 0,-1-1 0,31-7 0,26-3 0,28-2 0,-36 3 0,-59 10 0,0-1 0,0-1 0,0 1 0,-1-2 0,1 1 0,-1-1 0,0 0 0,0 0 0,0-1 0,10-9 0,-15 13 0,0 0 0,-1 0 0,1-1 0,-1 1 0,0 0 0,1-1 0,-1 1 0,0-1 0,0 0 0,0 1 0,0-1 0,0 0 0,0 0 0,-1 1 0,1-1 0,0 0 0,-1 0 0,1 0 0,-1 0 0,0 0 0,0 0 0,0 0 0,0 0 0,0 0 0,0 0 0,-1 0 0,1 1 0,0-1 0,-1 0 0,0 0 0,1 0 0,-1 0 0,0 1 0,0-1 0,0 0 0,0 1 0,0-1 0,0 0 0,-1 1 0,1 0 0,0-1 0,-1 1 0,0 0 0,1 0 0,-1-1 0,1 1 0,-1 0 0,-3-1 0,-2-1 0,0 0 0,0 0 0,0 0 0,0 1 0,-1 0 0,1 0 0,-1 1 0,0 0 0,-9 0 0,-78 4 0,41 0 0,-37-5 0,-75 5 0,96 8 0,47-6 0,-45 3 0,-658-6 0,353-5 0,349 2 0,1-2 0,-34-7 0,2 0 0,-3 0 0,32 5 0,0 1 0,-35-1 0,40 3 0,0 0 0,-26-6 0,-29-3 0,-25-3 0,35 3 0,39 6 0,0-2 0,0 0 0,1-2 0,-26-12 0,26 10 0,-1 1 0,0 1 0,-44-8 0,21 7 0,-86-29 0,80 21 0,46 16 0,1-2 0,0 1 0,0-1 0,0-1 0,1 0 0,-1 0 0,1-1 0,0 1 0,1-2 0,-1 1 0,1-1 0,1 0 0,-11-14 0,7 9 0,2 3 0,0-1 0,1 1 0,0-1 0,0-1 0,-7-17 0,11 21 0,0 0 0,-1 0 0,0 0 0,0 0 0,0 1 0,-1-1 0,0 1 0,-6-6 0,7 9 0,0 0 0,0 0 0,0 1 0,0 0 0,-1 0 0,1 0 0,-1 0 0,1 1 0,-1-1 0,0 1 0,1 0 0,-1 1 0,0-1 0,-7 1 0,-75 0 0,55 2 0,-1-2 0,1-2 0,-56-9 0,42 4 0,0 2 0,-1 2 0,-83 6 0,27 0 0,-846-3 0,929 1 0,1 1 0,-34 8 0,-1 0 0,-6 0 0,23-4 0,-75 3 0,101-9 0,0 0 0,1 0 0,-1 1 0,0 0 0,1 1 0,-1 0 0,1 0 0,-19 8 0,-5 2 0,-1-2 0,0-1 0,0-2 0,-71 5 0,35-8 0,43-3 0,0 1 0,-42 8 0,-96 14 0,117-17-1365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0-31T18:06:17.318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4251 335 24575,'-9'0'0,"0"1"0,0 0 0,1 1 0,-1 0 0,1 0 0,-1 1 0,1 0 0,-8 5 0,-43 13 0,-45-9 0,23-4 0,32-3 0,0-2 0,-56-4 0,-52 3 0,85 9 0,51-6 0,-1-2 0,-30 2 0,-26-4 0,-106 16 0,110-10 0,1-3 0,-87-7 0,31 0 0,99 3 0,-1 1 0,-1-1 0,1-2 0,-59-12 0,51 8 0,0 1 0,0 2 0,0 1 0,-56 6 0,-2-1 0,-1349-3 0,1421-2 0,0-1 0,-48-12 0,52 11 0,-51-17 0,52 15 0,0 0 0,-1 1 0,1 1 0,-40-3 0,18 4 0,-45-8 0,13 2 0,43 5 0,-59-15 0,90 19 0,-1 0 0,1 0 0,0 0 0,0 0 0,-1 0 0,1 0 0,0 0 0,-1 0 0,1 0 0,0 0 0,0 0 0,-1 0 0,1 0 0,0-1 0,0 1 0,-1 0 0,1 0 0,0 0 0,0 0 0,-1-1 0,1 1 0,0 0 0,0 0 0,0 0 0,-1-1 0,1 1 0,0 0 0,0 0 0,0-1 0,0 1 0,0 0 0,-1 0 0,1-1 0,0 1 0,0 0 0,0 0 0,0-1 0,0 1 0,0 0 0,0-1 0,12-6 0,21-1 0,310 3 0,-183 8 0,-99-3 0,-19-2 0,0 2 0,0 3 0,66 11 0,-10-1 0,-6-2 0,-56-6 0,-1-2 0,1-1 0,60-5 0,-56 0 0,0 3 0,61 6 0,-91-4 0,0 1 0,0 0 0,-1 1 0,15 6 0,-15-5 0,0-1 0,0-1 0,1 1 0,-1-1 0,12 1 0,48 1 0,118-6 0,-64-2 0,627 3 0,-714-1 0,50-10 0,-51 6 0,56-2 0,117 8 0,-307 20 0,-304-16 0,217-8 0,132 4 0,16 0 0,1-1 0,0-2 0,-67-12 0,46 6 0,49 7 0,0 0 0,0 0 0,-1-1 0,1 0 0,0 0 0,1-1 0,-1 0 0,-14-8 0,10 4 0,0 0 0,0 1 0,-1 0 0,1 1 0,-2 1 0,1 0 0,0 1 0,-1 0 0,1 1 0,-29 1 0,850 2 0,-782 0 0,0 2 0,27 6 0,-26-4 0,50 2 0,495-8 0,-545 3 0,50 8 0,21 2 0,-86-12 0,1 1 0,-1 1 0,0-1 0,1 2 0,-1-1 0,0 2 0,0-1 0,18 10 0,-12-7 0,1-1 0,0-1 0,0 0 0,0-1 0,1-1 0,-1-1 0,1-1 0,33-3 0,-26 1 0,-1 1 0,0 2 0,49 7 0,-12 1 0,1-2 0,0-3 0,104-7 0,-39 0 0,-10 2 0,129 3 0,-163 9 0,-53-5 0,50 1 0,46 5 0,-86-6 0,52 0 0,61-4 0,157-6 0,-219-7 0,-56 5 0,60-1 0,-48 6 0,0-2 0,51-10 0,-69 9 0,1 2 0,59 4 0,-60 0 0,0-1 0,0-2 0,30-4 0,-51 3 0,0 0 0,-1-1 0,0-1 0,15-7 0,-15 7 0,0 0 0,-1 1 0,1 0 0,0 0 0,17-3 0,43-5 0,-36 5 0,56-3 0,-65 7 0,0 0 0,-1-2 0,1 0 0,-1-2 0,40-15 0,-61 21 0,0 0 0,0-1 0,1 1 0,-1 0 0,0-1 0,0 1 0,0-1 0,0 1 0,0-1 0,0 0 0,0 1 0,0-1 0,-1 0 0,1 0 0,0 1 0,0-1 0,-1 0 0,1 0 0,0 0 0,-1 0 0,1 0 0,-1 0 0,1 0 0,0-2 0,-2 2 0,1 0 0,0 0 0,-1 0 0,1 0 0,-1 0 0,1 0 0,-1 0 0,0 1 0,1-1 0,-1 0 0,0 0 0,0 0 0,0 1 0,1-1 0,-1 0 0,0 1 0,0-1 0,0 1 0,-2-2 0,-5-1 0,0 0 0,0 0 0,0 0 0,0 1 0,-12-2 0,-130-21 0,86 15 0,25 4 0,-68-2 0,-2149 9 0,2223-3 0,-53-9 0,51 6 0,-48-2 0,37 6 0,14-1 0,0 3 0,-48 5 0,70-5 0,1 1 0,0 1 0,-1 0 0,1 0 0,0 0 0,0 1 0,1 0 0,-1 1 0,1 0 0,0 1 0,0-1 0,-11 13 0,-15 14 0,21-21 0,1 1 0,1 0 0,0 0 0,-15 24 0,12-16 0,-1 0 0,-1-1 0,-32 29 0,0 2 0,37-39 0,0 1 0,0-1 0,1 1 0,0 1 0,0 0 0,2 0 0,-1 1 0,2 0 0,0 1 0,-8 22 0,15-36 0,-1 1 0,1-1 0,0 1 0,0-1 0,-1 1 0,1-1 0,0 1 0,0-1 0,0 1 0,1-1 0,-1 1 0,0 0 0,1-1 0,-1 1 0,0-1 0,1 0 0,0 1 0,-1-1 0,1 1 0,0-1 0,0 0 0,0 0 0,0 1 0,0-1 0,0 0 0,0 0 0,0 0 0,0 0 0,1 0 0,-1 0 0,0 0 0,1-1 0,-1 1 0,0 0 0,1-1 0,-1 1 0,1-1 0,-1 1 0,1-1 0,-1 0 0,1 0 0,1 0 0,11 2 0,-1-1 0,1-1 0,27-2 0,-23 1 0,344-2 0,-253 3 0,-101-1 0,1 0 0,-1 0 0,0-1 0,1-1 0,-1 1 0,0-1 0,13-7 0,-12 6 0,1-1 0,-1 2 0,1-1 0,0 2 0,14-3 0,51-7 0,-48 6 0,52-2 0,100-16 0,-87 25 0,-46 0 0,0-2 0,0-2 0,47-9 0,-40 5 0,0 2 0,0 2 0,77 6 0,-19 0 0,45-1 0,166-5 0,-235-8 0,-54 6 0,57-3 0,1961 9 0,-2014 1 0,50 8 0,-50-4 0,54 1 0,663-8 0,-732 2 0,0 1 0,31 7 0,-30-4 0,0-1 0,29 0 0,926-5 0,-958 2 0,0 1 0,28 7 0,27 2 0,-67-10 0,0 1 0,1 0 0,-1 0 0,0 0 0,-1 1 0,16 8 0,-15-7 0,1 0 0,0 0 0,0-1 0,0 0 0,18 3 0,172-2 0,-145-5 0,0 1 0,86 13 0,-99-8 0,49 1 0,-51-5 0,59 10 0,-60-5 0,0-3 0,61-1 0,-63-3 0,1 2 0,-1 2 0,39 7 0,-6-5 0,-58-5 0,0 0 0,1 1 0,-1 0 0,0 1 0,18 4 0,-28-6 0,0 1 0,-1-1 0,1 0 0,0 0 0,0 0 0,0 0 0,-1 1 0,1-1 0,0 0 0,0 1 0,-1-1 0,1 1 0,0-1 0,-1 1 0,1-1 0,0 1 0,-1-1 0,1 1 0,-1 0 0,1-1 0,-1 1 0,1 0 0,-1-1 0,0 1 0,1 0 0,-1 0 0,0 0 0,1-1 0,-1 1 0,0 0 0,0 0 0,0 0 0,0 1 0,-1-1 0,0 1 0,0-1 0,0 1 0,0-1 0,0 1 0,0-1 0,-1 0 0,1 0 0,-1 0 0,1 1 0,-1-1 0,1-1 0,-1 1 0,-1 1 0,-8 3 0,0 0 0,0-1 0,-21 5 0,-53 4 0,-93 1 0,93-14 0,49-1 0,0 1 0,0 2 0,-65 11 0,73-7 0,0-3 0,-50 2 0,47-5 0,0 2 0,-31 6 0,9 0 0,0-3 0,-1-3 0,-72-5 0,14 0 0,-2214 3 0,2298-1 0,-50-10 0,49 6 0,-49-2 0,57 6 0,0-1 0,-25-7 0,-41-3 0,39 10 0,-67-13 0,-73-5 0,84 9 0,72 9 0,-51-9 0,33 4 0,1 2 0,-1 3 0,-76 5 0,21-1 0,-536-2 0,616-1 0,-1-2 0,-25-5 0,25 3 0,-50-2 0,-96-8 0,83 5 0,8 0 0,32 4 0,-56-1 0,-1322 8 0,1400 1 0,0 0 0,-32 9 0,9-2 0,-7 1 0,34-5 0,-1-1 0,-41 2 0,-98 9 0,89-6 0,-49 14 0,-134 23 0,105-21 0,223-28 0,84-14 0,106-13 0,-195 20 0,-40 5 0,2 1 0,27 0 0,-7 2 0,52-10 0,-21 1 0,-6 1 0,-41 5 0,53-2 0,-65 6 0,-1-2 0,29-5 0,36-4 0,151-11 0,-227 22 0,0-1 0,0 1 0,-1-1 0,1 0 0,0-1 0,-1 0 0,10-5 0,-8 3 0,1 1 0,0 0 0,19-4 0,136-12 0,-137 15 0,0 2 0,36-1 0,-35 3 0,58-9 0,-55 5 0,0 1 0,34 1 0,-33 2 0,60-10 0,1 0 0,7-2 0,-19-1 0,109-6 0,-188 20 0,88-11 0,-44 5 0,52 0 0,32 9 0,142-6 0,-145-20 0,5-1 0,-82 15 0,-22 3 0,0 2 0,37-1 0,-57 5 0,19 0 0,0 0 0,0-2 0,47-10 0,-16-2 0,88-34 0,-132 42 0,-1 2 0,1 0 0,0 1 0,1 0 0,27 0 0,82 5 0,-44 1 0,-48-5 0,0-1 0,0-2 0,35-9 0,-35 6 0,0 2 0,0 1 0,35-1 0,18 8 0,-41 0 0,0-2 0,0-2 0,79-13 0,18-10 0,-99 19 0,0 1 0,0 2 0,82 6 0,-27 0 0,-56-5 0,-1-1 0,44-10 0,-45 8 0,56 0 0,-56 4 0,60-8 0,-54 3 0,86 0 0,-87 6 0,0-2 0,46-8 0,-28 2 0,1 3 0,118 6 0,-63 2 0,1092-3 0,-1183-1 0,53-10 0,20-2 0,692 11 0,-387 5 0,2860-3 0,-3235-2 0,50-8 0,-49 4 0,47-1 0,871 8 0,-923-2 0,53-10 0,18-1 0,88-12 0,-176 23 0,0 0 0,0-1 0,0-1 0,0 1 0,-1-2 0,16-6 0,-15 5 0,0 1 0,1 0 0,0 1 0,-1 0 0,23-3 0,16 4 0,-20 2 0,-1-2 0,41-8 0,-22 3 0,1 3 0,-1 1 0,80 6 0,-24-1 0,514-2 0,-597-1 0,0-1 0,29-7 0,36-3 0,819 10 0,-442 5 0,-330-6 0,142 6 0,-146 21 0,-59-3 0,-54-15 0,0-1 0,0 0 0,28 4 0,-39-9 0,0 1 0,0-1 0,0 1 0,0 0 0,0 0 0,0 0 0,0 1 0,0-1 0,-1 1 0,1 0 0,-1 0 0,1 0 0,4 5 0,-4-3 0,0 1 0,0 0 0,-1 1 0,0-1 0,0 0 0,0 1 0,0 0 0,1 7 0,53 160 0,-51-151 0,-1 1 0,-1 0 0,-2 0 0,0 0 0,-2 42 0,-4-48 0,-1 1 0,-1-1 0,-1 0 0,0 0 0,-1-1 0,0 0 0,-2 0 0,-14 19 0,12-16 0,1-5 0,0 0 0,0-1 0,-1-1 0,-1 0 0,0 0 0,-1-1 0,0-1 0,-1 0 0,1-1 0,-2-1 0,1 0 0,-1-1 0,-1-1 0,1-1 0,-1 0 0,0-1 0,-30 4 0,-42 14 0,71-16 0,-1-1 0,0 0 0,-37 3 0,-252-9 0,301 0 0,0 1 0,1-1 0,-1 0 0,1 0 0,-1-1 0,1 0 0,0 0 0,-1-1 0,1 1 0,-9-7 0,11 6 0,1 0 0,-1-1 0,0 1 0,1-1 0,0 0 0,0 0 0,0 0 0,1-1 0,-1 1 0,1-1 0,0 1 0,0-1 0,1 0 0,-2-6 0,-3-20 0,2-1 0,1 1 0,1-1 0,1 0 0,7-51 0,-3 69 0,0 1 0,1 0 0,0 0 0,1 0 0,1 0 0,0 1 0,0 0 0,1 0 0,1 1 0,0 0 0,10-11 0,-3 2 0,-1 0 0,13-24 0,-22 36 0,-1-1 0,0 1 0,-1-1 0,0 0 0,0-1 0,-1 1 0,0 0 0,1-13 0,-3 19 0,0 0 0,-1 0 0,1 0 0,-1 1 0,1-1 0,-1 0 0,0 1 0,0-1 0,0 1 0,0-1 0,-1 1 0,1-1 0,-1 1 0,1 0 0,-1 0 0,0-1 0,0 1 0,0 0 0,0 1 0,0-1 0,-1 0 0,1 1 0,0-1 0,-1 1 0,1 0 0,-1 0 0,1 0 0,-1 0 0,0 0 0,1 0 0,-1 1 0,-5-1 0,-102-25 0,61 12 0,-1 3 0,-1 2 0,-101-5 0,37 12 0,-103 6 0,204-2 0,-1 1 0,1 1 0,-1 1 0,1 0 0,0 1 0,1 0 0,-19 13 0,-43 17 0,38-22 0,-1-2 0,0-1 0,-68 9 0,37-11 0,26-2 0,-60 0 0,-563-8 0,645 2 0,0 1 0,-29 7 0,-37 3 0,-18-13 0,59 0 0,1 1 0,0 2 0,-64 12 0,63-7 0,-2-2 0,1-2 0,-82-6 0,27 0 0,6 4 0,-116 17 0,178-16 0,-59-1 0,60-2 0,-60 5 0,77-1 0,-1 1 0,-29 12 0,32-11 0,0 0 0,0-1 0,-1 0 0,-25 2 0,-335-4 0,180-5 0,-446 3 0,621 1 0,0 1 0,-31 8 0,-37 2 0,-51-13 0,-54 2 0,122 10 0,-11 1 0,-102 13 0,91-14 0,67-6 0,-50 2 0,20-7 0,24-1 0,0 1 0,0 1 0,0 2 0,-32 8 0,-44 7 0,77-15 0,0 2 0,-40 11 0,-66 14 0,112-25 0,0-2 0,-34 1 0,33-3 0,-1 1 0,-26 6 0,7-1 0,0-2 0,0-3 0,-83-4 0,25-1 0,-1201 3 0,1301 0 0,1 0 0,0 0 0,0 0 0,0 1 0,0-1 0,-1 1 0,1 0 0,0 0 0,0 0 0,0 0 0,0 1 0,1-1 0,-1 1 0,0-1 0,0 1 0,1 0 0,-1 0 0,1 1 0,0-1 0,-3 3 0,4-2 0,0-1 0,0 0 0,-1 1 0,2-1 0,-1 1 0,0 0 0,0-1 0,1 1 0,0 0 0,-1-1 0,1 1 0,0 0 0,0 0 0,0-1 0,1 1 0,-1 0 0,1-1 0,0 1 0,-1 0 0,1-1 0,0 1 0,0-1 0,1 1 0,2 3 0,3 4 0,1-1 0,0 0 0,1 0 0,0-1 0,1 0 0,0 0 0,0-1 0,0-1 0,19 9 0,-11-4 0,-10-7 0,0-1 0,0 1 0,0-2 0,1 1 0,-1-1 0,1 0 0,-1-1 0,15 1 0,77-5 0,-45 1 0,136 13 0,-1 1 0,-22-10 0,128-5 0,-204-8 0,-54 5 0,56-1 0,1710 8 0,-1784 0 0,0 1 0,29 7 0,36 3 0,-32-12 0,-24 0 0,1 1 0,-1 1 0,45 9 0,-45-6 0,1-1 0,45 0 0,-41-2 0,50 7 0,-43-4 0,0-1 0,0-3 0,42-2 0,67 2 0,-65 10 0,-47-6 0,49 2 0,-21-7 0,-9-1 0,0 3 0,72 11 0,-80-7 0,1-2 0,95-5 0,41 2 0,-117 10 0,18 2 0,-31-12 0,94 16 0,-95-11 0,0-2 0,101-6 0,-44-1 0,1949 3 0,-2053 1 0,0 0 0,0 0 0,0 1 0,-1 0 0,1 1 0,-1-1 0,1 1 0,7 5 0,-6-3 0,-1-1 0,1-1 0,0 0 0,0 0 0,17 3 0,-6-4 0,0 0 0,0-2 0,-1 0 0,1-1 0,0-1 0,0-1 0,22-6 0,-37 7 0,1 1 0,-1-1 0,1-1 0,-1 1 0,0-1 0,0 0 0,0 0 0,0-1 0,-1 1 0,1-1 0,-1 0 0,0 0 0,0 0 0,0-1 0,-1 1 0,0-1 0,0 0 0,0 0 0,0 0 0,-1-1 0,0 1 0,0-1 0,0 1 0,0-1 0,-1 1 0,0-1 0,-1 0 0,1-8 0,-1-4 0,-1 0 0,-1 0 0,0 0 0,-1 0 0,-1 0 0,-1 1 0,0 0 0,-2 0 0,0 0 0,0 1 0,-2 0 0,0 0 0,0 1 0,-2 0 0,0 1 0,-24-24 0,7 9 0,23 23 0,0 0 0,-1 0 0,1 1 0,-1 0 0,0 0 0,0 0 0,-1 1 0,1 0 0,-1 0 0,0 1 0,0 0 0,0 0 0,-1 0 0,-7-1 0,-15 0 0,0 1 0,0 2 0,0 1 0,0 1 0,0 2 0,0 1 0,-47 12 0,73-15 0,0 0 0,1 0 0,-1 0 0,0 1 0,1-1 0,-1 1 0,1 0 0,-1 0 0,1 0 0,0 0 0,0 1 0,0 0 0,0-1 0,0 1 0,1 0 0,-1 0 0,1 0 0,0 1 0,0-1 0,0 0 0,0 1 0,1 0 0,-1-1 0,1 1 0,0 0 0,0 0 0,0-1 0,1 1 0,-1 5 0,1-3 0,0-1 0,1 1 0,0-1 0,-1 0 0,2 0 0,-1 1 0,1-1 0,-1 0 0,2 0 0,-1 0 0,0-1 0,1 1 0,0-1 0,0 1 0,0-1 0,1 0 0,-1 0 0,1 0 0,0 0 0,8 5 0,4-1 0,1-1 0,0 0 0,0-1 0,0-1 0,1 0 0,0-2 0,27 3 0,23 0 0,125-6 0,-78-3 0,-108 3 0,0-1 0,0 0 0,0 0 0,0-1 0,0 0 0,0 0 0,-1-1 0,1 0 0,-1 0 0,0 0 0,0-1 0,10-7 0,-3 1 0,-2-1 0,1 0 0,-1 0 0,16-23 0,-25 31 0,1 0 0,-1 0 0,0 0 0,-1 0 0,1 0 0,-1-1 0,1 1 0,-1 0 0,0-1 0,0 1 0,0-1 0,-1 1 0,1-1 0,-1 1 0,0-1 0,0 0 0,0 1 0,0-1 0,-1 1 0,-1-6 0,1 5 0,-1 0 0,0 1 0,0-1 0,-1 1 0,1 0 0,-1-1 0,1 1 0,-1 0 0,0 1 0,0-1 0,0 0 0,-1 1 0,1 0 0,-1 0 0,1 0 0,-1 0 0,-4-1 0,-7-3 0,0 1 0,0 1 0,0 1 0,-1 0 0,1 1 0,-17 0 0,-101 4 0,49 1 0,-499-3 0,552 2 0,1 1 0,-30 7 0,-5 1 0,4-2 0,31-3 0,-58 2 0,-968-9 0,1029 0 0,-51-10 0,-21-1 0,-14 13 0,65 1 0,1-3 0,-1-1 0,-68-12 0,84 9 0,0 1 0,-48 0 0,45 4 0,1-2 0,-35-7 0,14 2 0,-1 2 0,0 3 0,-65 5 0,10-1 0,-1318-2 0,1406-1 0,-1-2 0,-34-8 0,10 2 0,84 12 0,62-4 0,-25-1 0,112 14 0,11 1 0,374-14 0,-543 2 0,51 10 0,21 1 0,802-10 0,-441-5 0,-407 4 0,94 13 0,-41-5 0,-74-7 0,0 0 0,36 9 0,-24-4 0,1-2 0,0-2 0,0-2 0,45-5 0,15 1 0,61 15 0,6 0 0,-121-8-1365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0-31T18:06:58.45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143 1 24575,'0'831'0,"2"-798"0,2 1 0,9 39 0,-9-59 0,0 0 0,1-1 0,7 15 0,12 33 0,-22-52 0,14 47 0,-15-52 0,1-1 0,-1 0 0,1 1 0,-1-1 0,1 0 0,0 0 0,0 0 0,0 0 0,1 0 0,-1-1 0,1 1 0,3 3 0,-4-6 0,0 1 0,0-1 0,0 0 0,0 1 0,0-1 0,0 0 0,-1 0 0,1-1 0,0 1 0,0 0 0,0 0 0,0-1 0,0 0 0,-1 1 0,1-1 0,0 0 0,0 1 0,-1-1 0,1 0 0,0-1 0,-1 1 0,1 0 0,-1 0 0,0 0 0,1-1 0,-1 1 0,0-1 0,0 1 0,1-3 0,34-47 0,-27 36 0,1 0 0,1 1 0,0 1 0,1 0 0,1 0 0,20-16 0,-10 7 0,38-47 0,-48 51 0,2 1 0,0 0 0,1 1 0,1 0 0,30-21 0,107-76 0,-111 79 0,0 1 0,75-42 0,-40 31 0,136-104 0,-187 131 0,0 1 0,1 1 0,32-12 0,-1 1 0,-59 25 0,0 1 0,1 0 0,-1 0 0,0 0 0,1-1 0,-1 1 0,1 0 0,-1 0 0,0 0 0,1 0 0,-1 0 0,1 0 0,-1 0 0,1 0 0,-1 0 0,0 0 0,1 0 0,-1 0 0,1 0 0,-1 0 0,0 1 0,1-1 0,-1 0 0,0 0 0,1 0 0,-1 0 0,1 1 0,-1-1 0,0 0 0,0 1 0,1-1 0,-1 0 0,0 0 0,1 1 0,-1 0 0,6 19 0,-6 33 0,-1-43 0,0 39 0,-6 102 0,4-132 0,0-1 0,-1 0 0,-1 1 0,-1-2 0,0 1 0,-10 18 0,2-9 0,-1 0 0,-1-1 0,-37 44 0,-60 75 0,136-166 0,49-33 0,-14 12 0,-9 7 0,95-54 0,105-38 0,-152 79 0,125-44 0,-169 76 0,-38 12 0,-1 0 0,1-2 0,-1 1 0,1-2 0,12-7 0,-21 9 0,0 2 0,0-1 0,0 1 0,0 0 0,1 0 0,-1 0 0,8-1 0,-12 4 0,-1 0 0,1 0 0,-1 0 0,0 0 0,1 0 0,-1 0 0,1 0 0,-1 1 0,0-1 0,1 1 0,-1-1 0,0 1 0,0-1 0,1 1 0,-1 0 0,0-1 0,0 1 0,0 0 0,0 0 0,0 0 0,0 0 0,0 0 0,0 0 0,0 0 0,0 0 0,0 1 0,-1-1 0,1 0 0,-1 0 0,1 1 0,-1-1 0,1 0 0,-1 1 0,0-1 0,1 0 0,-1 1 0,0-1 0,0 1 0,0-1 0,0 3 0,1 24 0,0 0 0,-2 0 0,-1 0 0,-8 43 0,3-23 0,-2-3 0,-2 1 0,-2-2 0,-29 68 0,32-91 0,-1-1 0,-1 0 0,-1 0 0,0-2 0,-24 26 0,15-12 0,21-25 0,16-20 0,50-52 0,-32 34 0,-2-1 0,51-67 0,-72 86 0,1 1 0,0 0 0,1 1 0,0 0 0,22-14 0,30-28 0,104-130 0,-165 180 0,0 0 0,0 0 0,0 0 0,1 0 0,-1 0 0,1 1 0,0-1 0,6-2 0,-10 5 0,1 0 0,-1 0 0,1 0 0,-1 0 0,1 0 0,-1 0 0,0 0 0,1 0 0,-1 0 0,1 0 0,-1 0 0,1 1 0,-1-1 0,0 0 0,1 0 0,-1 0 0,0 1 0,1-1 0,-1 0 0,1 0 0,-1 1 0,0-1 0,0 0 0,1 1 0,-1-1 0,0 0 0,1 1 0,-1-1 0,0 0 0,0 1 0,5 28 0,-4 371 0,-3-180 0,2-217 0,-1-1 0,2 1 0,-1-1 0,0 0 0,0 1 0,1-1 0,-1 1 0,1-1 0,0 0 0,-1 1 0,1-1 0,0 0 0,0 0 0,1 0 0,-1 0 0,0 0 0,1 0 0,-1 0 0,4 3 0,-3-4 0,-1-1 0,1 1 0,0-1 0,-1 0 0,1 1 0,-1-1 0,1 0 0,0 0 0,-1 0 0,1 0 0,-1 0 0,1 0 0,0-1 0,-1 1 0,1-1 0,-1 1 0,1-1 0,-1 1 0,1-1 0,-1 0 0,1 0 0,-1 1 0,0-1 0,1 0 0,-1 0 0,0-1 0,0 1 0,0 0 0,0 0 0,2-3 0,62-75 0,22-1 0,170-141 0,-215 185 0,18-15 0,-56 48 0,1 0 0,0-1 0,0 2 0,0-1 0,1 1 0,-1-1 0,1 1 0,-1 1 0,12-3 0,-16 4 0,0 1 0,0-1 0,0 0 0,0 0 0,-1 1 0,1-1 0,0 1 0,0-1 0,-1 1 0,1-1 0,0 1 0,0-1 0,-1 1 0,1 0 0,-1-1 0,1 1 0,-1 0 0,1-1 0,-1 1 0,1 0 0,-1 0 0,0 0 0,1-1 0,-1 1 0,0 0 0,0 0 0,1 0 0,-1 0 0,0 0 0,0-1 0,0 1 0,0 0 0,-1 2 0,1 37 0,0-33 0,-3 398 0,3-248 0,0-155 0,0 1 0,0 0 0,1 0 0,-1 0 0,0 0 0,1-1 0,0 1 0,0 0 0,-1 0 0,2-1 0,-1 1 0,0-1 0,0 1 0,1-1 0,0 1 0,1 2 0,-2-5 0,0 0 0,-1 1 0,1-1 0,-1 1 0,1-1 0,0 0 0,-1 1 0,1-1 0,0 0 0,-1 0 0,1 0 0,0 0 0,0 1 0,-1-1 0,1 0 0,0 0 0,-1 0 0,1 0 0,0-1 0,0 1 0,-1 0 0,1 0 0,0 0 0,0-1 0,1 0 0,0 0 0,0-1 0,0 1 0,0 0 0,0-1 0,0 0 0,-1 1 0,1-1 0,-1 0 0,1 0 0,1-2 0,23-41 0,39-85 0,-14-6 0,-45 120 0,0 0 0,-1 0 0,-1 0 0,-1-1 0,3-33 0,-5-88 0,-2 75 0,-1 52 0,0-1 0,-1 1 0,0-1 0,-1 1 0,0 0 0,-1 0 0,0 0 0,0 1 0,-2 0 0,1 0 0,-1 0 0,0 1 0,-1 0 0,0 0 0,-18-14 0,23 21 0,1 0 0,-1 1 0,0-1 0,0 1 0,0-1 0,0 1 0,-1 0 0,1 0 0,0 0 0,0 0 0,-1 1 0,1-1 0,0 1 0,-1 0 0,1 0 0,-1 0 0,1 1 0,0-1 0,-1 1 0,1 0 0,0-1 0,0 2 0,0-1 0,0 0 0,0 1 0,0-1 0,0 1 0,0 0 0,0 0 0,-3 3 0,-8 7 0,1 1 0,0 1 0,1 0 0,-15 23 0,3-5 0,-57 83 0,60-82 0,-2 0 0,-53 58 0,35-42 0,32-38 0,0 0 0,0 0 0,-1-1 0,-13 11 0,18-16 0,-1-1 0,0 0 0,0 0 0,0 0 0,-1-1 0,1 0 0,-1 0 0,-13 3 0,17-6 0,-1 1 0,1-1 0,0 0 0,0-1 0,-1 1 0,1 0 0,0-1 0,0 0 0,0 0 0,0 0 0,0 0 0,0 0 0,0-1 0,0 1 0,0-1 0,1 0 0,-1 0 0,1 0 0,-1 0 0,1 0 0,0-1 0,-4-4 0,2 2 0,0-1 0,0 0 0,0-1 0,1 1 0,0-1 0,1 0 0,-1 1 0,1-1 0,0 0 0,1 0 0,0 0 0,-1-12 0,2-11 0,4-50 0,-2 61 0,0 9 0,0-1 0,1 1 0,1 0 0,-1 0 0,2 1 0,-1-1 0,2 1 0,-1 0 0,1 0 0,0 0 0,8-7 0,-5 5 0,0-1 0,-1 1 0,-1-2 0,0 1 0,10-25 0,6-43 0,-25 99 0,1 0 0,0 1 0,4 24 0,-2 8 0,0-28 0,-2 0 0,-1 0 0,0-1 0,-2 1 0,-1 0 0,-1-1 0,-1 0 0,-1-1 0,-15 33 0,15-45 0,0 0 0,0 0 0,-1-1 0,0 0 0,-13 9 0,-30 32 0,40-38 0,-1 0 0,0-2 0,0 1 0,-1-2 0,0 0 0,-1 0 0,1-2 0,-32 12 0,20-8 0,-45 27 0,70-37 0,0-1 0,1 1 0,-1-1 0,0 1 0,1-1 0,-1 1 0,0-1 0,0 0 0,0 1 0,1-1 0,-1 0 0,0 0 0,0 0 0,0 1 0,0-1 0,1 0 0,-1 0 0,0 0 0,0 0 0,0 0 0,0-1 0,0 1 0,1 0 0,-1 0 0,0 0 0,0-1 0,0 1 0,1 0 0,-2-1 0,1-1 0,0 1 0,0-1 0,0 1 0,0-1 0,0 1 0,0-1 0,0 1 0,1-1 0,-1 0 0,1 0 0,-1 1 0,1-1 0,-1-2 0,1-71 0,1 60 0,0-50 0,-8-66 0,5 107 0,-2 0 0,-1 1 0,-1 0 0,-1 0 0,-1 1 0,-13-28 0,16 44 0,-1 0 0,1 0 0,-1 0 0,-1 1 0,1 0 0,-1 0 0,0 1 0,0-1 0,0 2 0,-1-1 0,1 1 0,-12-4 0,-19-9 0,25 9 0,0 1 0,-1 1 0,0 0 0,-1 1 0,1 1 0,-28-3 0,-89 2 0,104 5 0,9 1 0,1 1 0,0 1 0,-1 0 0,1 2 0,1 0 0,-25 12 0,-9 3 0,-60 17 0,-97 40 0,175-62 0,1 2 0,1 1 0,0 1 0,2 1 0,-38 37 0,66-58 0,0 1 0,-1-1 0,1 1 0,-1 0 0,1-1 0,-1 1 0,1-1 0,-1 1 0,1-1 0,-1 1 0,1-1 0,-1 0 0,0 1 0,1-1 0,-1 0 0,0 1 0,1-1 0,-1 0 0,0 0 0,1 0 0,-1 1 0,0-1 0,1 0 0,-1 0 0,0 0 0,0 0 0,1 0 0,-1 0 0,-1-1 0,-1-19 0,16-39 0,-12 55 0,17-56 0,-8 29 0,-1 1 0,5-40 0,2-156 0,-15 211 0,-2 0 0,1 0 0,-2 1 0,0-1 0,-6-21 0,6 33 0,1-1 0,-1 0 0,0 1 0,1-1 0,-2 1 0,1-1 0,0 1 0,-1 0 0,1 0 0,-1 0 0,0 0 0,0 0 0,0 1 0,-1 0 0,1-1 0,0 1 0,-1 0 0,0 1 0,1-1 0,-1 0 0,0 1 0,0 0 0,0 0 0,0 0 0,-5 0 0,3 0 0,-1 1 0,1-1 0,-1 1 0,1 1 0,0-1 0,-1 1 0,1 0 0,0 1 0,-1-1 0,1 1 0,0 0 0,0 1 0,0 0 0,1 0 0,-1 0 0,-5 4 0,-3 5 0,0 0 0,1 1 0,0 1 0,-12 17 0,-16 18 0,-16-2 0,43-36 0,0-1 0,-19 21 0,32-30 0,-3 5 0,-1-1 0,-1 0 0,1 1 0,-1-2 0,1 1 0,-11 5 0,15-9 0,-1-1 0,1 1 0,-1-1 0,1 1 0,-1-1 0,0 0 0,1 1 0,-1-1 0,1 0 0,-1 0 0,0 0 0,1-1 0,-1 1 0,1 0 0,-1-1 0,1 1 0,-1-1 0,0 1 0,1-1 0,0 1 0,-1-1 0,1 0 0,-1 0 0,1 0 0,0 0 0,0 0 0,-1 0 0,1 0 0,0 0 0,0-1 0,0 1 0,0 0 0,1-1 0,-1 1 0,-1-4 0,-48-89 0,27 46 0,11 20 0,1-1 0,-9-34 0,12 33 0,-1 1 0,-2 0 0,-17-33 0,25 56 0,-1-1 0,0 1 0,-1-1 0,0 1 0,0 0 0,0 1 0,0-1 0,-1 1 0,0 0 0,0 1 0,-1-1 0,1 1 0,-1 0 0,0 1 0,0 0 0,0 0 0,-11-3 0,16 5 0,-1 0 0,1 1 0,-1-1 0,1 1 0,-1 0 0,0-1 0,1 1 0,-1 0 0,1 1 0,-1-1 0,1 0 0,-1 1 0,0-1 0,1 1 0,0 0 0,-1 0 0,1 0 0,-1 0 0,1 0 0,0 1 0,0-1 0,0 1 0,0-1 0,0 1 0,0 0 0,0 0 0,0-1 0,1 1 0,-1 1 0,1-1 0,-1 0 0,0 3 0,-3 7 0,0 0 0,1 1 0,1 0 0,0 0 0,-1 18 0,-10 32 0,2-28 0,-5 9 0,-23 44 0,33-74 0,-1 0 0,-1-1 0,0 0 0,-1-1 0,0 0 0,-1 0 0,-13 10 0,12-12 0,8-6 0,0-1 0,0 1 0,0-1 0,0 0 0,-1 0 0,-8 4 0,12-7 0,-1 0 0,1 0 0,0 1 0,0-1 0,-1 0 0,1 0 0,0 0 0,-1-1 0,1 1 0,0 0 0,0 0 0,-1-1 0,1 1 0,0-1 0,0 1 0,0-1 0,0 1 0,-1-1 0,1 0 0,0 1 0,0-1 0,0 0 0,0 0 0,1 0 0,-1 0 0,0 0 0,0 0 0,0 0 0,1 0 0,-1 0 0,1 0 0,-2-3 0,-12-22 0,-2 1 0,0 1 0,-2 0 0,0 1 0,-2 1 0,-33-30 0,15 14 0,29 28 0,0 1 0,-1 0 0,-14-11 0,24 20 0,0 0 0,-1-1 0,1 1 0,0 0 0,-1 0 0,1 0 0,0-1 0,-1 1 0,1 0 0,-1 0 0,1 0 0,0 0 0,-1 0 0,1 0 0,-1-1 0,1 1 0,0 0 0,-1 0 0,1 0 0,-1 1 0,1-1 0,-1 0 0,1 0 0,0 0 0,-1 0 0,1 0 0,-1 0 0,1 1 0,0-1 0,-1 0 0,1 0 0,0 0 0,-1 1 0,1-1 0,-1 1 0,-6 18 0,5 29 0,2-44 0,1 6 0,-1 0 0,2 0 0,-1 0 0,1 0 0,1 0 0,-1 0 0,2 0 0,0-1 0,0 0 0,0 0 0,1 0 0,0 0 0,13 15 0,-7-12 0,0-1 0,0 0 0,2-1 0,-1 0 0,1-1 0,0 0 0,1-1 0,18 7 0,19 12 0,-35-17 0,0-1 0,1-1 0,24 8 0,15-5 0,0-3 0,0-2 0,1-2 0,98-7 0,-40 1 0,-104 0 0,0 1 0,0-1 0,0-1 0,-1 0 0,0 0 0,1-1 0,10-7 0,38-11 0,-18 10 0,-1-1 0,47-24 0,-70 31 0,-1 0 0,1 1 0,0 0 0,0 1 0,0 1 0,32-1 0,-1 3 0,60 7 0,-73-1 0,0 2 0,-1 2 0,45 16 0,-12-3 0,-48-17 0,14 5 0,40 17 0,-28-10 0,0-2 0,1-3 0,51 8 0,-35-7 0,91 12 0,-119-14 0,-34-11 0,0 0 0,0 0 0,-1 0 0,1 0 0,0 0 0,0 0 0,0 0 0,0 0 0,0 0 0,0 0 0,0 0 0,0 0 0,0 0 0,0 0 0,0 0 0,0 1 0,0-1 0,0 0 0,0 0 0,-1 0 0,1 0 0,0 0 0,0 0 0,0 0 0,0 0 0,0 0 0,0 0 0,0 0 0,0 0 0,0 0 0,0 1 0,0-1 0,0 0 0,0 0 0,0 0 0,0 0 0,0 0 0,0 0 0,0 0 0,0 0 0,0 0 0,0 0 0,0 0 0,0 0 0,0 0 0,0 1 0,0-1 0,1 0 0,-1 0 0,0 0 0,0 0 0,0 0 0,0 0 0,0 0 0,0 0 0,0 0 0,-20-4 0,-52-23 0,46 17 0,0 0 0,-36-7 0,37 12 0,4 1 0,-1 0 0,-31-1 0,43 4 0,0 0 0,1-1 0,-1 0 0,1-1 0,-16-5 0,15 4 0,0 0 0,0 1 0,-1 0 0,-19-2 0,-378 4 0,198 3 0,12-14 0,132 6 0,5-2 0,-80-21 0,-23-4 0,-7 1 0,72 12 0,82 16 14,0-1 0,1 0-1,-22-11 1,-3-1-1434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0-31T18:07:00.389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231 759 24575,'3'0'0,"1"0"0,-1 0 0,0-1 0,1 1 0,-1-1 0,0 0 0,0 1 0,1-2 0,-1 1 0,0 0 0,0 0 0,0-1 0,0 0 0,0 0 0,-1 0 0,1 0 0,0 0 0,-1 0 0,0 0 0,1-1 0,-1 0 0,4-5 0,-1-2 0,0-1 0,-1 0 0,0 0 0,0-1 0,2-14 0,-4 14 0,1 0 0,1 0 0,9-20 0,-7 18 0,0 1 0,0-1 0,-2-1 0,0 1 0,0-1 0,-1 1 0,1-22 0,-2-108 0,-4 79 0,2 59 0,-1-1 0,-1 0 0,1 1 0,-1-1 0,0 1 0,-1-1 0,1 1 0,-1 0 0,-1 0 0,1 0 0,-1 1 0,0-1 0,0 1 0,-1 0 0,1 0 0,-11-8 0,-8-6 0,-2 0 0,-35-20 0,50 32 0,2 3 0,-1 1 0,0 0 0,0 0 0,0 0 0,0 1 0,0 0 0,-1 1 0,1 0 0,-15 1 0,-36-6 0,13 0-1365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50D9EC-D673-0B39-9E6C-5854265308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61DF548-A203-8B9F-0163-5269D411D7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17B85C3-5B76-5EDE-1BA1-ADB82B5DF5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E778E-20BE-49B4-BC78-36A681917625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4BEE9B9-A0A6-0CBB-68CE-BAE186E3E9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F9B5138-BF0B-C1E2-3362-5C9B940DD3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9D8F8-7323-4EB6-9BAF-2F3381DE68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27709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5451C4-6EFD-CD7E-199D-929136F6A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84491D3-C07D-140C-503C-95C262F641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F4C0645-723A-1DA1-B914-735DF27CB6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E778E-20BE-49B4-BC78-36A681917625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1200427-A38F-904D-872D-FE0FFE328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862CAB5-FD74-1F04-F0A1-04B426F7E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9D8F8-7323-4EB6-9BAF-2F3381DE68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514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62783E8-8C24-302B-CB19-91D88CB2844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0E3FE02-4121-1E73-ACB9-6B2D6BF972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411AA7C-5FE6-86FC-952E-91F6DAF8B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E778E-20BE-49B4-BC78-36A681917625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F696AFC-CCE6-A6B6-1108-E734FDF18D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F386FE6-02A2-71B2-70CB-E9108EE38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9D8F8-7323-4EB6-9BAF-2F3381DE68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9715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FD5EB2-1649-4F38-6A22-A3F1ED8645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43EE875-ED2C-C267-12EE-9E17021476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11BBDBB-870C-DD0D-DBCA-A7112FAA41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E778E-20BE-49B4-BC78-36A681917625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DF26EE5-FFD6-8C60-73B7-36F2863A6F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4F58520-4B2A-9E0F-6908-79FCC5CA38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9D8F8-7323-4EB6-9BAF-2F3381DE68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3937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D84B77-E571-8604-8A9D-FA23C8A09C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9DF7C57-63E9-6871-507A-0CB33D2858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908D15E-D5EB-F7CA-EEA1-6F9846F8BF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E778E-20BE-49B4-BC78-36A681917625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2D15B4D-FA83-FBD6-83D7-FE2543294C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9D3F6C3-E850-E019-0786-B0AA26D018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9D8F8-7323-4EB6-9BAF-2F3381DE68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0044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0B4F4A-C3E4-ACD8-C775-5A7CA8FD1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7FF4FBC-EBE6-C724-8DC8-6D66FA6D22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7CAF2CF-39E1-CBC1-3C4E-34EE3A7C25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D8A9032-8323-EBD5-5A49-E968016956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E778E-20BE-49B4-BC78-36A681917625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DBC0EEC-A099-26D0-C8E2-031D53A6A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EF84F66-2967-8D7A-A507-3F4BB03E70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9D8F8-7323-4EB6-9BAF-2F3381DE68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2605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653A23-51E4-A261-515E-12540C5260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BCADA08-ED13-FBFA-5D78-B26F784A43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D9F7D15-96B9-17C0-FB0E-D7FE9024D7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EB78CA7-2AFB-2AD1-C2E2-681862F728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8E89F0C-3161-6CDB-9DAB-C2CC050BE35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65F0125-4789-B522-FC8B-391FE2D19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E778E-20BE-49B4-BC78-36A681917625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B47771E-690D-B7AF-FBB1-0D5C39B9EF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EB20590-F921-702E-8D65-4126727953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9D8F8-7323-4EB6-9BAF-2F3381DE68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9507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8A471D-18C9-2236-E48B-3997990E23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680ACEE-442F-121A-75A7-DC07A311E5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E778E-20BE-49B4-BC78-36A681917625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91A2640-B051-D9D9-0674-722341DE5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1C56EC8-74C8-53AF-4575-E89789DC34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9D8F8-7323-4EB6-9BAF-2F3381DE68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23001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7B708C8-10DE-E264-B87A-C96E0E19AD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E778E-20BE-49B4-BC78-36A681917625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F073E06-4791-CE33-92A9-C8B6F2C05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09B41C5-EAFA-137F-CADB-EE24A226C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9D8F8-7323-4EB6-9BAF-2F3381DE68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484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6B86D3-472A-73CC-C83D-20A1D2A269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848DECD-3B9F-AA31-7579-5A76CC7E47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204D789-1780-BAB1-F6EB-6395E1E26A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14C064D-1D6D-44F2-BFC7-0C3EF09A78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E778E-20BE-49B4-BC78-36A681917625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95B7193-AB99-76DC-D4DB-23E40827B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24A7140-8AF6-D168-9AFF-DA2371E674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9D8F8-7323-4EB6-9BAF-2F3381DE68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50501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59E57D-DF18-F74A-B573-CDB2C04DE6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A9C3FBC-FF1B-F0ED-CE7D-9BBE9D25A3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7883889-1B1A-A58C-F2DD-7829D7E260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B1337A9-C70B-9C45-4776-0A55B0B43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E778E-20BE-49B4-BC78-36A681917625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6393C48-C6E2-96D8-14DB-7A9BA9E27D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BFB00DB-61BA-FF55-7369-B1843DEA8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9D8F8-7323-4EB6-9BAF-2F3381DE68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5000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276857-E3D0-9318-BE4F-05459D9CFC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FD36056-F0D3-7D8C-DF7B-89E6DFB344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93679BD-DB9D-2C55-34F8-ED492537B3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4E778E-20BE-49B4-BC78-36A681917625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221DDCC-0D89-F5B8-6C90-E003E42AA9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CE4F5B9-BA6F-302B-37B7-BE04957D26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29D8F8-7323-4EB6-9BAF-2F3381DE68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767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customXml" Target="../ink/ink13.xml"/><Relationship Id="rId18" Type="http://schemas.openxmlformats.org/officeDocument/2006/relationships/image" Target="../media/image30.png"/><Relationship Id="rId3" Type="http://schemas.openxmlformats.org/officeDocument/2006/relationships/customXml" Target="../ink/ink8.xml"/><Relationship Id="rId7" Type="http://schemas.openxmlformats.org/officeDocument/2006/relationships/customXml" Target="../ink/ink10.xml"/><Relationship Id="rId12" Type="http://schemas.openxmlformats.org/officeDocument/2006/relationships/image" Target="../media/image27.png"/><Relationship Id="rId17" Type="http://schemas.openxmlformats.org/officeDocument/2006/relationships/customXml" Target="../ink/ink15.xml"/><Relationship Id="rId2" Type="http://schemas.openxmlformats.org/officeDocument/2006/relationships/image" Target="../media/image22.png"/><Relationship Id="rId16" Type="http://schemas.openxmlformats.org/officeDocument/2006/relationships/image" Target="../media/image29.png"/><Relationship Id="rId20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11" Type="http://schemas.openxmlformats.org/officeDocument/2006/relationships/customXml" Target="../ink/ink12.xml"/><Relationship Id="rId5" Type="http://schemas.openxmlformats.org/officeDocument/2006/relationships/customXml" Target="../ink/ink9.xml"/><Relationship Id="rId15" Type="http://schemas.openxmlformats.org/officeDocument/2006/relationships/customXml" Target="../ink/ink14.xml"/><Relationship Id="rId10" Type="http://schemas.openxmlformats.org/officeDocument/2006/relationships/image" Target="../media/image26.png"/><Relationship Id="rId19" Type="http://schemas.openxmlformats.org/officeDocument/2006/relationships/customXml" Target="../ink/ink16.xml"/><Relationship Id="rId4" Type="http://schemas.openxmlformats.org/officeDocument/2006/relationships/image" Target="../media/image23.png"/><Relationship Id="rId9" Type="http://schemas.openxmlformats.org/officeDocument/2006/relationships/customXml" Target="../ink/ink11.xml"/><Relationship Id="rId1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21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3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21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18.png"/><Relationship Id="rId7" Type="http://schemas.openxmlformats.org/officeDocument/2006/relationships/image" Target="../media/image3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21.png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18.png"/><Relationship Id="rId7" Type="http://schemas.openxmlformats.org/officeDocument/2006/relationships/image" Target="../media/image3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21.png"/><Relationship Id="rId4" Type="http://schemas.openxmlformats.org/officeDocument/2006/relationships/image" Target="../media/image9.png"/><Relationship Id="rId9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customXml" Target="../ink/ink6.xml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12" Type="http://schemas.openxmlformats.org/officeDocument/2006/relationships/image" Target="../media/image15.png"/><Relationship Id="rId2" Type="http://schemas.openxmlformats.org/officeDocument/2006/relationships/image" Target="../media/image10.png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customXml" Target="../ink/ink5.xml"/><Relationship Id="rId5" Type="http://schemas.openxmlformats.org/officeDocument/2006/relationships/customXml" Target="../ink/ink2.xml"/><Relationship Id="rId15" Type="http://schemas.openxmlformats.org/officeDocument/2006/relationships/customXml" Target="../ink/ink7.xml"/><Relationship Id="rId10" Type="http://schemas.openxmlformats.org/officeDocument/2006/relationships/image" Target="../media/image14.png"/><Relationship Id="rId4" Type="http://schemas.openxmlformats.org/officeDocument/2006/relationships/image" Target="../media/image11.png"/><Relationship Id="rId9" Type="http://schemas.openxmlformats.org/officeDocument/2006/relationships/customXml" Target="../ink/ink4.xml"/><Relationship Id="rId1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00DBDD0-1ACF-DEE2-0D76-03FCDCA2B0E3}"/>
              </a:ext>
            </a:extLst>
          </p:cNvPr>
          <p:cNvSpPr txBox="1"/>
          <p:nvPr/>
        </p:nvSpPr>
        <p:spPr>
          <a:xfrm>
            <a:off x="333375" y="2521059"/>
            <a:ext cx="1185862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«БОЛЬШОЙ РОССИИ МАЛЫЙ УГОЛОК»</a:t>
            </a:r>
          </a:p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(Административно-территориальное деление Магаданской области)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6E4C254-DA82-FEF1-2684-5F150333896D}"/>
              </a:ext>
            </a:extLst>
          </p:cNvPr>
          <p:cNvSpPr txBox="1"/>
          <p:nvPr/>
        </p:nvSpPr>
        <p:spPr>
          <a:xfrm>
            <a:off x="309562" y="114300"/>
            <a:ext cx="1157287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АВТОНОМНОЕ УЧРЕЖДЕНИЕ 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ДОПОЛНИТЕЛЬНОГО ОБРАЗОВАНИЯ</a:t>
            </a:r>
          </a:p>
          <a:p>
            <a:pPr algn="ctr"/>
            <a:r>
              <a:rPr lang="ru-RU" sz="1400" b="1" dirty="0">
                <a:solidFill>
                  <a:srgbClr val="843C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«ДЕТСКИЙ ЭКОЛОГИЧЕСКИЙ ЦЕНТР»</a:t>
            </a:r>
          </a:p>
        </p:txBody>
      </p:sp>
    </p:spTree>
    <p:extLst>
      <p:ext uri="{BB962C8B-B14F-4D97-AF65-F5344CB8AC3E}">
        <p14:creationId xmlns:p14="http://schemas.microsoft.com/office/powerpoint/2010/main" val="9373330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066510A-F428-2453-86AA-69B1C29778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15BBCE3-DE2D-7AF9-7F79-A4C9625F07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79309">
            <a:off x="5384291" y="1453925"/>
            <a:ext cx="2937543" cy="352019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0672E44-46E4-CFC8-21EF-D7F78AEBD2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78" y="4469450"/>
            <a:ext cx="4595212" cy="238855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7EE17EB-A3F7-5FC4-BD93-1B46C1B58B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75207" y="411709"/>
            <a:ext cx="2719052" cy="4791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0553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96F6E34-EA1C-C67A-C873-62BBA112BDA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014" t="21682" r="18972" b="12026"/>
          <a:stretch/>
        </p:blipFill>
        <p:spPr>
          <a:xfrm>
            <a:off x="102547" y="170915"/>
            <a:ext cx="11083898" cy="655910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1" name="Рукописный ввод 10">
                <a:extLst>
                  <a:ext uri="{FF2B5EF4-FFF2-40B4-BE49-F238E27FC236}">
                    <a16:creationId xmlns:a16="http://schemas.microsoft.com/office/drawing/2014/main" id="{1FA2346C-8CDB-BCE9-B0F9-442D278D0CE9}"/>
                  </a:ext>
                </a:extLst>
              </p14:cNvPr>
              <p14:cNvContentPartPr/>
              <p14:nvPr/>
            </p14:nvContentPartPr>
            <p14:xfrm>
              <a:off x="5923750" y="4146060"/>
              <a:ext cx="1328400" cy="499680"/>
            </p14:xfrm>
          </p:contentPart>
        </mc:Choice>
        <mc:Fallback xmlns="">
          <p:pic>
            <p:nvPicPr>
              <p:cNvPr id="11" name="Рукописный ввод 10">
                <a:extLst>
                  <a:ext uri="{FF2B5EF4-FFF2-40B4-BE49-F238E27FC236}">
                    <a16:creationId xmlns:a16="http://schemas.microsoft.com/office/drawing/2014/main" id="{1FA2346C-8CDB-BCE9-B0F9-442D278D0CE9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860750" y="4083420"/>
                <a:ext cx="1454040" cy="625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3" name="Рукописный ввод 12">
                <a:extLst>
                  <a:ext uri="{FF2B5EF4-FFF2-40B4-BE49-F238E27FC236}">
                    <a16:creationId xmlns:a16="http://schemas.microsoft.com/office/drawing/2014/main" id="{D1638E39-021E-7540-B719-3D46BDE02112}"/>
                  </a:ext>
                </a:extLst>
              </p14:cNvPr>
              <p14:cNvContentPartPr/>
              <p14:nvPr/>
            </p14:nvContentPartPr>
            <p14:xfrm>
              <a:off x="6279430" y="3822420"/>
              <a:ext cx="141120" cy="273240"/>
            </p14:xfrm>
          </p:contentPart>
        </mc:Choice>
        <mc:Fallback xmlns="">
          <p:pic>
            <p:nvPicPr>
              <p:cNvPr id="13" name="Рукописный ввод 12">
                <a:extLst>
                  <a:ext uri="{FF2B5EF4-FFF2-40B4-BE49-F238E27FC236}">
                    <a16:creationId xmlns:a16="http://schemas.microsoft.com/office/drawing/2014/main" id="{D1638E39-021E-7540-B719-3D46BDE02112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216430" y="3759780"/>
                <a:ext cx="266760" cy="398880"/>
              </a:xfrm>
              <a:prstGeom prst="rect">
                <a:avLst/>
              </a:prstGeom>
            </p:spPr>
          </p:pic>
        </mc:Fallback>
      </mc:AlternateContent>
      <p:grpSp>
        <p:nvGrpSpPr>
          <p:cNvPr id="22" name="Группа 21">
            <a:extLst>
              <a:ext uri="{FF2B5EF4-FFF2-40B4-BE49-F238E27FC236}">
                <a16:creationId xmlns:a16="http://schemas.microsoft.com/office/drawing/2014/main" id="{DFA2AC59-D3EC-4D12-66E8-EFD404C30F88}"/>
              </a:ext>
            </a:extLst>
          </p:cNvPr>
          <p:cNvGrpSpPr/>
          <p:nvPr/>
        </p:nvGrpSpPr>
        <p:grpSpPr>
          <a:xfrm>
            <a:off x="1509430" y="4266660"/>
            <a:ext cx="5717520" cy="318600"/>
            <a:chOff x="1509430" y="4266660"/>
            <a:chExt cx="5717520" cy="318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9" name="Рукописный ввод 8">
                  <a:extLst>
                    <a:ext uri="{FF2B5EF4-FFF2-40B4-BE49-F238E27FC236}">
                      <a16:creationId xmlns:a16="http://schemas.microsoft.com/office/drawing/2014/main" id="{D68CD846-2DC5-9943-9223-2874F09E1728}"/>
                    </a:ext>
                  </a:extLst>
                </p14:cNvPr>
                <p14:cNvContentPartPr/>
                <p14:nvPr/>
              </p14:nvContentPartPr>
              <p14:xfrm>
                <a:off x="2908030" y="4406340"/>
                <a:ext cx="618840" cy="83160"/>
              </p14:xfrm>
            </p:contentPart>
          </mc:Choice>
          <mc:Fallback xmlns="">
            <p:pic>
              <p:nvPicPr>
                <p:cNvPr id="9" name="Рукописный ввод 8">
                  <a:extLst>
                    <a:ext uri="{FF2B5EF4-FFF2-40B4-BE49-F238E27FC236}">
                      <a16:creationId xmlns:a16="http://schemas.microsoft.com/office/drawing/2014/main" id="{D68CD846-2DC5-9943-9223-2874F09E1728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2845030" y="4343700"/>
                  <a:ext cx="744480" cy="20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10" name="Рукописный ввод 9">
                  <a:extLst>
                    <a:ext uri="{FF2B5EF4-FFF2-40B4-BE49-F238E27FC236}">
                      <a16:creationId xmlns:a16="http://schemas.microsoft.com/office/drawing/2014/main" id="{5A469956-497A-5BF1-B2C1-C9C365067BCD}"/>
                    </a:ext>
                  </a:extLst>
                </p14:cNvPr>
                <p14:cNvContentPartPr/>
                <p14:nvPr/>
              </p14:nvContentPartPr>
              <p14:xfrm>
                <a:off x="3047710" y="4375020"/>
                <a:ext cx="4179240" cy="210240"/>
              </p14:xfrm>
            </p:contentPart>
          </mc:Choice>
          <mc:Fallback xmlns="">
            <p:pic>
              <p:nvPicPr>
                <p:cNvPr id="10" name="Рукописный ввод 9">
                  <a:extLst>
                    <a:ext uri="{FF2B5EF4-FFF2-40B4-BE49-F238E27FC236}">
                      <a16:creationId xmlns:a16="http://schemas.microsoft.com/office/drawing/2014/main" id="{5A469956-497A-5BF1-B2C1-C9C365067BCD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2984710" y="4312020"/>
                  <a:ext cx="4304880" cy="33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5" name="Рукописный ввод 14">
                  <a:extLst>
                    <a:ext uri="{FF2B5EF4-FFF2-40B4-BE49-F238E27FC236}">
                      <a16:creationId xmlns:a16="http://schemas.microsoft.com/office/drawing/2014/main" id="{ABE788AD-E38D-E9A7-4C54-C1B7B2DC0222}"/>
                    </a:ext>
                  </a:extLst>
                </p14:cNvPr>
                <p14:cNvContentPartPr/>
                <p14:nvPr/>
              </p14:nvContentPartPr>
              <p14:xfrm>
                <a:off x="4501750" y="4266660"/>
                <a:ext cx="1877400" cy="223200"/>
              </p14:xfrm>
            </p:contentPart>
          </mc:Choice>
          <mc:Fallback xmlns="">
            <p:pic>
              <p:nvPicPr>
                <p:cNvPr id="15" name="Рукописный ввод 14">
                  <a:extLst>
                    <a:ext uri="{FF2B5EF4-FFF2-40B4-BE49-F238E27FC236}">
                      <a16:creationId xmlns:a16="http://schemas.microsoft.com/office/drawing/2014/main" id="{ABE788AD-E38D-E9A7-4C54-C1B7B2DC0222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4439110" y="4203660"/>
                  <a:ext cx="2003040" cy="34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7" name="Рукописный ввод 16">
                  <a:extLst>
                    <a:ext uri="{FF2B5EF4-FFF2-40B4-BE49-F238E27FC236}">
                      <a16:creationId xmlns:a16="http://schemas.microsoft.com/office/drawing/2014/main" id="{E97548B3-BF5E-F1CA-26A4-E18D28F0C30B}"/>
                    </a:ext>
                  </a:extLst>
                </p14:cNvPr>
                <p14:cNvContentPartPr/>
                <p14:nvPr/>
              </p14:nvContentPartPr>
              <p14:xfrm>
                <a:off x="3263710" y="4349460"/>
                <a:ext cx="1245600" cy="77400"/>
              </p14:xfrm>
            </p:contentPart>
          </mc:Choice>
          <mc:Fallback xmlns="">
            <p:pic>
              <p:nvPicPr>
                <p:cNvPr id="17" name="Рукописный ввод 16">
                  <a:extLst>
                    <a:ext uri="{FF2B5EF4-FFF2-40B4-BE49-F238E27FC236}">
                      <a16:creationId xmlns:a16="http://schemas.microsoft.com/office/drawing/2014/main" id="{E97548B3-BF5E-F1CA-26A4-E18D28F0C30B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3200710" y="4286820"/>
                  <a:ext cx="1371240" cy="20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9" name="Рукописный ввод 18">
                  <a:extLst>
                    <a:ext uri="{FF2B5EF4-FFF2-40B4-BE49-F238E27FC236}">
                      <a16:creationId xmlns:a16="http://schemas.microsoft.com/office/drawing/2014/main" id="{A3315D42-0D6C-EF1F-C04C-E20709891B6C}"/>
                    </a:ext>
                  </a:extLst>
                </p14:cNvPr>
                <p14:cNvContentPartPr/>
                <p14:nvPr/>
              </p14:nvContentPartPr>
              <p14:xfrm>
                <a:off x="3754390" y="4362060"/>
                <a:ext cx="23760" cy="1440"/>
              </p14:xfrm>
            </p:contentPart>
          </mc:Choice>
          <mc:Fallback xmlns="">
            <p:pic>
              <p:nvPicPr>
                <p:cNvPr id="19" name="Рукописный ввод 18">
                  <a:extLst>
                    <a:ext uri="{FF2B5EF4-FFF2-40B4-BE49-F238E27FC236}">
                      <a16:creationId xmlns:a16="http://schemas.microsoft.com/office/drawing/2014/main" id="{A3315D42-0D6C-EF1F-C04C-E20709891B6C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3691750" y="4299420"/>
                  <a:ext cx="149400" cy="12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21" name="Рукописный ввод 20">
                  <a:extLst>
                    <a:ext uri="{FF2B5EF4-FFF2-40B4-BE49-F238E27FC236}">
                      <a16:creationId xmlns:a16="http://schemas.microsoft.com/office/drawing/2014/main" id="{CBD9D74B-B604-E0DF-717E-776986260144}"/>
                    </a:ext>
                  </a:extLst>
                </p14:cNvPr>
                <p14:cNvContentPartPr/>
                <p14:nvPr/>
              </p14:nvContentPartPr>
              <p14:xfrm>
                <a:off x="1509430" y="4367820"/>
                <a:ext cx="1374480" cy="59040"/>
              </p14:xfrm>
            </p:contentPart>
          </mc:Choice>
          <mc:Fallback xmlns="">
            <p:pic>
              <p:nvPicPr>
                <p:cNvPr id="21" name="Рукописный ввод 20">
                  <a:extLst>
                    <a:ext uri="{FF2B5EF4-FFF2-40B4-BE49-F238E27FC236}">
                      <a16:creationId xmlns:a16="http://schemas.microsoft.com/office/drawing/2014/main" id="{CBD9D74B-B604-E0DF-717E-776986260144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1446790" y="4305180"/>
                  <a:ext cx="1500120" cy="1846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23" name="Рукописный ввод 22">
                <a:extLst>
                  <a:ext uri="{FF2B5EF4-FFF2-40B4-BE49-F238E27FC236}">
                    <a16:creationId xmlns:a16="http://schemas.microsoft.com/office/drawing/2014/main" id="{2E87047E-24B1-DE0A-58C3-B7C63B1B77B3}"/>
                  </a:ext>
                </a:extLst>
              </p14:cNvPr>
              <p14:cNvContentPartPr/>
              <p14:nvPr/>
            </p14:nvContentPartPr>
            <p14:xfrm>
              <a:off x="837540" y="4380780"/>
              <a:ext cx="660960" cy="19800"/>
            </p14:xfrm>
          </p:contentPart>
        </mc:Choice>
        <mc:Fallback xmlns="">
          <p:pic>
            <p:nvPicPr>
              <p:cNvPr id="23" name="Рукописный ввод 22">
                <a:extLst>
                  <a:ext uri="{FF2B5EF4-FFF2-40B4-BE49-F238E27FC236}">
                    <a16:creationId xmlns:a16="http://schemas.microsoft.com/office/drawing/2014/main" id="{2E87047E-24B1-DE0A-58C3-B7C63B1B77B3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774540" y="4318140"/>
                <a:ext cx="786600" cy="145440"/>
              </a:xfrm>
              <a:prstGeom prst="rect">
                <a:avLst/>
              </a:prstGeom>
            </p:spPr>
          </p:pic>
        </mc:Fallback>
      </mc:AlternateContent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8EB830B-9643-652E-5D29-03F49177F00F}"/>
              </a:ext>
            </a:extLst>
          </p:cNvPr>
          <p:cNvSpPr/>
          <p:nvPr/>
        </p:nvSpPr>
        <p:spPr>
          <a:xfrm>
            <a:off x="959279" y="566591"/>
            <a:ext cx="6292871" cy="15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97392D5-D938-B021-A229-35EEB55FA8E8}"/>
              </a:ext>
            </a:extLst>
          </p:cNvPr>
          <p:cNvSpPr txBox="1"/>
          <p:nvPr/>
        </p:nvSpPr>
        <p:spPr>
          <a:xfrm>
            <a:off x="5137330" y="232727"/>
            <a:ext cx="6858000" cy="374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Среднеканский</a:t>
            </a:r>
            <a:r>
              <a:rPr lang="ru-RU" sz="18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муниципальный округ Магаданской области</a:t>
            </a:r>
            <a:endParaRPr lang="ru-RU" sz="1400" kern="1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8505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066510A-F428-2453-86AA-69B1C29778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15BBCE3-DE2D-7AF9-7F79-A4C9625F07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79309">
            <a:off x="5384291" y="1453925"/>
            <a:ext cx="2937543" cy="352019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0672E44-46E4-CFC8-21EF-D7F78AEBD2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78" y="4469450"/>
            <a:ext cx="4595212" cy="238855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7EE17EB-A3F7-5FC4-BD93-1B46C1B58B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75207" y="411709"/>
            <a:ext cx="2719052" cy="479187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1C7751B-F306-2F1D-4588-126F0A4F5E0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08215" y="-129409"/>
            <a:ext cx="3407959" cy="4163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6349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CCBF3C4-3CD0-DF85-2246-0D56F06C56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813" t="26944" r="35354" b="30278"/>
          <a:stretch/>
        </p:blipFill>
        <p:spPr>
          <a:xfrm>
            <a:off x="104775" y="647700"/>
            <a:ext cx="11982450" cy="5562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F1D7E63-1DA7-D6F6-E01B-AC333A981545}"/>
              </a:ext>
            </a:extLst>
          </p:cNvPr>
          <p:cNvSpPr txBox="1"/>
          <p:nvPr/>
        </p:nvSpPr>
        <p:spPr>
          <a:xfrm>
            <a:off x="390525" y="6337587"/>
            <a:ext cx="6467475" cy="374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Сусуманский муниципальный округ Магаданской области</a:t>
            </a:r>
            <a:endParaRPr lang="ru-RU" sz="1400" kern="1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72905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066510A-F428-2453-86AA-69B1C29778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15BBCE3-DE2D-7AF9-7F79-A4C9625F07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79309">
            <a:off x="5384291" y="1453925"/>
            <a:ext cx="2937543" cy="352019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0672E44-46E4-CFC8-21EF-D7F78AEBD2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78" y="4469450"/>
            <a:ext cx="4595212" cy="238855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7EE17EB-A3F7-5FC4-BD93-1B46C1B58B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75207" y="411709"/>
            <a:ext cx="2719052" cy="479187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1C7751B-F306-2F1D-4588-126F0A4F5E0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08215" y="-129409"/>
            <a:ext cx="3407959" cy="416392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E6F9364-9C64-CFD3-4AB1-7759BA27F96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54342" y="1614038"/>
            <a:ext cx="3011685" cy="2328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2158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7BB6BC4-9424-83D8-E8EF-BEA0B954FB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0405" y="1504950"/>
            <a:ext cx="6346129" cy="42291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1B546DA-A99D-63AF-BFE4-2CEFBB1B3EE6}"/>
              </a:ext>
            </a:extLst>
          </p:cNvPr>
          <p:cNvSpPr txBox="1"/>
          <p:nvPr/>
        </p:nvSpPr>
        <p:spPr>
          <a:xfrm>
            <a:off x="696035" y="73050"/>
            <a:ext cx="4734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Герб муниципального образования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CD42C63-54D1-3FA9-551B-64EE84A0233A}"/>
              </a:ext>
            </a:extLst>
          </p:cNvPr>
          <p:cNvSpPr txBox="1"/>
          <p:nvPr/>
        </p:nvSpPr>
        <p:spPr>
          <a:xfrm>
            <a:off x="6143625" y="73050"/>
            <a:ext cx="4734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Флаг муниципального образования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4D73E15-A5D1-CF7A-D1B0-F519B3BF91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5574"/>
          <a:stretch/>
        </p:blipFill>
        <p:spPr>
          <a:xfrm>
            <a:off x="912951" y="1504950"/>
            <a:ext cx="3729038" cy="465692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AAF6A61-E9DE-FAD1-CD59-F612DBE0DE6A}"/>
              </a:ext>
            </a:extLst>
          </p:cNvPr>
          <p:cNvSpPr txBox="1"/>
          <p:nvPr/>
        </p:nvSpPr>
        <p:spPr>
          <a:xfrm>
            <a:off x="266700" y="6400030"/>
            <a:ext cx="6886575" cy="374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Тенькинский</a:t>
            </a:r>
            <a:r>
              <a:rPr lang="ru-RU" sz="18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муниципальный округ Магаданской области</a:t>
            </a:r>
            <a:endParaRPr lang="ru-RU" sz="1400" kern="1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8743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066510A-F428-2453-86AA-69B1C29778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15BBCE3-DE2D-7AF9-7F79-A4C9625F07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79309">
            <a:off x="5384291" y="1453925"/>
            <a:ext cx="2937543" cy="352019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0672E44-46E4-CFC8-21EF-D7F78AEBD2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78" y="4469450"/>
            <a:ext cx="4595212" cy="238855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7EE17EB-A3F7-5FC4-BD93-1B46C1B58B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75207" y="411709"/>
            <a:ext cx="2719052" cy="479187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1C7751B-F306-2F1D-4588-126F0A4F5E0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08215" y="-129409"/>
            <a:ext cx="3407959" cy="416392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E6F9364-9C64-CFD3-4AB1-7759BA27F96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54342" y="1614038"/>
            <a:ext cx="3011685" cy="232887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339A0C8-6AB9-8E78-BF27-F9188E87302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90354" y="2983211"/>
            <a:ext cx="3167383" cy="2680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0503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FB5BB4D-B861-574B-D436-1884E018C7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33" y="2032895"/>
            <a:ext cx="12058933" cy="279221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C3F5AB9-5336-F966-A799-B56AA6234FCC}"/>
              </a:ext>
            </a:extLst>
          </p:cNvPr>
          <p:cNvSpPr txBox="1"/>
          <p:nvPr/>
        </p:nvSpPr>
        <p:spPr>
          <a:xfrm>
            <a:off x="352424" y="6299487"/>
            <a:ext cx="6772275" cy="374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Ягоднинский</a:t>
            </a:r>
            <a:r>
              <a:rPr lang="ru-RU" sz="18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муниципальный округ Магаданской области</a:t>
            </a:r>
            <a:endParaRPr lang="ru-RU" sz="1400" kern="1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01875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066510A-F428-2453-86AA-69B1C29778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15BBCE3-DE2D-7AF9-7F79-A4C9625F07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79309">
            <a:off x="5384291" y="1453925"/>
            <a:ext cx="2937543" cy="352019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0672E44-46E4-CFC8-21EF-D7F78AEBD2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78" y="4469450"/>
            <a:ext cx="4595212" cy="238855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7EE17EB-A3F7-5FC4-BD93-1B46C1B58B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75207" y="411709"/>
            <a:ext cx="2719052" cy="479187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1C7751B-F306-2F1D-4588-126F0A4F5E0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08215" y="-129409"/>
            <a:ext cx="3407959" cy="416392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E6F9364-9C64-CFD3-4AB1-7759BA27F96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54342" y="1614038"/>
            <a:ext cx="3011685" cy="232887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339A0C8-6AB9-8E78-BF27-F9188E87302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90354" y="2983211"/>
            <a:ext cx="3167383" cy="268051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0B81838-0291-96A1-ED73-581FC34BEF4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958" y="2246813"/>
            <a:ext cx="1723804" cy="2337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2090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7C5EDA1-116D-4771-1D22-22381042C52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047" t="53333" r="25547" b="21390"/>
          <a:stretch/>
        </p:blipFill>
        <p:spPr>
          <a:xfrm>
            <a:off x="69658" y="1647824"/>
            <a:ext cx="12052684" cy="279082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42EDCBA-147A-AF28-AE3A-6CC878B3758C}"/>
              </a:ext>
            </a:extLst>
          </p:cNvPr>
          <p:cNvSpPr txBox="1"/>
          <p:nvPr/>
        </p:nvSpPr>
        <p:spPr>
          <a:xfrm>
            <a:off x="381000" y="6128037"/>
            <a:ext cx="6858000" cy="374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Хасынский</a:t>
            </a:r>
            <a:r>
              <a:rPr lang="ru-RU" sz="18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муниципальный округ Магаданской области</a:t>
            </a:r>
            <a:endParaRPr lang="ru-RU" sz="1400" kern="1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02019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D3BB184-8E1E-AFE3-B941-CF9A7A65D6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144" y="0"/>
            <a:ext cx="6728266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AEDB6D9-DFCE-2D64-8142-EAD7FA02E37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073" b="16760"/>
          <a:stretch/>
        </p:blipFill>
        <p:spPr>
          <a:xfrm>
            <a:off x="7769727" y="3879791"/>
            <a:ext cx="4310465" cy="285215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2AE4C4F-9779-D791-F599-F5C2F53CEA4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1199" r="65354" b="6165"/>
          <a:stretch/>
        </p:blipFill>
        <p:spPr>
          <a:xfrm>
            <a:off x="8755097" y="598206"/>
            <a:ext cx="2339723" cy="269192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979617D-94A0-180C-1CC8-A19BE849EE3A}"/>
              </a:ext>
            </a:extLst>
          </p:cNvPr>
          <p:cNvSpPr txBox="1"/>
          <p:nvPr/>
        </p:nvSpPr>
        <p:spPr>
          <a:xfrm>
            <a:off x="8054229" y="151962"/>
            <a:ext cx="37414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Герб Магаданской области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A11D593-FAB1-1CBB-36BB-C8106212E6D7}"/>
              </a:ext>
            </a:extLst>
          </p:cNvPr>
          <p:cNvSpPr txBox="1"/>
          <p:nvPr/>
        </p:nvSpPr>
        <p:spPr>
          <a:xfrm>
            <a:off x="8054229" y="3400295"/>
            <a:ext cx="49782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Флаг Магаданской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12386325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C85F0A9-1126-0907-EAB9-EC040D8844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8133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43BADF5-B4FF-E2DB-CBEE-C77E8D87305E}"/>
              </a:ext>
            </a:extLst>
          </p:cNvPr>
          <p:cNvSpPr txBox="1"/>
          <p:nvPr/>
        </p:nvSpPr>
        <p:spPr>
          <a:xfrm>
            <a:off x="967477" y="960621"/>
            <a:ext cx="4734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Герб муниципального образования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FAB225F-19C4-B392-A1EA-1274DEB7F7A8}"/>
              </a:ext>
            </a:extLst>
          </p:cNvPr>
          <p:cNvSpPr txBox="1"/>
          <p:nvPr/>
        </p:nvSpPr>
        <p:spPr>
          <a:xfrm>
            <a:off x="7186207" y="59218"/>
            <a:ext cx="4734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Флаг муниципального образования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3CAC6A8-2B91-3903-621E-7C83C5304F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1847" y="1638656"/>
            <a:ext cx="6365668" cy="358068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84DF3DD-81D8-F1DE-4385-AC035CD980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325" y="1522646"/>
            <a:ext cx="3833934" cy="480309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4DCD215-6227-2ECC-058D-CAEF9DE40CA7}"/>
              </a:ext>
            </a:extLst>
          </p:cNvPr>
          <p:cNvSpPr txBox="1"/>
          <p:nvPr/>
        </p:nvSpPr>
        <p:spPr>
          <a:xfrm>
            <a:off x="967477" y="54473"/>
            <a:ext cx="6096000" cy="374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Муниципальное образование «город Магадан»</a:t>
            </a:r>
            <a:endParaRPr lang="ru-RU" sz="1400" kern="1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00885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066510A-F428-2453-86AA-69B1C29778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9399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20D54EA-3B62-0A40-66DB-EF7C1874FE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35" y="1081420"/>
            <a:ext cx="4562824" cy="570353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7E3AED5-DC1E-C6FF-BCB9-D796351807B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849" t="14704" r="40702" b="5016"/>
          <a:stretch/>
        </p:blipFill>
        <p:spPr>
          <a:xfrm>
            <a:off x="6933143" y="490062"/>
            <a:ext cx="4987434" cy="61791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D8178D8-951E-0565-E6EA-CB4AEF2730B9}"/>
              </a:ext>
            </a:extLst>
          </p:cNvPr>
          <p:cNvSpPr txBox="1"/>
          <p:nvPr/>
        </p:nvSpPr>
        <p:spPr>
          <a:xfrm>
            <a:off x="696035" y="616804"/>
            <a:ext cx="4734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Герб муниципального образования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9D36255-D634-B65D-9ED6-A88A806B29A6}"/>
              </a:ext>
            </a:extLst>
          </p:cNvPr>
          <p:cNvSpPr txBox="1"/>
          <p:nvPr/>
        </p:nvSpPr>
        <p:spPr>
          <a:xfrm>
            <a:off x="7186207" y="59218"/>
            <a:ext cx="4734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Флаг муниципального образования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96B74D5-B438-1104-C2A7-71B9239F8264}"/>
              </a:ext>
            </a:extLst>
          </p:cNvPr>
          <p:cNvSpPr txBox="1"/>
          <p:nvPr/>
        </p:nvSpPr>
        <p:spPr>
          <a:xfrm>
            <a:off x="696035" y="73050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Ольский муниципальный округ Магаданской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1138932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066510A-F428-2453-86AA-69B1C29778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0672E44-46E4-CFC8-21EF-D7F78AEBD2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78" y="4469450"/>
            <a:ext cx="4595212" cy="238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1072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4DF29B7-F6A3-042B-AD8D-2E14E6008AA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107" t="17367" r="13715" b="1932"/>
          <a:stretch/>
        </p:blipFill>
        <p:spPr>
          <a:xfrm>
            <a:off x="692780" y="77278"/>
            <a:ext cx="10806439" cy="6780722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7" name="Рукописный ввод 6">
                <a:extLst>
                  <a:ext uri="{FF2B5EF4-FFF2-40B4-BE49-F238E27FC236}">
                    <a16:creationId xmlns:a16="http://schemas.microsoft.com/office/drawing/2014/main" id="{EBCD820A-4538-BC7F-894E-E4BCB8469629}"/>
                  </a:ext>
                </a:extLst>
              </p14:cNvPr>
              <p14:cNvContentPartPr/>
              <p14:nvPr/>
            </p14:nvContentPartPr>
            <p14:xfrm>
              <a:off x="1123816" y="3783657"/>
              <a:ext cx="1063800" cy="541440"/>
            </p14:xfrm>
          </p:contentPart>
        </mc:Choice>
        <mc:Fallback xmlns="">
          <p:pic>
            <p:nvPicPr>
              <p:cNvPr id="7" name="Рукописный ввод 6">
                <a:extLst>
                  <a:ext uri="{FF2B5EF4-FFF2-40B4-BE49-F238E27FC236}">
                    <a16:creationId xmlns:a16="http://schemas.microsoft.com/office/drawing/2014/main" id="{EBCD820A-4538-BC7F-894E-E4BCB8469629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61176" y="3720657"/>
                <a:ext cx="1189440" cy="667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8" name="Рукописный ввод 7">
                <a:extLst>
                  <a:ext uri="{FF2B5EF4-FFF2-40B4-BE49-F238E27FC236}">
                    <a16:creationId xmlns:a16="http://schemas.microsoft.com/office/drawing/2014/main" id="{CF71E35B-E510-CBA9-2012-DF8D89CACA67}"/>
                  </a:ext>
                </a:extLst>
              </p14:cNvPr>
              <p14:cNvContentPartPr/>
              <p14:nvPr/>
            </p14:nvContentPartPr>
            <p14:xfrm>
              <a:off x="1768576" y="3731817"/>
              <a:ext cx="9087840" cy="327600"/>
            </p14:xfrm>
          </p:contentPart>
        </mc:Choice>
        <mc:Fallback xmlns="">
          <p:pic>
            <p:nvPicPr>
              <p:cNvPr id="8" name="Рукописный ввод 7">
                <a:extLst>
                  <a:ext uri="{FF2B5EF4-FFF2-40B4-BE49-F238E27FC236}">
                    <a16:creationId xmlns:a16="http://schemas.microsoft.com/office/drawing/2014/main" id="{CF71E35B-E510-CBA9-2012-DF8D89CACA67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705936" y="3669177"/>
                <a:ext cx="9213480" cy="453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9" name="Рукописный ввод 8">
                <a:extLst>
                  <a:ext uri="{FF2B5EF4-FFF2-40B4-BE49-F238E27FC236}">
                    <a16:creationId xmlns:a16="http://schemas.microsoft.com/office/drawing/2014/main" id="{134D933F-F665-F184-27F6-7A4207CF85AD}"/>
                  </a:ext>
                </a:extLst>
              </p14:cNvPr>
              <p14:cNvContentPartPr/>
              <p14:nvPr/>
            </p14:nvContentPartPr>
            <p14:xfrm>
              <a:off x="6470176" y="3937377"/>
              <a:ext cx="1513800" cy="72360"/>
            </p14:xfrm>
          </p:contentPart>
        </mc:Choice>
        <mc:Fallback xmlns="">
          <p:pic>
            <p:nvPicPr>
              <p:cNvPr id="9" name="Рукописный ввод 8">
                <a:extLst>
                  <a:ext uri="{FF2B5EF4-FFF2-40B4-BE49-F238E27FC236}">
                    <a16:creationId xmlns:a16="http://schemas.microsoft.com/office/drawing/2014/main" id="{134D933F-F665-F184-27F6-7A4207CF85AD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407176" y="3874377"/>
                <a:ext cx="1639440" cy="19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0" name="Рукописный ввод 9">
                <a:extLst>
                  <a:ext uri="{FF2B5EF4-FFF2-40B4-BE49-F238E27FC236}">
                    <a16:creationId xmlns:a16="http://schemas.microsoft.com/office/drawing/2014/main" id="{66DF5553-4DC7-7337-642E-574671E1600F}"/>
                  </a:ext>
                </a:extLst>
              </p14:cNvPr>
              <p14:cNvContentPartPr/>
              <p14:nvPr/>
            </p14:nvContentPartPr>
            <p14:xfrm>
              <a:off x="7964176" y="3885897"/>
              <a:ext cx="2898720" cy="166680"/>
            </p14:xfrm>
          </p:contentPart>
        </mc:Choice>
        <mc:Fallback xmlns="">
          <p:pic>
            <p:nvPicPr>
              <p:cNvPr id="10" name="Рукописный ввод 9">
                <a:extLst>
                  <a:ext uri="{FF2B5EF4-FFF2-40B4-BE49-F238E27FC236}">
                    <a16:creationId xmlns:a16="http://schemas.microsoft.com/office/drawing/2014/main" id="{66DF5553-4DC7-7337-642E-574671E1600F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7901536" y="3822897"/>
                <a:ext cx="3024360" cy="292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1" name="Рукописный ввод 10">
                <a:extLst>
                  <a:ext uri="{FF2B5EF4-FFF2-40B4-BE49-F238E27FC236}">
                    <a16:creationId xmlns:a16="http://schemas.microsoft.com/office/drawing/2014/main" id="{6F4AC036-B8B5-7236-8194-D7D56E14A28B}"/>
                  </a:ext>
                </a:extLst>
              </p14:cNvPr>
              <p14:cNvContentPartPr/>
              <p14:nvPr/>
            </p14:nvContentPartPr>
            <p14:xfrm>
              <a:off x="1109056" y="417657"/>
              <a:ext cx="891360" cy="550080"/>
            </p14:xfrm>
          </p:contentPart>
        </mc:Choice>
        <mc:Fallback xmlns="">
          <p:pic>
            <p:nvPicPr>
              <p:cNvPr id="11" name="Рукописный ввод 10">
                <a:extLst>
                  <a:ext uri="{FF2B5EF4-FFF2-40B4-BE49-F238E27FC236}">
                    <a16:creationId xmlns:a16="http://schemas.microsoft.com/office/drawing/2014/main" id="{6F4AC036-B8B5-7236-8194-D7D56E14A28B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046056" y="354657"/>
                <a:ext cx="1017000" cy="675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2" name="Рукописный ввод 11">
                <a:extLst>
                  <a:ext uri="{FF2B5EF4-FFF2-40B4-BE49-F238E27FC236}">
                    <a16:creationId xmlns:a16="http://schemas.microsoft.com/office/drawing/2014/main" id="{7BE09D07-2D6A-26E8-0E2D-EC7164C64F60}"/>
                  </a:ext>
                </a:extLst>
              </p14:cNvPr>
              <p14:cNvContentPartPr/>
              <p14:nvPr/>
            </p14:nvContentPartPr>
            <p14:xfrm>
              <a:off x="2085376" y="425217"/>
              <a:ext cx="2604600" cy="277200"/>
            </p14:xfrm>
          </p:contentPart>
        </mc:Choice>
        <mc:Fallback xmlns="">
          <p:pic>
            <p:nvPicPr>
              <p:cNvPr id="12" name="Рукописный ввод 11">
                <a:extLst>
                  <a:ext uri="{FF2B5EF4-FFF2-40B4-BE49-F238E27FC236}">
                    <a16:creationId xmlns:a16="http://schemas.microsoft.com/office/drawing/2014/main" id="{7BE09D07-2D6A-26E8-0E2D-EC7164C64F60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2022376" y="362577"/>
                <a:ext cx="2730240" cy="402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3" name="Рукописный ввод 12">
                <a:extLst>
                  <a:ext uri="{FF2B5EF4-FFF2-40B4-BE49-F238E27FC236}">
                    <a16:creationId xmlns:a16="http://schemas.microsoft.com/office/drawing/2014/main" id="{B7EEC9FF-FA19-87C1-BC96-DCD44A3EC0DC}"/>
                  </a:ext>
                </a:extLst>
              </p14:cNvPr>
              <p14:cNvContentPartPr/>
              <p14:nvPr/>
            </p14:nvContentPartPr>
            <p14:xfrm>
              <a:off x="3537256" y="349257"/>
              <a:ext cx="7581240" cy="370080"/>
            </p14:xfrm>
          </p:contentPart>
        </mc:Choice>
        <mc:Fallback xmlns="">
          <p:pic>
            <p:nvPicPr>
              <p:cNvPr id="13" name="Рукописный ввод 12">
                <a:extLst>
                  <a:ext uri="{FF2B5EF4-FFF2-40B4-BE49-F238E27FC236}">
                    <a16:creationId xmlns:a16="http://schemas.microsoft.com/office/drawing/2014/main" id="{B7EEC9FF-FA19-87C1-BC96-DCD44A3EC0DC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3474256" y="286257"/>
                <a:ext cx="7706880" cy="495720"/>
              </a:xfrm>
              <a:prstGeom prst="rect">
                <a:avLst/>
              </a:prstGeom>
            </p:spPr>
          </p:pic>
        </mc:Fallback>
      </mc:AlternateContent>
      <p:sp>
        <p:nvSpPr>
          <p:cNvPr id="15" name="TextBox 14">
            <a:extLst>
              <a:ext uri="{FF2B5EF4-FFF2-40B4-BE49-F238E27FC236}">
                <a16:creationId xmlns:a16="http://schemas.microsoft.com/office/drawing/2014/main" id="{640F5D54-7EA5-0EDC-640C-8681672314D8}"/>
              </a:ext>
            </a:extLst>
          </p:cNvPr>
          <p:cNvSpPr txBox="1"/>
          <p:nvPr/>
        </p:nvSpPr>
        <p:spPr>
          <a:xfrm>
            <a:off x="5286541" y="26229"/>
            <a:ext cx="7143584" cy="374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Омсукчанский</a:t>
            </a:r>
            <a:r>
              <a:rPr lang="ru-RU" sz="18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муниципальный округ Магаданской области</a:t>
            </a:r>
            <a:endParaRPr lang="ru-RU" sz="1400" kern="1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00966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066510A-F428-2453-86AA-69B1C29778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15BBCE3-DE2D-7AF9-7F79-A4C9625F07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79309">
            <a:off x="5384291" y="1453925"/>
            <a:ext cx="2937543" cy="352019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0672E44-46E4-CFC8-21EF-D7F78AEBD2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78" y="4469450"/>
            <a:ext cx="4595212" cy="238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1417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866C4FC-949D-C511-E87A-6382AE3FAC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0215" y="1250036"/>
            <a:ext cx="6682154" cy="435792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6D51B35-119F-709A-41B3-3C2939EB75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478" y="1263868"/>
            <a:ext cx="5046737" cy="288573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95AC6E8-754C-7739-C721-317D2294626A}"/>
              </a:ext>
            </a:extLst>
          </p:cNvPr>
          <p:cNvSpPr txBox="1"/>
          <p:nvPr/>
        </p:nvSpPr>
        <p:spPr>
          <a:xfrm>
            <a:off x="627669" y="346515"/>
            <a:ext cx="4734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Герб муниципального образования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D88C4F6-62FE-7F53-2868-14E89D24FDCD}"/>
              </a:ext>
            </a:extLst>
          </p:cNvPr>
          <p:cNvSpPr txBox="1"/>
          <p:nvPr/>
        </p:nvSpPr>
        <p:spPr>
          <a:xfrm>
            <a:off x="7117841" y="332683"/>
            <a:ext cx="4734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Флаг муниципального образования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F567C4-8F9E-00D8-CDE9-F94851E964C0}"/>
              </a:ext>
            </a:extLst>
          </p:cNvPr>
          <p:cNvSpPr txBox="1"/>
          <p:nvPr/>
        </p:nvSpPr>
        <p:spPr>
          <a:xfrm>
            <a:off x="352425" y="6151240"/>
            <a:ext cx="7200900" cy="374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Северо-эвенский</a:t>
            </a:r>
            <a:r>
              <a:rPr lang="ru-RU" sz="18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муниципальный округ Магаданской области</a:t>
            </a:r>
            <a:endParaRPr lang="ru-RU" sz="1400" kern="1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364938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1169</TotalTime>
  <Words>114</Words>
  <Application>Microsoft Office PowerPoint</Application>
  <PresentationFormat>Широкоэкранный</PresentationFormat>
  <Paragraphs>24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Temyr Togon</dc:creator>
  <cp:lastModifiedBy>Temyr Togon</cp:lastModifiedBy>
  <cp:revision>16</cp:revision>
  <dcterms:created xsi:type="dcterms:W3CDTF">2023-10-30T21:24:02Z</dcterms:created>
  <dcterms:modified xsi:type="dcterms:W3CDTF">2024-01-06T12:31:06Z</dcterms:modified>
</cp:coreProperties>
</file>