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72" r:id="rId5"/>
    <p:sldId id="271" r:id="rId6"/>
    <p:sldId id="270" r:id="rId7"/>
    <p:sldId id="269" r:id="rId8"/>
    <p:sldId id="268" r:id="rId9"/>
    <p:sldId id="267" r:id="rId10"/>
    <p:sldId id="266" r:id="rId11"/>
    <p:sldId id="265" r:id="rId12"/>
    <p:sldId id="264" r:id="rId13"/>
    <p:sldId id="281" r:id="rId14"/>
    <p:sldId id="280" r:id="rId15"/>
    <p:sldId id="27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10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952A-5659-48AB-B7FF-A0522E17174C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3A8D1-98FB-4C1E-8BEE-0AB746013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116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952A-5659-48AB-B7FF-A0522E17174C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3A8D1-98FB-4C1E-8BEE-0AB746013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393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952A-5659-48AB-B7FF-A0522E17174C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3A8D1-98FB-4C1E-8BEE-0AB746013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638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952A-5659-48AB-B7FF-A0522E17174C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3A8D1-98FB-4C1E-8BEE-0AB746013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735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952A-5659-48AB-B7FF-A0522E17174C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3A8D1-98FB-4C1E-8BEE-0AB746013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42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952A-5659-48AB-B7FF-A0522E17174C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3A8D1-98FB-4C1E-8BEE-0AB746013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664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952A-5659-48AB-B7FF-A0522E17174C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3A8D1-98FB-4C1E-8BEE-0AB746013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466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952A-5659-48AB-B7FF-A0522E17174C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3A8D1-98FB-4C1E-8BEE-0AB746013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627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952A-5659-48AB-B7FF-A0522E17174C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3A8D1-98FB-4C1E-8BEE-0AB746013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349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952A-5659-48AB-B7FF-A0522E17174C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3A8D1-98FB-4C1E-8BEE-0AB746013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899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952A-5659-48AB-B7FF-A0522E17174C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3A8D1-98FB-4C1E-8BEE-0AB746013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6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B952A-5659-48AB-B7FF-A0522E17174C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3A8D1-98FB-4C1E-8BEE-0AB746013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003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8200" y="2886075"/>
            <a:ext cx="5076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музыкальном развитии дошкольников»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875" y="76200"/>
            <a:ext cx="28384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 не только фактор </a:t>
            </a:r>
          </a:p>
          <a:p>
            <a:pPr algn="ctr"/>
            <a:r>
              <a:rPr lang="ru-RU" sz="14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благораживающий,</a:t>
            </a:r>
          </a:p>
          <a:p>
            <a:pPr algn="ctr"/>
            <a:r>
              <a:rPr lang="ru-RU" sz="14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оспитательный</a:t>
            </a:r>
          </a:p>
          <a:p>
            <a:pPr algn="ctr"/>
            <a:r>
              <a:rPr lang="ru-RU" sz="1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Музыка-целитель здоровья</a:t>
            </a:r>
          </a:p>
          <a:p>
            <a:endParaRPr lang="ru-RU" sz="1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Михайлович Бехтерев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24876" y="5734050"/>
            <a:ext cx="35028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Иванова Е.И.</a:t>
            </a:r>
          </a:p>
          <a:p>
            <a:pPr algn="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музыкальный руководитель</a:t>
            </a:r>
          </a:p>
          <a:p>
            <a:pPr algn="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ысшей категории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748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192506" y="365125"/>
            <a:ext cx="5832909" cy="28007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позволяют разминать, массировать пальчики и ладошки, 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благоприятно воздействуя на все внутренние органы.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развивают речь ребенка, двигательные качества,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повышают координационные способности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альцев рук (подготовка к рисованию, письму),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оединяют пальцевую пластинку с выразительным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елодическим и речевым интонированием, формируют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бразно-ассоциативное мышление на основе устного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усского народного творчества.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58552" y="3994483"/>
            <a:ext cx="5640404" cy="2554545"/>
          </a:xfrm>
          <a:prstGeom prst="rect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«Кошка»</a:t>
            </a:r>
          </a:p>
          <a:p>
            <a:pPr algn="ctr"/>
            <a:endParaRPr lang="ru-RU" sz="1600" b="1" u="sng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Посмотрели мы в окошко(пальцами обеих рук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делают «окошко»)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дорожке ходит кошка( «бегают» указательным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средним пальцами правой руки по левой руке)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такими усами! (показывают «длинные усы»)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такими глазами! ( показывают «большие глаза»)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Кошка песенку поет, ( хлопки в ладоши)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 гулять скорей зовет! ( «зовут» правой рукой)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164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0" y="86627"/>
            <a:ext cx="6795435" cy="35394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 игры.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Позволяют детям укрепить голосовой аппарат и овладеть всеми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выразительными средствами музыки. Речевое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музицирование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еобходимо, так как музыкальный слух развивается в тесной связи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слухом речевым. К звучанию добавляются музыкальные инструменты, звучащие жесты, движение, сонорные и колористические  средства.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формирование речи у человека идет при участии жестов,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оторые могут сопровождать, украшать и даже заменять слова.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Пластика вносит в речевое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музицирование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пантомимические и театральные возможности.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речевых игр на музыкальных занятиях,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театральнеого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ружка эффективно влияет на развитие эмоциональной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ыразительности речи детей, двигательной активности.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3208" y="3811604"/>
            <a:ext cx="4273616" cy="2554545"/>
          </a:xfrm>
          <a:prstGeom prst="rect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«Дождь»</a:t>
            </a:r>
          </a:p>
          <a:p>
            <a:pPr algn="ctr"/>
            <a:endParaRPr lang="ru-RU" sz="1600" b="1" u="sng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Дождь, дождь, дождь с утра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(хлопки чередуются со шлепками по коленям)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Веселится детвора!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(легкие прыжки на месте)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Шлеп по лужам, шлеп-шлеп (притопы)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Хлоп в ладоши, хлоп-хлоп (хлопки)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Дождик, нас не поливай (грозят пальцем)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скорее догоняй! (убегают от «дождика»)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172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2752825" y="259527"/>
            <a:ext cx="5832910" cy="31393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Музыкотерапия.</a:t>
            </a:r>
          </a:p>
          <a:p>
            <a:pPr algn="ctr"/>
            <a:endParaRPr lang="ru-RU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Слушание правильно подобранной музыки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овышает иммунитет детей, снимает напряжение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раздражительность, головную и мышечную боль,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восстанавливает спокойное дыхание.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Музыкотерапия проводится и педагогами ДОУ в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ечении всего дня-детей встречают, укладывают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пать, поднимают после дневного сна под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оответствующую музыку, используя ее в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 фона для занятий, свободной деятельности.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2568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942297" y="365125"/>
            <a:ext cx="9780245" cy="36933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занятия с использование технологий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эффективны при учете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ндивидуальных и возрастных особенностей каждого ребенка, его интересов.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 занятий невозможен без совместной деятельности музыкального руководителя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воспитателя, который активно помогает, организует самостоятельное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музицирование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группе.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работы за год: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-Обогащение содержания музыкального образования  различными видами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здоровьесберегающей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еятельности.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-Повышение эффективности овладения детьми музыкальной деятельностью,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осредством внедрения в музыкальное образование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-Формирование мотивации здоровья  и поведенческих навыков здорового образа жизни.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-Положительная динамика развития по результатам диагностики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8008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85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105878" y="365124"/>
            <a:ext cx="1096436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Используемая литература:</a:t>
            </a:r>
          </a:p>
          <a:p>
            <a:pPr algn="ctr"/>
            <a:endParaRPr lang="ru-RU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«Система музыкально-оздоровительной работы в детском саду», автор О. Н.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Арсеневская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«Конспекты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логоритмических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занятий с детьми», автор М.Ю.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Картушина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«Коррекционная ритмика», авторы: М.А.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Касицина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И.Г. Бородина;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«Адаптация ребенка в детском саду», автор И. С. Ильина;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Программа эмоционально-личностного развития «В мире друзей», автор Е. В. Котова;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«Сценарии оздоровительных досугов», автор М. Ю.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Картушина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«Танцевальная мозаика», автор С. Л. Слуцкая;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Программа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оздоравливания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дошкольников «Зеленый огонек здоровья» ,автор М. Ю.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Картушина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213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558265" y="818146"/>
            <a:ext cx="8633861" cy="1377494"/>
          </a:xfrm>
          <a:prstGeom prst="flowChartPunchedTap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83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5725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695451" y="1857554"/>
            <a:ext cx="6115050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0" u="sng" dirty="0" smtClean="0">
                <a:solidFill>
                  <a:srgbClr val="FF0000"/>
                </a:solidFill>
                <a:effectLst/>
                <a:latin typeface="Montserrat"/>
              </a:rPr>
              <a:t>Целью</a:t>
            </a:r>
            <a:r>
              <a:rPr lang="ru-RU" b="0" i="0" dirty="0" smtClean="0">
                <a:solidFill>
                  <a:srgbClr val="FF0000"/>
                </a:solidFill>
                <a:effectLst/>
                <a:latin typeface="Montserrat"/>
              </a:rPr>
              <a:t> музыкально-оздоровительного воспитания в дошкольном образовательном учреждении является: укрепление психического и физического здоровья, развитие музыкальных и творческих способностей, формирование потребности в здоровом образе жизни.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1450" y="285750"/>
            <a:ext cx="89725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0" u="sng" dirty="0" smtClean="0">
                <a:solidFill>
                  <a:schemeClr val="accent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Музыкально-оздоровительная работа в детском саду </a:t>
            </a:r>
            <a:r>
              <a:rPr lang="ru-RU" b="1" i="0" dirty="0" smtClean="0">
                <a:solidFill>
                  <a:schemeClr val="accent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организованный педагогический процесс, направленный на развитие музыкальных и творческих способностей детей, сохранение и укрепление их психофизического здоровья с целью формирования полноценной личности ребенка.</a:t>
            </a:r>
            <a:endParaRPr lang="ru-RU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24525" y="3790950"/>
            <a:ext cx="6248400" cy="25853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0" u="sng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r>
              <a:rPr lang="ru-RU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Сохранять и укреплять физическое и психическое здоровье детей.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Создавать условия, обеспечивающие эмоциональное благополучие каждого ребенка.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С помощью </a:t>
            </a:r>
            <a:r>
              <a:rPr lang="ru-RU" b="1" i="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 повышать адаптивные возможности детского организма (активизировать защитные свойства, устойчивость к заболеваниям).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198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66676" y="85726"/>
            <a:ext cx="12020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Примерный  алгоритм проведения музыкальной НОД с применением  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группа (продолжительность НОД -30 мин.)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999448"/>
              </p:ext>
            </p:extLst>
          </p:nvPr>
        </p:nvGraphicFramePr>
        <p:xfrm>
          <a:off x="323849" y="719666"/>
          <a:ext cx="11182350" cy="60335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7450"/>
                <a:gridCol w="3727450"/>
                <a:gridCol w="3727450"/>
              </a:tblGrid>
              <a:tr h="101617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Вводная часть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Активная музыкотерапия с использование музыкально-ритмических упражнений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минуты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1514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Приветствие 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Распевки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кинезиологические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распевки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минуты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01617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Восприятие музыки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Слушание музыки с элементами музыкотерапии, дыхательной гимнастики, ритмопластики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минуты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01617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Пение, песенное творчество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Дыхательная гимнастика, артикуляционная гимнастика,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кинезиологические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пальчиковые игры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минут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71979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Музыкально-дидактические игры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 ИКТ, пособий, моделирование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минуты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51514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Танцы, танцевальное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творчество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Музыкально-ритмические движения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5-7 минут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51514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Музыкальные игры, игра на ДМИ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Творческое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музицирование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минуты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71979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Заключительная часть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Психогимнастика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элементы пассивной музыкотерапии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минуты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6215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1026" name="Picture 2" descr="https://ds04.infourok.ru/uploads/ex/05a4/0002ebd3-5c156a69/img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95675" y="3013500"/>
            <a:ext cx="2305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музыкально-оздоровительной работы</a:t>
            </a:r>
            <a:endParaRPr lang="ru-R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263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1026" name="Picture 2" descr="https://cf2.ppt-online.org/files2/slide/c/CtSsTRwUc1AalQqg4MejmF6yu5f9xnhGvXrN0DZVOi/slide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236" y="2377440"/>
            <a:ext cx="5997764" cy="4492466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0975" y="365125"/>
            <a:ext cx="5869421" cy="31393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Валеологические</a:t>
            </a:r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песенки-распеки.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Несложные  добрые тексты и мелодия,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Состоящие из звуков мажорной гаммы,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Поднимают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настроение,задают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позитивный тон к восприятию окружающего мира,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Улучшают   эмоциональный климат на занятии,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Подготавливают голос к пению.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«Доброе утро».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2657475" y="752475"/>
            <a:ext cx="45719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992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66675" y="66675"/>
            <a:ext cx="5591175" cy="307776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 положительно влияет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обменные процессы, играющие важную роль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кровоснабжении, в том числе и в легочной ткани;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пособствует восстановлению центральной нервной системы;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лучшает дренажную функцию бронхов;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осстанавливает нарушенное носовое дыхание;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справляет развившиеся в процессе заболеваний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азличные деформации грудной клетки и позвоночника.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помогает развитию дыхательных мышц,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регулирует работу дыхательных центров.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218947" y="3773102"/>
            <a:ext cx="4906377" cy="2862322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«Свечка»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-палец перед ртом;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-легко дуть, не затушить «пламя»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«Собачка»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(закаливание зева)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И.П.-стоя. Язык высунуть изо рта.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быстрые  дыхательные движения,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Добиваясь охлаждения зева.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(как это делает собачка)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300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0" y="173256"/>
            <a:ext cx="7067550" cy="25545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 артикуляционной гимнастики-выработка качественных,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олноценных движений органов артикуляции.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правильному произнесению фонем.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способствуют тренировке мышц речевого аппарата,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риентированию в пространстве; учат имитации движений  животных.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этой работы повышаются показатели уровня развития речи детей, певческих навыков, улучшаются музыкальная память, внимание.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Язык-главная мышца органов речи, и для него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как и для любой мышцы,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имнастика необходима.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53069" y="3192721"/>
            <a:ext cx="5067437" cy="3539430"/>
          </a:xfrm>
          <a:prstGeom prst="rect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«Поймаем мышку»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-губы в улыбке;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-приоткрыть рот;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-произнести «а-а-а» и прикусить широкий кончик языка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(поймали мышку за хвост)</a:t>
            </a:r>
          </a:p>
          <a:p>
            <a:pPr algn="ctr"/>
            <a:r>
              <a:rPr lang="ru-RU" sz="1600" b="1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«Лошадка»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-вытянуть губы;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-приоткрыть рот;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-поцокать «узким» языком (как цокают лошадки)</a:t>
            </a:r>
          </a:p>
          <a:p>
            <a:pPr algn="ctr"/>
            <a:r>
              <a:rPr lang="ru-RU" sz="1600" b="1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«Часики»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-улыбнуться;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-приоткрыть рот;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-кончик языка (как часовую стрелку) переводить из одного уголка рта в другой.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7902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375385" y="135791"/>
            <a:ext cx="7777214" cy="32932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Оздоровительные и </a:t>
            </a:r>
            <a:r>
              <a:rPr lang="ru-RU" sz="16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фонопедические</a:t>
            </a:r>
            <a:r>
              <a:rPr lang="ru-RU" sz="16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Проводятся для   укрепления хрупких голосовых  связок детей,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одготовки их к пению, профилактики заболеваний верхних 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дыхательных путей.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Разработки В. Емельянова, М.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Картушиной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развитию носового,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диафрагмального, брюшного дыхания, стимулированию гортанно-глоточного аппарата 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деятельности головного мозга. В работе используются оздоровительные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горла, интонационно-фонетические 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(корректируют произношение звуков и активизируют фонационный выдох)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голосовые сигналы доречевой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игры со звуком.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03444" y="3564792"/>
            <a:ext cx="4860757" cy="286232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«Динозаврик»</a:t>
            </a:r>
          </a:p>
          <a:p>
            <a:pPr algn="ctr"/>
            <a:endParaRPr lang="ru-RU" b="1" u="sng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Четыре динозаврика,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ура,ура,ура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любим петь и танцевать, тарам-па-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ра-ра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Смешные мы, хорошие, мы любим пошалить!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мы все время заняты, нам некогда грустить!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голосом «рисуют» динозаврика, используя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Последовательность: « У-о-а-ы-и-скрип!»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218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173255" y="365125"/>
            <a:ext cx="7491557" cy="25545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массаж.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массажных манипуляций расширяет капилляры кожи,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лучшая циркуляцию крови и лимфы, активно влияет 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обменные процессы организма, тонизирует центральную нервную систему.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игрового массажа повышает защитные 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войства верхних дыхательных путей и всего организма,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ормализует вегетососудистый тонус, деятельность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естибулярного аппарата и эндокринных желез. 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Частота заболеваний верхних дыхательных путей снижается.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58552" y="3060833"/>
            <a:ext cx="5733448" cy="3293209"/>
          </a:xfrm>
          <a:prstGeom prst="rect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«Забавные пальчики»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1-я точка: « В гости к бровкам мы пришли,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пальчиками их нашли»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2-я точка: «Пальчиком нашли мосток, по нему мы скок-поскок»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3-я точка: « Опустились чуть-чуть ниже  и на пальчики подышим»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4-я точка: « Вот мы к шейке прикоснулись и по-шире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лыбнулись»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5-я точка: «Надо уши растереть, чтобы больше не болеть»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6-я точка: «Руки надо растереть. Чтобы больше не болеть»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7-я точка: « И про спинку не забыть, чтобы стройными нам быть»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0833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1379</Words>
  <Application>Microsoft Office PowerPoint</Application>
  <PresentationFormat>Широкоэкранный</PresentationFormat>
  <Paragraphs>211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Montserrat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25</cp:revision>
  <dcterms:created xsi:type="dcterms:W3CDTF">2022-07-25T07:05:26Z</dcterms:created>
  <dcterms:modified xsi:type="dcterms:W3CDTF">2022-07-25T20:40:35Z</dcterms:modified>
</cp:coreProperties>
</file>