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9"/>
  </p:notesMasterIdLst>
  <p:sldIdLst>
    <p:sldId id="273" r:id="rId2"/>
    <p:sldId id="261" r:id="rId3"/>
    <p:sldId id="276" r:id="rId4"/>
    <p:sldId id="275" r:id="rId5"/>
    <p:sldId id="284" r:id="rId6"/>
    <p:sldId id="285" r:id="rId7"/>
    <p:sldId id="286" r:id="rId8"/>
    <p:sldId id="287" r:id="rId9"/>
    <p:sldId id="288" r:id="rId10"/>
    <p:sldId id="321" r:id="rId11"/>
    <p:sldId id="322" r:id="rId12"/>
    <p:sldId id="323" r:id="rId13"/>
    <p:sldId id="324" r:id="rId14"/>
    <p:sldId id="325" r:id="rId15"/>
    <p:sldId id="320" r:id="rId16"/>
    <p:sldId id="289" r:id="rId17"/>
    <p:sldId id="290" r:id="rId18"/>
    <p:sldId id="291" r:id="rId19"/>
    <p:sldId id="292" r:id="rId20"/>
    <p:sldId id="293" r:id="rId21"/>
    <p:sldId id="326" r:id="rId22"/>
    <p:sldId id="327" r:id="rId23"/>
    <p:sldId id="328" r:id="rId24"/>
    <p:sldId id="329" r:id="rId25"/>
    <p:sldId id="330" r:id="rId26"/>
    <p:sldId id="331" r:id="rId27"/>
    <p:sldId id="294" r:id="rId28"/>
    <p:sldId id="295" r:id="rId29"/>
    <p:sldId id="296" r:id="rId30"/>
    <p:sldId id="297" r:id="rId31"/>
    <p:sldId id="301" r:id="rId32"/>
    <p:sldId id="299" r:id="rId33"/>
    <p:sldId id="332" r:id="rId34"/>
    <p:sldId id="333" r:id="rId35"/>
    <p:sldId id="334" r:id="rId36"/>
    <p:sldId id="335" r:id="rId37"/>
    <p:sldId id="336" r:id="rId38"/>
    <p:sldId id="337" r:id="rId39"/>
    <p:sldId id="300" r:id="rId40"/>
    <p:sldId id="302" r:id="rId41"/>
    <p:sldId id="303" r:id="rId42"/>
    <p:sldId id="304" r:id="rId43"/>
    <p:sldId id="305" r:id="rId44"/>
    <p:sldId id="306" r:id="rId45"/>
    <p:sldId id="338" r:id="rId46"/>
    <p:sldId id="339" r:id="rId47"/>
    <p:sldId id="340" r:id="rId48"/>
    <p:sldId id="341" r:id="rId49"/>
    <p:sldId id="342" r:id="rId50"/>
    <p:sldId id="343" r:id="rId51"/>
    <p:sldId id="307" r:id="rId52"/>
    <p:sldId id="308" r:id="rId53"/>
    <p:sldId id="309" r:id="rId54"/>
    <p:sldId id="310" r:id="rId55"/>
    <p:sldId id="311" r:id="rId56"/>
    <p:sldId id="312" r:id="rId57"/>
    <p:sldId id="344" r:id="rId58"/>
    <p:sldId id="345" r:id="rId59"/>
    <p:sldId id="346" r:id="rId60"/>
    <p:sldId id="347" r:id="rId61"/>
    <p:sldId id="348" r:id="rId62"/>
    <p:sldId id="349" r:id="rId63"/>
    <p:sldId id="313" r:id="rId64"/>
    <p:sldId id="351" r:id="rId65"/>
    <p:sldId id="352" r:id="rId66"/>
    <p:sldId id="353" r:id="rId67"/>
    <p:sldId id="354" r:id="rId68"/>
    <p:sldId id="355" r:id="rId69"/>
    <p:sldId id="350" r:id="rId70"/>
    <p:sldId id="314" r:id="rId71"/>
    <p:sldId id="315" r:id="rId72"/>
    <p:sldId id="316" r:id="rId73"/>
    <p:sldId id="317" r:id="rId74"/>
    <p:sldId id="318" r:id="rId75"/>
    <p:sldId id="319" r:id="rId76"/>
    <p:sldId id="356" r:id="rId77"/>
    <p:sldId id="272" r:id="rId7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B3D2"/>
    <a:srgbClr val="DE468B"/>
    <a:srgbClr val="E25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660"/>
  </p:normalViewPr>
  <p:slideViewPr>
    <p:cSldViewPr snapToGrid="0">
      <p:cViewPr>
        <p:scale>
          <a:sx n="80" d="100"/>
          <a:sy n="80" d="100"/>
        </p:scale>
        <p:origin x="97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27BB39-FA53-4B10-B750-5668841B2552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7394BA-F962-49B5-B4DE-DEB186A91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758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06f29485e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g106f29485e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8937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56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0291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51308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85819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9422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85864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9879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30065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35433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328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3040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87613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5609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9625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9913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51495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50196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41053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24427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02275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9457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9978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73376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21825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34419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99115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747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88583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97947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08917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2893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8689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12045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117156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72942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11464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146250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28813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6470390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301930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569448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580148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799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34092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815821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03433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477682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729209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15819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859832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279747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189120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401524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628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7706704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3678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069393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63091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295373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055511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65503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7354483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5729674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666626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2142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065679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94448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649856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387805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967407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527694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103697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128833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06f29485e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g106f29485e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4760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9571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06f29485eb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106f29485eb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3093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886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435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92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 flipH="1">
            <a:off x="9314950" y="4305765"/>
            <a:ext cx="713301" cy="914097"/>
          </a:xfrm>
          <a:custGeom>
            <a:avLst/>
            <a:gdLst/>
            <a:ahLst/>
            <a:cxnLst/>
            <a:rect l="l" t="t" r="r" b="b"/>
            <a:pathLst>
              <a:path w="1069952" h="1371145" extrusionOk="0">
                <a:moveTo>
                  <a:pt x="490796" y="1175868"/>
                </a:moveTo>
                <a:cubicBezTo>
                  <a:pt x="461329" y="1176538"/>
                  <a:pt x="446595" y="1166150"/>
                  <a:pt x="436215" y="1142358"/>
                </a:cubicBezTo>
                <a:cubicBezTo>
                  <a:pt x="421481" y="1109853"/>
                  <a:pt x="401390" y="1080029"/>
                  <a:pt x="384647" y="1048529"/>
                </a:cubicBezTo>
                <a:cubicBezTo>
                  <a:pt x="378285" y="1036466"/>
                  <a:pt x="374267" y="1023397"/>
                  <a:pt x="367570" y="1006977"/>
                </a:cubicBezTo>
                <a:cubicBezTo>
                  <a:pt x="361208" y="1016695"/>
                  <a:pt x="355515" y="1024402"/>
                  <a:pt x="350827" y="1032445"/>
                </a:cubicBezTo>
                <a:cubicBezTo>
                  <a:pt x="309975" y="1100470"/>
                  <a:pt x="268453" y="1168160"/>
                  <a:pt x="228271" y="1236856"/>
                </a:cubicBezTo>
                <a:cubicBezTo>
                  <a:pt x="211528" y="1265675"/>
                  <a:pt x="196795" y="1295834"/>
                  <a:pt x="182061" y="1325993"/>
                </a:cubicBezTo>
                <a:cubicBezTo>
                  <a:pt x="157617" y="1375252"/>
                  <a:pt x="153599" y="1378603"/>
                  <a:pt x="103371" y="1362519"/>
                </a:cubicBezTo>
                <a:cubicBezTo>
                  <a:pt x="77252" y="1354141"/>
                  <a:pt x="51134" y="1343083"/>
                  <a:pt x="27359" y="1329679"/>
                </a:cubicBezTo>
                <a:cubicBezTo>
                  <a:pt x="-2778" y="1312924"/>
                  <a:pt x="-7131" y="1286786"/>
                  <a:pt x="9947" y="1256292"/>
                </a:cubicBezTo>
                <a:cubicBezTo>
                  <a:pt x="37405" y="1207032"/>
                  <a:pt x="63523" y="1157102"/>
                  <a:pt x="90981" y="1107842"/>
                </a:cubicBezTo>
                <a:cubicBezTo>
                  <a:pt x="105380" y="1081704"/>
                  <a:pt x="121788" y="1056237"/>
                  <a:pt x="136186" y="1030099"/>
                </a:cubicBezTo>
                <a:cubicBezTo>
                  <a:pt x="159626" y="988211"/>
                  <a:pt x="182731" y="945989"/>
                  <a:pt x="206840" y="902091"/>
                </a:cubicBezTo>
                <a:cubicBezTo>
                  <a:pt x="178043" y="886676"/>
                  <a:pt x="150920" y="894383"/>
                  <a:pt x="125136" y="890697"/>
                </a:cubicBezTo>
                <a:cubicBezTo>
                  <a:pt x="97678" y="887011"/>
                  <a:pt x="70220" y="883995"/>
                  <a:pt x="42762" y="881314"/>
                </a:cubicBezTo>
                <a:cubicBezTo>
                  <a:pt x="20327" y="879304"/>
                  <a:pt x="10616" y="863889"/>
                  <a:pt x="5259" y="845794"/>
                </a:cubicBezTo>
                <a:cubicBezTo>
                  <a:pt x="236" y="828704"/>
                  <a:pt x="12625" y="817310"/>
                  <a:pt x="24680" y="808598"/>
                </a:cubicBezTo>
                <a:cubicBezTo>
                  <a:pt x="62853" y="780784"/>
                  <a:pt x="102031" y="754311"/>
                  <a:pt x="140204" y="726163"/>
                </a:cubicBezTo>
                <a:cubicBezTo>
                  <a:pt x="195790" y="685281"/>
                  <a:pt x="250036" y="642723"/>
                  <a:pt x="305622" y="602176"/>
                </a:cubicBezTo>
                <a:cubicBezTo>
                  <a:pt x="354845" y="566320"/>
                  <a:pt x="405073" y="531134"/>
                  <a:pt x="455301" y="496619"/>
                </a:cubicBezTo>
                <a:cubicBezTo>
                  <a:pt x="487447" y="474502"/>
                  <a:pt x="519928" y="452721"/>
                  <a:pt x="554083" y="433955"/>
                </a:cubicBezTo>
                <a:cubicBezTo>
                  <a:pt x="581206" y="419211"/>
                  <a:pt x="610338" y="407482"/>
                  <a:pt x="639471" y="397764"/>
                </a:cubicBezTo>
                <a:cubicBezTo>
                  <a:pt x="665589" y="389052"/>
                  <a:pt x="681327" y="403461"/>
                  <a:pt x="677644" y="430939"/>
                </a:cubicBezTo>
                <a:cubicBezTo>
                  <a:pt x="675300" y="450375"/>
                  <a:pt x="669942" y="469476"/>
                  <a:pt x="665589" y="488577"/>
                </a:cubicBezTo>
                <a:cubicBezTo>
                  <a:pt x="642149" y="594468"/>
                  <a:pt x="620384" y="700695"/>
                  <a:pt x="594600" y="805917"/>
                </a:cubicBezTo>
                <a:cubicBezTo>
                  <a:pt x="578192" y="872937"/>
                  <a:pt x="556092" y="938617"/>
                  <a:pt x="537675" y="1005301"/>
                </a:cubicBezTo>
                <a:cubicBezTo>
                  <a:pt x="524281" y="1052886"/>
                  <a:pt x="512561" y="1101140"/>
                  <a:pt x="499837" y="1149060"/>
                </a:cubicBezTo>
                <a:cubicBezTo>
                  <a:pt x="498162" y="1158442"/>
                  <a:pt x="494479" y="1166485"/>
                  <a:pt x="490796" y="1175868"/>
                </a:cubicBezTo>
                <a:close/>
                <a:moveTo>
                  <a:pt x="966957" y="434625"/>
                </a:moveTo>
                <a:cubicBezTo>
                  <a:pt x="939499" y="435966"/>
                  <a:pt x="912041" y="436971"/>
                  <a:pt x="884918" y="438982"/>
                </a:cubicBezTo>
                <a:cubicBezTo>
                  <a:pt x="858464" y="440657"/>
                  <a:pt x="848754" y="457747"/>
                  <a:pt x="859469" y="481875"/>
                </a:cubicBezTo>
                <a:cubicBezTo>
                  <a:pt x="866166" y="496954"/>
                  <a:pt x="877886" y="505667"/>
                  <a:pt x="893624" y="507677"/>
                </a:cubicBezTo>
                <a:cubicBezTo>
                  <a:pt x="941843" y="513709"/>
                  <a:pt x="990062" y="514379"/>
                  <a:pt x="1037611" y="502986"/>
                </a:cubicBezTo>
                <a:cubicBezTo>
                  <a:pt x="1052344" y="499635"/>
                  <a:pt x="1067413" y="495614"/>
                  <a:pt x="1069757" y="476848"/>
                </a:cubicBezTo>
                <a:cubicBezTo>
                  <a:pt x="1071431" y="462104"/>
                  <a:pt x="1062390" y="449705"/>
                  <a:pt x="1042299" y="441998"/>
                </a:cubicBezTo>
                <a:cubicBezTo>
                  <a:pt x="1032923" y="438311"/>
                  <a:pt x="1022208" y="436301"/>
                  <a:pt x="1012162" y="435631"/>
                </a:cubicBezTo>
                <a:cubicBezTo>
                  <a:pt x="997428" y="434625"/>
                  <a:pt x="982360" y="435296"/>
                  <a:pt x="967292" y="435296"/>
                </a:cubicBezTo>
                <a:cubicBezTo>
                  <a:pt x="966957" y="434960"/>
                  <a:pt x="966957" y="434625"/>
                  <a:pt x="966957" y="434625"/>
                </a:cubicBezTo>
                <a:close/>
                <a:moveTo>
                  <a:pt x="518254" y="39207"/>
                </a:moveTo>
                <a:cubicBezTo>
                  <a:pt x="516579" y="80424"/>
                  <a:pt x="514235" y="121977"/>
                  <a:pt x="516914" y="163194"/>
                </a:cubicBezTo>
                <a:cubicBezTo>
                  <a:pt x="518589" y="186651"/>
                  <a:pt x="528299" y="209773"/>
                  <a:pt x="536671" y="231890"/>
                </a:cubicBezTo>
                <a:cubicBezTo>
                  <a:pt x="539349" y="238592"/>
                  <a:pt x="551069" y="245964"/>
                  <a:pt x="557432" y="244958"/>
                </a:cubicBezTo>
                <a:cubicBezTo>
                  <a:pt x="563459" y="244288"/>
                  <a:pt x="571161" y="233900"/>
                  <a:pt x="573170" y="226528"/>
                </a:cubicBezTo>
                <a:cubicBezTo>
                  <a:pt x="576853" y="212119"/>
                  <a:pt x="578527" y="197039"/>
                  <a:pt x="578192" y="182295"/>
                </a:cubicBezTo>
                <a:cubicBezTo>
                  <a:pt x="577523" y="143088"/>
                  <a:pt x="575514" y="104216"/>
                  <a:pt x="573504" y="65345"/>
                </a:cubicBezTo>
                <a:cubicBezTo>
                  <a:pt x="572835" y="53951"/>
                  <a:pt x="570826" y="42558"/>
                  <a:pt x="567812" y="31499"/>
                </a:cubicBezTo>
                <a:cubicBezTo>
                  <a:pt x="563794" y="16420"/>
                  <a:pt x="556092" y="3686"/>
                  <a:pt x="537340" y="0"/>
                </a:cubicBezTo>
                <a:cubicBezTo>
                  <a:pt x="520598" y="9048"/>
                  <a:pt x="518923" y="25133"/>
                  <a:pt x="518254" y="39207"/>
                </a:cubicBezTo>
                <a:close/>
                <a:moveTo>
                  <a:pt x="875207" y="66015"/>
                </a:moveTo>
                <a:cubicBezTo>
                  <a:pt x="850763" y="96844"/>
                  <a:pt x="826319" y="127338"/>
                  <a:pt x="803549" y="159173"/>
                </a:cubicBezTo>
                <a:cubicBezTo>
                  <a:pt x="797186" y="168220"/>
                  <a:pt x="794173" y="180284"/>
                  <a:pt x="791494" y="191342"/>
                </a:cubicBezTo>
                <a:cubicBezTo>
                  <a:pt x="786806" y="210443"/>
                  <a:pt x="793838" y="231890"/>
                  <a:pt x="806562" y="237586"/>
                </a:cubicBezTo>
                <a:cubicBezTo>
                  <a:pt x="826653" y="246634"/>
                  <a:pt x="838373" y="231554"/>
                  <a:pt x="846075" y="218821"/>
                </a:cubicBezTo>
                <a:cubicBezTo>
                  <a:pt x="870184" y="178273"/>
                  <a:pt x="892954" y="136721"/>
                  <a:pt x="913380" y="94498"/>
                </a:cubicBezTo>
                <a:cubicBezTo>
                  <a:pt x="922756" y="75398"/>
                  <a:pt x="917733" y="69701"/>
                  <a:pt x="892285" y="52276"/>
                </a:cubicBezTo>
                <a:cubicBezTo>
                  <a:pt x="885588" y="57302"/>
                  <a:pt x="879225" y="60653"/>
                  <a:pt x="875207" y="6601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3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3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3"/>
          <p:cNvSpPr/>
          <p:nvPr/>
        </p:nvSpPr>
        <p:spPr>
          <a:xfrm>
            <a:off x="10281588" y="685800"/>
            <a:ext cx="1224965" cy="499087"/>
          </a:xfrm>
          <a:custGeom>
            <a:avLst/>
            <a:gdLst/>
            <a:ahLst/>
            <a:cxnLst/>
            <a:rect l="l" t="t" r="r" b="b"/>
            <a:pathLst>
              <a:path w="1837447" h="748629" extrusionOk="0">
                <a:moveTo>
                  <a:pt x="794424" y="293495"/>
                </a:moveTo>
                <a:cubicBezTo>
                  <a:pt x="793250" y="311691"/>
                  <a:pt x="793544" y="326072"/>
                  <a:pt x="790902" y="339867"/>
                </a:cubicBezTo>
                <a:cubicBezTo>
                  <a:pt x="780630" y="390935"/>
                  <a:pt x="768303" y="442003"/>
                  <a:pt x="741302" y="487201"/>
                </a:cubicBezTo>
                <a:cubicBezTo>
                  <a:pt x="716648" y="528290"/>
                  <a:pt x="687299" y="566738"/>
                  <a:pt x="646503" y="593739"/>
                </a:cubicBezTo>
                <a:cubicBezTo>
                  <a:pt x="627426" y="606360"/>
                  <a:pt x="607762" y="619860"/>
                  <a:pt x="586337" y="627491"/>
                </a:cubicBezTo>
                <a:cubicBezTo>
                  <a:pt x="549356" y="640699"/>
                  <a:pt x="510909" y="641873"/>
                  <a:pt x="472754" y="629839"/>
                </a:cubicBezTo>
                <a:cubicBezTo>
                  <a:pt x="436654" y="618393"/>
                  <a:pt x="409653" y="596968"/>
                  <a:pt x="390282" y="563803"/>
                </a:cubicBezTo>
                <a:cubicBezTo>
                  <a:pt x="374434" y="536508"/>
                  <a:pt x="362107" y="508332"/>
                  <a:pt x="353889" y="478103"/>
                </a:cubicBezTo>
                <a:cubicBezTo>
                  <a:pt x="351248" y="469004"/>
                  <a:pt x="351835" y="459025"/>
                  <a:pt x="351248" y="449340"/>
                </a:cubicBezTo>
                <a:cubicBezTo>
                  <a:pt x="350661" y="432611"/>
                  <a:pt x="348313" y="415588"/>
                  <a:pt x="350367" y="399153"/>
                </a:cubicBezTo>
                <a:cubicBezTo>
                  <a:pt x="353302" y="374499"/>
                  <a:pt x="357117" y="349552"/>
                  <a:pt x="364748" y="326366"/>
                </a:cubicBezTo>
                <a:cubicBezTo>
                  <a:pt x="375314" y="294375"/>
                  <a:pt x="387641" y="262678"/>
                  <a:pt x="403490" y="233035"/>
                </a:cubicBezTo>
                <a:cubicBezTo>
                  <a:pt x="419338" y="204272"/>
                  <a:pt x="437241" y="176097"/>
                  <a:pt x="464536" y="155552"/>
                </a:cubicBezTo>
                <a:cubicBezTo>
                  <a:pt x="481559" y="142932"/>
                  <a:pt x="495647" y="126790"/>
                  <a:pt x="516191" y="117985"/>
                </a:cubicBezTo>
                <a:cubicBezTo>
                  <a:pt x="529692" y="112115"/>
                  <a:pt x="540552" y="100962"/>
                  <a:pt x="557574" y="104191"/>
                </a:cubicBezTo>
                <a:cubicBezTo>
                  <a:pt x="562857" y="105071"/>
                  <a:pt x="569607" y="99201"/>
                  <a:pt x="575477" y="96560"/>
                </a:cubicBezTo>
                <a:cubicBezTo>
                  <a:pt x="595141" y="88048"/>
                  <a:pt x="615980" y="92157"/>
                  <a:pt x="636231" y="89516"/>
                </a:cubicBezTo>
                <a:cubicBezTo>
                  <a:pt x="641514" y="88929"/>
                  <a:pt x="646796" y="86874"/>
                  <a:pt x="652079" y="87168"/>
                </a:cubicBezTo>
                <a:cubicBezTo>
                  <a:pt x="662939" y="87755"/>
                  <a:pt x="674385" y="87461"/>
                  <a:pt x="684951" y="90690"/>
                </a:cubicBezTo>
                <a:cubicBezTo>
                  <a:pt x="699332" y="95092"/>
                  <a:pt x="712833" y="103310"/>
                  <a:pt x="727214" y="107419"/>
                </a:cubicBezTo>
                <a:cubicBezTo>
                  <a:pt x="746585" y="113289"/>
                  <a:pt x="753628" y="130018"/>
                  <a:pt x="761553" y="144693"/>
                </a:cubicBezTo>
                <a:cubicBezTo>
                  <a:pt x="774760" y="169053"/>
                  <a:pt x="785326" y="194880"/>
                  <a:pt x="797359" y="221001"/>
                </a:cubicBezTo>
                <a:cubicBezTo>
                  <a:pt x="808512" y="221588"/>
                  <a:pt x="815849" y="217186"/>
                  <a:pt x="821426" y="206033"/>
                </a:cubicBezTo>
                <a:cubicBezTo>
                  <a:pt x="825828" y="196935"/>
                  <a:pt x="834339" y="189597"/>
                  <a:pt x="841090" y="181673"/>
                </a:cubicBezTo>
                <a:cubicBezTo>
                  <a:pt x="864863" y="154085"/>
                  <a:pt x="888636" y="126790"/>
                  <a:pt x="912409" y="99201"/>
                </a:cubicBezTo>
                <a:cubicBezTo>
                  <a:pt x="914463" y="96853"/>
                  <a:pt x="915637" y="93038"/>
                  <a:pt x="918279" y="91864"/>
                </a:cubicBezTo>
                <a:cubicBezTo>
                  <a:pt x="940878" y="79537"/>
                  <a:pt x="954966" y="57818"/>
                  <a:pt x="972869" y="40502"/>
                </a:cubicBezTo>
                <a:cubicBezTo>
                  <a:pt x="987544" y="26708"/>
                  <a:pt x="1005447" y="14675"/>
                  <a:pt x="1025991" y="17903"/>
                </a:cubicBezTo>
                <a:cubicBezTo>
                  <a:pt x="1052699" y="22012"/>
                  <a:pt x="1066200" y="42850"/>
                  <a:pt x="1061504" y="71026"/>
                </a:cubicBezTo>
                <a:cubicBezTo>
                  <a:pt x="1057102" y="96853"/>
                  <a:pt x="1051525" y="122974"/>
                  <a:pt x="1043601" y="147921"/>
                </a:cubicBezTo>
                <a:cubicBezTo>
                  <a:pt x="1028339" y="195467"/>
                  <a:pt x="1009849" y="242133"/>
                  <a:pt x="995174" y="289973"/>
                </a:cubicBezTo>
                <a:cubicBezTo>
                  <a:pt x="980206" y="338986"/>
                  <a:pt x="969053" y="388880"/>
                  <a:pt x="961716" y="439655"/>
                </a:cubicBezTo>
                <a:cubicBezTo>
                  <a:pt x="954672" y="486907"/>
                  <a:pt x="945280" y="533573"/>
                  <a:pt x="937062" y="580532"/>
                </a:cubicBezTo>
                <a:cubicBezTo>
                  <a:pt x="938530" y="581119"/>
                  <a:pt x="940291" y="581413"/>
                  <a:pt x="941758" y="582000"/>
                </a:cubicBezTo>
                <a:cubicBezTo>
                  <a:pt x="945574" y="573782"/>
                  <a:pt x="950270" y="565857"/>
                  <a:pt x="952618" y="557346"/>
                </a:cubicBezTo>
                <a:cubicBezTo>
                  <a:pt x="955259" y="548541"/>
                  <a:pt x="968466" y="546487"/>
                  <a:pt x="965825" y="534454"/>
                </a:cubicBezTo>
                <a:cubicBezTo>
                  <a:pt x="965238" y="532106"/>
                  <a:pt x="967292" y="528290"/>
                  <a:pt x="969347" y="525942"/>
                </a:cubicBezTo>
                <a:cubicBezTo>
                  <a:pt x="985783" y="507746"/>
                  <a:pt x="989598" y="481625"/>
                  <a:pt x="1008088" y="464308"/>
                </a:cubicBezTo>
                <a:cubicBezTo>
                  <a:pt x="1013958" y="458732"/>
                  <a:pt x="1015425" y="448753"/>
                  <a:pt x="1019241" y="441122"/>
                </a:cubicBezTo>
                <a:cubicBezTo>
                  <a:pt x="1043307" y="391815"/>
                  <a:pt x="1074124" y="346030"/>
                  <a:pt x="1099658" y="297897"/>
                </a:cubicBezTo>
                <a:cubicBezTo>
                  <a:pt x="1120496" y="258275"/>
                  <a:pt x="1146031" y="222175"/>
                  <a:pt x="1168043" y="183434"/>
                </a:cubicBezTo>
                <a:cubicBezTo>
                  <a:pt x="1187707" y="149095"/>
                  <a:pt x="1212947" y="117985"/>
                  <a:pt x="1234959" y="84820"/>
                </a:cubicBezTo>
                <a:cubicBezTo>
                  <a:pt x="1249928" y="62221"/>
                  <a:pt x="1263722" y="38741"/>
                  <a:pt x="1278103" y="15849"/>
                </a:cubicBezTo>
                <a:cubicBezTo>
                  <a:pt x="1281038" y="11153"/>
                  <a:pt x="1284266" y="6750"/>
                  <a:pt x="1288669" y="0"/>
                </a:cubicBezTo>
                <a:cubicBezTo>
                  <a:pt x="1298354" y="4402"/>
                  <a:pt x="1307746" y="8511"/>
                  <a:pt x="1316844" y="12620"/>
                </a:cubicBezTo>
                <a:cubicBezTo>
                  <a:pt x="1323888" y="36980"/>
                  <a:pt x="1307452" y="53123"/>
                  <a:pt x="1298061" y="70439"/>
                </a:cubicBezTo>
                <a:cubicBezTo>
                  <a:pt x="1288669" y="88048"/>
                  <a:pt x="1275462" y="103310"/>
                  <a:pt x="1264309" y="120039"/>
                </a:cubicBezTo>
                <a:cubicBezTo>
                  <a:pt x="1243764" y="151443"/>
                  <a:pt x="1223220" y="182847"/>
                  <a:pt x="1202968" y="214544"/>
                </a:cubicBezTo>
                <a:cubicBezTo>
                  <a:pt x="1174206" y="258862"/>
                  <a:pt x="1143976" y="302593"/>
                  <a:pt x="1117268" y="348084"/>
                </a:cubicBezTo>
                <a:cubicBezTo>
                  <a:pt x="1091147" y="392696"/>
                  <a:pt x="1068841" y="439655"/>
                  <a:pt x="1044188" y="485146"/>
                </a:cubicBezTo>
                <a:cubicBezTo>
                  <a:pt x="1013958" y="540617"/>
                  <a:pt x="983728" y="596087"/>
                  <a:pt x="952031" y="650677"/>
                </a:cubicBezTo>
                <a:cubicBezTo>
                  <a:pt x="946161" y="660950"/>
                  <a:pt x="933247" y="667113"/>
                  <a:pt x="924442" y="674450"/>
                </a:cubicBezTo>
                <a:cubicBezTo>
                  <a:pt x="891864" y="660950"/>
                  <a:pt x="890690" y="660656"/>
                  <a:pt x="892158" y="627491"/>
                </a:cubicBezTo>
                <a:cubicBezTo>
                  <a:pt x="894506" y="576423"/>
                  <a:pt x="897441" y="525355"/>
                  <a:pt x="911235" y="475461"/>
                </a:cubicBezTo>
                <a:cubicBezTo>
                  <a:pt x="919453" y="445818"/>
                  <a:pt x="922681" y="414708"/>
                  <a:pt x="929432" y="384478"/>
                </a:cubicBezTo>
                <a:cubicBezTo>
                  <a:pt x="938530" y="343389"/>
                  <a:pt x="947628" y="302299"/>
                  <a:pt x="959368" y="261797"/>
                </a:cubicBezTo>
                <a:cubicBezTo>
                  <a:pt x="969640" y="226578"/>
                  <a:pt x="983728" y="192239"/>
                  <a:pt x="995468" y="157313"/>
                </a:cubicBezTo>
                <a:cubicBezTo>
                  <a:pt x="1006034" y="126496"/>
                  <a:pt x="1015425" y="95092"/>
                  <a:pt x="1025404" y="63982"/>
                </a:cubicBezTo>
                <a:cubicBezTo>
                  <a:pt x="1026578" y="60460"/>
                  <a:pt x="1025991" y="56644"/>
                  <a:pt x="1026285" y="49014"/>
                </a:cubicBezTo>
                <a:cubicBezTo>
                  <a:pt x="1019241" y="53123"/>
                  <a:pt x="1014252" y="55177"/>
                  <a:pt x="1010730" y="58405"/>
                </a:cubicBezTo>
                <a:cubicBezTo>
                  <a:pt x="974336" y="89809"/>
                  <a:pt x="942345" y="125322"/>
                  <a:pt x="912115" y="162596"/>
                </a:cubicBezTo>
                <a:cubicBezTo>
                  <a:pt x="876603" y="206327"/>
                  <a:pt x="841970" y="250644"/>
                  <a:pt x="799414" y="287918"/>
                </a:cubicBezTo>
                <a:cubicBezTo>
                  <a:pt x="795892" y="290853"/>
                  <a:pt x="793544" y="294375"/>
                  <a:pt x="794424" y="293495"/>
                </a:cubicBezTo>
                <a:close/>
                <a:moveTo>
                  <a:pt x="538204" y="174336"/>
                </a:moveTo>
                <a:cubicBezTo>
                  <a:pt x="536443" y="173455"/>
                  <a:pt x="534388" y="172281"/>
                  <a:pt x="532627" y="171401"/>
                </a:cubicBezTo>
                <a:cubicBezTo>
                  <a:pt x="529399" y="173455"/>
                  <a:pt x="525583" y="174923"/>
                  <a:pt x="523529" y="177564"/>
                </a:cubicBezTo>
                <a:cubicBezTo>
                  <a:pt x="509441" y="194880"/>
                  <a:pt x="495647" y="212490"/>
                  <a:pt x="481266" y="229513"/>
                </a:cubicBezTo>
                <a:cubicBezTo>
                  <a:pt x="456612" y="258862"/>
                  <a:pt x="442818" y="293788"/>
                  <a:pt x="429904" y="328714"/>
                </a:cubicBezTo>
                <a:cubicBezTo>
                  <a:pt x="416697" y="365107"/>
                  <a:pt x="412001" y="403848"/>
                  <a:pt x="412294" y="442296"/>
                </a:cubicBezTo>
                <a:cubicBezTo>
                  <a:pt x="412588" y="471059"/>
                  <a:pt x="418164" y="499821"/>
                  <a:pt x="430491" y="527703"/>
                </a:cubicBezTo>
                <a:cubicBezTo>
                  <a:pt x="438415" y="545900"/>
                  <a:pt x="449862" y="560281"/>
                  <a:pt x="461308" y="574956"/>
                </a:cubicBezTo>
                <a:cubicBezTo>
                  <a:pt x="466884" y="582000"/>
                  <a:pt x="475689" y="589337"/>
                  <a:pt x="483907" y="590804"/>
                </a:cubicBezTo>
                <a:cubicBezTo>
                  <a:pt x="500049" y="593739"/>
                  <a:pt x="517365" y="595500"/>
                  <a:pt x="533214" y="592272"/>
                </a:cubicBezTo>
                <a:cubicBezTo>
                  <a:pt x="558748" y="586989"/>
                  <a:pt x="581641" y="574075"/>
                  <a:pt x="603653" y="559694"/>
                </a:cubicBezTo>
                <a:cubicBezTo>
                  <a:pt x="614219" y="552944"/>
                  <a:pt x="622436" y="543845"/>
                  <a:pt x="632122" y="537095"/>
                </a:cubicBezTo>
                <a:cubicBezTo>
                  <a:pt x="654427" y="521833"/>
                  <a:pt x="668515" y="500115"/>
                  <a:pt x="681722" y="478983"/>
                </a:cubicBezTo>
                <a:cubicBezTo>
                  <a:pt x="706082" y="440242"/>
                  <a:pt x="722518" y="397098"/>
                  <a:pt x="737486" y="353954"/>
                </a:cubicBezTo>
                <a:cubicBezTo>
                  <a:pt x="738660" y="350432"/>
                  <a:pt x="736312" y="345737"/>
                  <a:pt x="735138" y="338986"/>
                </a:cubicBezTo>
                <a:cubicBezTo>
                  <a:pt x="697864" y="367455"/>
                  <a:pt x="660297" y="386239"/>
                  <a:pt x="614512" y="392696"/>
                </a:cubicBezTo>
                <a:cubicBezTo>
                  <a:pt x="581934" y="397098"/>
                  <a:pt x="537910" y="365107"/>
                  <a:pt x="530279" y="338399"/>
                </a:cubicBezTo>
                <a:cubicBezTo>
                  <a:pt x="518246" y="296723"/>
                  <a:pt x="516778" y="255047"/>
                  <a:pt x="528812" y="213077"/>
                </a:cubicBezTo>
                <a:cubicBezTo>
                  <a:pt x="532921" y="200457"/>
                  <a:pt x="535269" y="187250"/>
                  <a:pt x="538204" y="174336"/>
                </a:cubicBezTo>
                <a:close/>
                <a:moveTo>
                  <a:pt x="568727" y="282929"/>
                </a:moveTo>
                <a:cubicBezTo>
                  <a:pt x="568727" y="282929"/>
                  <a:pt x="569020" y="282929"/>
                  <a:pt x="569020" y="282929"/>
                </a:cubicBezTo>
                <a:cubicBezTo>
                  <a:pt x="569020" y="298190"/>
                  <a:pt x="567259" y="313746"/>
                  <a:pt x="569607" y="328714"/>
                </a:cubicBezTo>
                <a:cubicBezTo>
                  <a:pt x="571955" y="344856"/>
                  <a:pt x="579880" y="361292"/>
                  <a:pt x="596609" y="365107"/>
                </a:cubicBezTo>
                <a:cubicBezTo>
                  <a:pt x="610403" y="368336"/>
                  <a:pt x="626839" y="371858"/>
                  <a:pt x="638579" y="354248"/>
                </a:cubicBezTo>
                <a:cubicBezTo>
                  <a:pt x="643862" y="346030"/>
                  <a:pt x="657069" y="342802"/>
                  <a:pt x="666754" y="338106"/>
                </a:cubicBezTo>
                <a:cubicBezTo>
                  <a:pt x="675852" y="333703"/>
                  <a:pt x="687005" y="331942"/>
                  <a:pt x="694636" y="325779"/>
                </a:cubicBezTo>
                <a:cubicBezTo>
                  <a:pt x="710485" y="313452"/>
                  <a:pt x="724866" y="299364"/>
                  <a:pt x="738954" y="285277"/>
                </a:cubicBezTo>
                <a:cubicBezTo>
                  <a:pt x="743650" y="280581"/>
                  <a:pt x="747172" y="273243"/>
                  <a:pt x="748052" y="266787"/>
                </a:cubicBezTo>
                <a:cubicBezTo>
                  <a:pt x="752161" y="241839"/>
                  <a:pt x="752748" y="217186"/>
                  <a:pt x="742476" y="193413"/>
                </a:cubicBezTo>
                <a:cubicBezTo>
                  <a:pt x="736312" y="178738"/>
                  <a:pt x="728975" y="164357"/>
                  <a:pt x="721638" y="149976"/>
                </a:cubicBezTo>
                <a:cubicBezTo>
                  <a:pt x="708724" y="125029"/>
                  <a:pt x="684070" y="116224"/>
                  <a:pt x="657362" y="125909"/>
                </a:cubicBezTo>
                <a:cubicBezTo>
                  <a:pt x="651492" y="127964"/>
                  <a:pt x="645035" y="131486"/>
                  <a:pt x="639753" y="130312"/>
                </a:cubicBezTo>
                <a:cubicBezTo>
                  <a:pt x="624784" y="127377"/>
                  <a:pt x="615099" y="134127"/>
                  <a:pt x="606881" y="144986"/>
                </a:cubicBezTo>
                <a:cubicBezTo>
                  <a:pt x="586043" y="173162"/>
                  <a:pt x="574303" y="204859"/>
                  <a:pt x="570488" y="239785"/>
                </a:cubicBezTo>
                <a:cubicBezTo>
                  <a:pt x="569314" y="253873"/>
                  <a:pt x="569314" y="268547"/>
                  <a:pt x="568727" y="282929"/>
                </a:cubicBezTo>
                <a:close/>
                <a:moveTo>
                  <a:pt x="1535791" y="486614"/>
                </a:moveTo>
                <a:cubicBezTo>
                  <a:pt x="1534030" y="484853"/>
                  <a:pt x="1531976" y="483679"/>
                  <a:pt x="1529628" y="482798"/>
                </a:cubicBezTo>
                <a:cubicBezTo>
                  <a:pt x="1484136" y="469591"/>
                  <a:pt x="1438938" y="476342"/>
                  <a:pt x="1394327" y="486320"/>
                </a:cubicBezTo>
                <a:cubicBezTo>
                  <a:pt x="1363803" y="493364"/>
                  <a:pt x="1333867" y="504224"/>
                  <a:pt x="1302169" y="513909"/>
                </a:cubicBezTo>
                <a:cubicBezTo>
                  <a:pt x="1302169" y="508919"/>
                  <a:pt x="1301583" y="504224"/>
                  <a:pt x="1302169" y="499528"/>
                </a:cubicBezTo>
                <a:cubicBezTo>
                  <a:pt x="1306572" y="476048"/>
                  <a:pt x="1310974" y="452569"/>
                  <a:pt x="1316257" y="429089"/>
                </a:cubicBezTo>
                <a:cubicBezTo>
                  <a:pt x="1320953" y="408251"/>
                  <a:pt x="1326823" y="387413"/>
                  <a:pt x="1332399" y="366868"/>
                </a:cubicBezTo>
                <a:cubicBezTo>
                  <a:pt x="1335041" y="356596"/>
                  <a:pt x="1343259" y="353661"/>
                  <a:pt x="1352651" y="353661"/>
                </a:cubicBezTo>
                <a:cubicBezTo>
                  <a:pt x="1399903" y="353074"/>
                  <a:pt x="1445688" y="344563"/>
                  <a:pt x="1490299" y="329594"/>
                </a:cubicBezTo>
                <a:cubicBezTo>
                  <a:pt x="1502333" y="325485"/>
                  <a:pt x="1512605" y="315800"/>
                  <a:pt x="1523758" y="308463"/>
                </a:cubicBezTo>
                <a:cubicBezTo>
                  <a:pt x="1523464" y="305821"/>
                  <a:pt x="1523464" y="305528"/>
                  <a:pt x="1522877" y="302886"/>
                </a:cubicBezTo>
                <a:cubicBezTo>
                  <a:pt x="1516127" y="301125"/>
                  <a:pt x="1509377" y="299364"/>
                  <a:pt x="1502626" y="297310"/>
                </a:cubicBezTo>
                <a:cubicBezTo>
                  <a:pt x="1494408" y="294669"/>
                  <a:pt x="1482669" y="294082"/>
                  <a:pt x="1478560" y="288212"/>
                </a:cubicBezTo>
                <a:cubicBezTo>
                  <a:pt x="1470635" y="277646"/>
                  <a:pt x="1462124" y="278820"/>
                  <a:pt x="1453319" y="282048"/>
                </a:cubicBezTo>
                <a:cubicBezTo>
                  <a:pt x="1433655" y="288799"/>
                  <a:pt x="1412230" y="284983"/>
                  <a:pt x="1392859" y="297603"/>
                </a:cubicBezTo>
                <a:cubicBezTo>
                  <a:pt x="1383467" y="303767"/>
                  <a:pt x="1367032" y="298777"/>
                  <a:pt x="1354412" y="298777"/>
                </a:cubicBezTo>
                <a:cubicBezTo>
                  <a:pt x="1361749" y="280581"/>
                  <a:pt x="1368499" y="262091"/>
                  <a:pt x="1376424" y="244187"/>
                </a:cubicBezTo>
                <a:cubicBezTo>
                  <a:pt x="1389044" y="214544"/>
                  <a:pt x="1404599" y="186076"/>
                  <a:pt x="1414284" y="155552"/>
                </a:cubicBezTo>
                <a:cubicBezTo>
                  <a:pt x="1421328" y="133247"/>
                  <a:pt x="1432774" y="115343"/>
                  <a:pt x="1446275" y="98321"/>
                </a:cubicBezTo>
                <a:cubicBezTo>
                  <a:pt x="1472983" y="98321"/>
                  <a:pt x="1498811" y="100375"/>
                  <a:pt x="1524051" y="97734"/>
                </a:cubicBezTo>
                <a:cubicBezTo>
                  <a:pt x="1558977" y="94212"/>
                  <a:pt x="1593609" y="89516"/>
                  <a:pt x="1628829" y="90396"/>
                </a:cubicBezTo>
                <a:cubicBezTo>
                  <a:pt x="1666103" y="91277"/>
                  <a:pt x="1703963" y="92744"/>
                  <a:pt x="1740944" y="84233"/>
                </a:cubicBezTo>
                <a:cubicBezTo>
                  <a:pt x="1751510" y="81885"/>
                  <a:pt x="1756499" y="73667"/>
                  <a:pt x="1749455" y="68091"/>
                </a:cubicBezTo>
                <a:cubicBezTo>
                  <a:pt x="1736248" y="58112"/>
                  <a:pt x="1727149" y="45492"/>
                  <a:pt x="1719225" y="31404"/>
                </a:cubicBezTo>
                <a:cubicBezTo>
                  <a:pt x="1717464" y="28175"/>
                  <a:pt x="1711594" y="27295"/>
                  <a:pt x="1707485" y="25241"/>
                </a:cubicBezTo>
                <a:cubicBezTo>
                  <a:pt x="1694278" y="18197"/>
                  <a:pt x="1681071" y="20838"/>
                  <a:pt x="1666690" y="22893"/>
                </a:cubicBezTo>
                <a:cubicBezTo>
                  <a:pt x="1647906" y="25828"/>
                  <a:pt x="1627948" y="21719"/>
                  <a:pt x="1608578" y="21719"/>
                </a:cubicBezTo>
                <a:cubicBezTo>
                  <a:pt x="1589207" y="21425"/>
                  <a:pt x="1570423" y="34339"/>
                  <a:pt x="1550759" y="23480"/>
                </a:cubicBezTo>
                <a:cubicBezTo>
                  <a:pt x="1550172" y="23186"/>
                  <a:pt x="1549292" y="23773"/>
                  <a:pt x="1548411" y="24067"/>
                </a:cubicBezTo>
                <a:cubicBezTo>
                  <a:pt x="1525812" y="36980"/>
                  <a:pt x="1498811" y="28762"/>
                  <a:pt x="1475331" y="41383"/>
                </a:cubicBezTo>
                <a:cubicBezTo>
                  <a:pt x="1463298" y="47840"/>
                  <a:pt x="1445688" y="45492"/>
                  <a:pt x="1430720" y="44318"/>
                </a:cubicBezTo>
                <a:cubicBezTo>
                  <a:pt x="1413697" y="42850"/>
                  <a:pt x="1405186" y="45785"/>
                  <a:pt x="1396968" y="60753"/>
                </a:cubicBezTo>
                <a:cubicBezTo>
                  <a:pt x="1391685" y="70439"/>
                  <a:pt x="1382880" y="85994"/>
                  <a:pt x="1377304" y="95386"/>
                </a:cubicBezTo>
                <a:cubicBezTo>
                  <a:pt x="1354412" y="132953"/>
                  <a:pt x="1336215" y="172868"/>
                  <a:pt x="1318899" y="213371"/>
                </a:cubicBezTo>
                <a:cubicBezTo>
                  <a:pt x="1310387" y="233622"/>
                  <a:pt x="1296593" y="252112"/>
                  <a:pt x="1294245" y="275004"/>
                </a:cubicBezTo>
                <a:cubicBezTo>
                  <a:pt x="1293952" y="277352"/>
                  <a:pt x="1292778" y="279407"/>
                  <a:pt x="1291897" y="281755"/>
                </a:cubicBezTo>
                <a:cubicBezTo>
                  <a:pt x="1283973" y="303180"/>
                  <a:pt x="1274875" y="324605"/>
                  <a:pt x="1268418" y="346617"/>
                </a:cubicBezTo>
                <a:cubicBezTo>
                  <a:pt x="1258732" y="380369"/>
                  <a:pt x="1251982" y="415001"/>
                  <a:pt x="1242003" y="448753"/>
                </a:cubicBezTo>
                <a:cubicBezTo>
                  <a:pt x="1233198" y="478396"/>
                  <a:pt x="1231144" y="508332"/>
                  <a:pt x="1228502" y="538562"/>
                </a:cubicBezTo>
                <a:cubicBezTo>
                  <a:pt x="1225861" y="569966"/>
                  <a:pt x="1264015" y="601664"/>
                  <a:pt x="1302169" y="581413"/>
                </a:cubicBezTo>
                <a:cubicBezTo>
                  <a:pt x="1321834" y="571140"/>
                  <a:pt x="1341791" y="562042"/>
                  <a:pt x="1362923" y="555585"/>
                </a:cubicBezTo>
                <a:cubicBezTo>
                  <a:pt x="1393153" y="546193"/>
                  <a:pt x="1421035" y="528584"/>
                  <a:pt x="1453026" y="525942"/>
                </a:cubicBezTo>
                <a:cubicBezTo>
                  <a:pt x="1484136" y="523301"/>
                  <a:pt x="1510844" y="510093"/>
                  <a:pt x="1539607" y="495125"/>
                </a:cubicBezTo>
                <a:cubicBezTo>
                  <a:pt x="1538139" y="490429"/>
                  <a:pt x="1537259" y="488081"/>
                  <a:pt x="1535791" y="486614"/>
                </a:cubicBezTo>
                <a:close/>
                <a:moveTo>
                  <a:pt x="64210" y="641873"/>
                </a:moveTo>
                <a:cubicBezTo>
                  <a:pt x="66558" y="598729"/>
                  <a:pt x="76830" y="557053"/>
                  <a:pt x="85048" y="514789"/>
                </a:cubicBezTo>
                <a:cubicBezTo>
                  <a:pt x="90331" y="487494"/>
                  <a:pt x="92972" y="459319"/>
                  <a:pt x="98549" y="432024"/>
                </a:cubicBezTo>
                <a:cubicBezTo>
                  <a:pt x="105593" y="398566"/>
                  <a:pt x="116452" y="365694"/>
                  <a:pt x="122322" y="332236"/>
                </a:cubicBezTo>
                <a:cubicBezTo>
                  <a:pt x="135529" y="255634"/>
                  <a:pt x="156661" y="181086"/>
                  <a:pt x="175444" y="105658"/>
                </a:cubicBezTo>
                <a:cubicBezTo>
                  <a:pt x="182195" y="78657"/>
                  <a:pt x="187184" y="51362"/>
                  <a:pt x="193348" y="23186"/>
                </a:cubicBezTo>
                <a:cubicBezTo>
                  <a:pt x="181608" y="19077"/>
                  <a:pt x="171923" y="15555"/>
                  <a:pt x="159596" y="10859"/>
                </a:cubicBezTo>
                <a:cubicBezTo>
                  <a:pt x="149030" y="36393"/>
                  <a:pt x="138171" y="61047"/>
                  <a:pt x="128485" y="86287"/>
                </a:cubicBezTo>
                <a:cubicBezTo>
                  <a:pt x="121441" y="104191"/>
                  <a:pt x="116159" y="122681"/>
                  <a:pt x="110289" y="140877"/>
                </a:cubicBezTo>
                <a:cubicBezTo>
                  <a:pt x="100310" y="171401"/>
                  <a:pt x="89451" y="201631"/>
                  <a:pt x="81233" y="232448"/>
                </a:cubicBezTo>
                <a:cubicBezTo>
                  <a:pt x="68906" y="277646"/>
                  <a:pt x="64797" y="324898"/>
                  <a:pt x="50122" y="369510"/>
                </a:cubicBezTo>
                <a:cubicBezTo>
                  <a:pt x="49242" y="371858"/>
                  <a:pt x="48948" y="374206"/>
                  <a:pt x="48655" y="376553"/>
                </a:cubicBezTo>
                <a:cubicBezTo>
                  <a:pt x="34861" y="448460"/>
                  <a:pt x="22240" y="520659"/>
                  <a:pt x="6979" y="592272"/>
                </a:cubicBezTo>
                <a:cubicBezTo>
                  <a:pt x="-1239" y="630720"/>
                  <a:pt x="-65" y="668874"/>
                  <a:pt x="228" y="707322"/>
                </a:cubicBezTo>
                <a:cubicBezTo>
                  <a:pt x="522" y="729334"/>
                  <a:pt x="26643" y="751052"/>
                  <a:pt x="47774" y="748411"/>
                </a:cubicBezTo>
                <a:cubicBezTo>
                  <a:pt x="66558" y="746063"/>
                  <a:pt x="85048" y="741954"/>
                  <a:pt x="103538" y="739019"/>
                </a:cubicBezTo>
                <a:cubicBezTo>
                  <a:pt x="146388" y="732269"/>
                  <a:pt x="187771" y="718181"/>
                  <a:pt x="230915" y="711724"/>
                </a:cubicBezTo>
                <a:cubicBezTo>
                  <a:pt x="255568" y="707909"/>
                  <a:pt x="277580" y="696463"/>
                  <a:pt x="298125" y="677092"/>
                </a:cubicBezTo>
                <a:cubicBezTo>
                  <a:pt x="275233" y="675331"/>
                  <a:pt x="255275" y="672689"/>
                  <a:pt x="235611" y="672689"/>
                </a:cubicBezTo>
                <a:cubicBezTo>
                  <a:pt x="224751" y="672689"/>
                  <a:pt x="214186" y="679440"/>
                  <a:pt x="203326" y="679440"/>
                </a:cubicBezTo>
                <a:cubicBezTo>
                  <a:pt x="181608" y="679440"/>
                  <a:pt x="160476" y="680907"/>
                  <a:pt x="139051" y="685016"/>
                </a:cubicBezTo>
                <a:cubicBezTo>
                  <a:pt x="115572" y="689712"/>
                  <a:pt x="91505" y="691180"/>
                  <a:pt x="63917" y="694408"/>
                </a:cubicBezTo>
                <a:cubicBezTo>
                  <a:pt x="64210" y="676505"/>
                  <a:pt x="63330" y="659189"/>
                  <a:pt x="64210" y="641873"/>
                </a:cubicBezTo>
                <a:close/>
                <a:moveTo>
                  <a:pt x="1728323" y="230100"/>
                </a:moveTo>
                <a:cubicBezTo>
                  <a:pt x="1713942" y="254460"/>
                  <a:pt x="1703963" y="281755"/>
                  <a:pt x="1691930" y="307582"/>
                </a:cubicBezTo>
                <a:cubicBezTo>
                  <a:pt x="1684886" y="322257"/>
                  <a:pt x="1696626" y="333116"/>
                  <a:pt x="1701909" y="344269"/>
                </a:cubicBezTo>
                <a:cubicBezTo>
                  <a:pt x="1706311" y="353661"/>
                  <a:pt x="1715116" y="343095"/>
                  <a:pt x="1722160" y="342215"/>
                </a:cubicBezTo>
                <a:cubicBezTo>
                  <a:pt x="1726563" y="341628"/>
                  <a:pt x="1730965" y="341628"/>
                  <a:pt x="1733606" y="341334"/>
                </a:cubicBezTo>
                <a:cubicBezTo>
                  <a:pt x="1744466" y="317561"/>
                  <a:pt x="1753564" y="295549"/>
                  <a:pt x="1764717" y="274711"/>
                </a:cubicBezTo>
                <a:cubicBezTo>
                  <a:pt x="1783500" y="239492"/>
                  <a:pt x="1802871" y="204566"/>
                  <a:pt x="1823122" y="170227"/>
                </a:cubicBezTo>
                <a:cubicBezTo>
                  <a:pt x="1848950" y="126496"/>
                  <a:pt x="1837797" y="132073"/>
                  <a:pt x="1806099" y="108886"/>
                </a:cubicBezTo>
                <a:cubicBezTo>
                  <a:pt x="1779392" y="149682"/>
                  <a:pt x="1752390" y="189010"/>
                  <a:pt x="1728323" y="230100"/>
                </a:cubicBezTo>
                <a:close/>
                <a:moveTo>
                  <a:pt x="1670212" y="425567"/>
                </a:moveTo>
                <a:cubicBezTo>
                  <a:pt x="1654363" y="437600"/>
                  <a:pt x="1651721" y="451688"/>
                  <a:pt x="1662287" y="467830"/>
                </a:cubicBezTo>
                <a:cubicBezTo>
                  <a:pt x="1672559" y="483385"/>
                  <a:pt x="1687821" y="485440"/>
                  <a:pt x="1711007" y="473407"/>
                </a:cubicBezTo>
                <a:cubicBezTo>
                  <a:pt x="1710127" y="465482"/>
                  <a:pt x="1709246" y="456971"/>
                  <a:pt x="1708366" y="448460"/>
                </a:cubicBezTo>
                <a:cubicBezTo>
                  <a:pt x="1694278" y="439948"/>
                  <a:pt x="1682245" y="432904"/>
                  <a:pt x="1670212" y="42556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3"/>
          <p:cNvSpPr/>
          <p:nvPr/>
        </p:nvSpPr>
        <p:spPr>
          <a:xfrm rot="292966">
            <a:off x="3635299" y="3579273"/>
            <a:ext cx="4942924" cy="407176"/>
          </a:xfrm>
          <a:custGeom>
            <a:avLst/>
            <a:gdLst/>
            <a:ahLst/>
            <a:cxnLst/>
            <a:rect l="l" t="t" r="r" b="b"/>
            <a:pathLst>
              <a:path w="7424602" h="611605" extrusionOk="0">
                <a:moveTo>
                  <a:pt x="7358162" y="0"/>
                </a:moveTo>
                <a:cubicBezTo>
                  <a:pt x="7369167" y="38093"/>
                  <a:pt x="7375516" y="68991"/>
                  <a:pt x="7386943" y="98619"/>
                </a:cubicBezTo>
                <a:cubicBezTo>
                  <a:pt x="7397949" y="127401"/>
                  <a:pt x="7436042" y="144755"/>
                  <a:pt x="7421228" y="187081"/>
                </a:cubicBezTo>
                <a:cubicBezTo>
                  <a:pt x="7372976" y="200202"/>
                  <a:pt x="7326418" y="209937"/>
                  <a:pt x="7271394" y="198085"/>
                </a:cubicBezTo>
                <a:cubicBezTo>
                  <a:pt x="7209174" y="184541"/>
                  <a:pt x="7142300" y="191736"/>
                  <a:pt x="7077541" y="192160"/>
                </a:cubicBezTo>
                <a:cubicBezTo>
                  <a:pt x="6893000" y="193430"/>
                  <a:pt x="6708459" y="193430"/>
                  <a:pt x="6524341" y="198085"/>
                </a:cubicBezTo>
                <a:cubicBezTo>
                  <a:pt x="6347841" y="202741"/>
                  <a:pt x="6171766" y="213746"/>
                  <a:pt x="5995267" y="220095"/>
                </a:cubicBezTo>
                <a:cubicBezTo>
                  <a:pt x="5781944" y="227714"/>
                  <a:pt x="5569044" y="232369"/>
                  <a:pt x="5355722" y="240835"/>
                </a:cubicBezTo>
                <a:cubicBezTo>
                  <a:pt x="5194460" y="247183"/>
                  <a:pt x="5033198" y="259035"/>
                  <a:pt x="4871936" y="266230"/>
                </a:cubicBezTo>
                <a:cubicBezTo>
                  <a:pt x="4683586" y="275119"/>
                  <a:pt x="4494812" y="281467"/>
                  <a:pt x="4306038" y="289509"/>
                </a:cubicBezTo>
                <a:cubicBezTo>
                  <a:pt x="4263712" y="291202"/>
                  <a:pt x="4221386" y="295435"/>
                  <a:pt x="4179060" y="298398"/>
                </a:cubicBezTo>
                <a:cubicBezTo>
                  <a:pt x="3963198" y="313212"/>
                  <a:pt x="3747759" y="328026"/>
                  <a:pt x="3531897" y="342840"/>
                </a:cubicBezTo>
                <a:cubicBezTo>
                  <a:pt x="3368942" y="353845"/>
                  <a:pt x="3205564" y="364850"/>
                  <a:pt x="3042609" y="375854"/>
                </a:cubicBezTo>
                <a:cubicBezTo>
                  <a:pt x="2903780" y="385166"/>
                  <a:pt x="2764527" y="393631"/>
                  <a:pt x="2625698" y="403789"/>
                </a:cubicBezTo>
                <a:cubicBezTo>
                  <a:pt x="2489409" y="413524"/>
                  <a:pt x="2353543" y="426222"/>
                  <a:pt x="2217676" y="435534"/>
                </a:cubicBezTo>
                <a:cubicBezTo>
                  <a:pt x="1917162" y="456697"/>
                  <a:pt x="1616225" y="472357"/>
                  <a:pt x="1316134" y="497753"/>
                </a:cubicBezTo>
                <a:cubicBezTo>
                  <a:pt x="1033396" y="521879"/>
                  <a:pt x="751929" y="556163"/>
                  <a:pt x="469615" y="584098"/>
                </a:cubicBezTo>
                <a:cubicBezTo>
                  <a:pt x="348563" y="595949"/>
                  <a:pt x="226664" y="604838"/>
                  <a:pt x="105188" y="611186"/>
                </a:cubicBezTo>
                <a:cubicBezTo>
                  <a:pt x="43393" y="614573"/>
                  <a:pt x="21806" y="597642"/>
                  <a:pt x="6569" y="553200"/>
                </a:cubicBezTo>
                <a:cubicBezTo>
                  <a:pt x="-13324" y="491404"/>
                  <a:pt x="12495" y="448655"/>
                  <a:pt x="76830" y="457120"/>
                </a:cubicBezTo>
                <a:cubicBezTo>
                  <a:pt x="156826" y="468125"/>
                  <a:pt x="233013" y="453734"/>
                  <a:pt x="310893" y="444846"/>
                </a:cubicBezTo>
                <a:cubicBezTo>
                  <a:pt x="440833" y="430031"/>
                  <a:pt x="570774" y="414371"/>
                  <a:pt x="700714" y="400827"/>
                </a:cubicBezTo>
                <a:cubicBezTo>
                  <a:pt x="838274" y="386436"/>
                  <a:pt x="974987" y="358924"/>
                  <a:pt x="1114662" y="358501"/>
                </a:cubicBezTo>
                <a:cubicBezTo>
                  <a:pt x="1212012" y="358077"/>
                  <a:pt x="1308938" y="336491"/>
                  <a:pt x="1406711" y="331412"/>
                </a:cubicBezTo>
                <a:cubicBezTo>
                  <a:pt x="1502368" y="326333"/>
                  <a:pt x="1598448" y="316598"/>
                  <a:pt x="1694951" y="325486"/>
                </a:cubicBezTo>
                <a:cubicBezTo>
                  <a:pt x="1705956" y="326333"/>
                  <a:pt x="1718230" y="322524"/>
                  <a:pt x="1729235" y="318714"/>
                </a:cubicBezTo>
                <a:cubicBezTo>
                  <a:pt x="1738123" y="315751"/>
                  <a:pt x="1750398" y="303477"/>
                  <a:pt x="1753784" y="306017"/>
                </a:cubicBezTo>
                <a:cubicBezTo>
                  <a:pt x="1800766" y="338184"/>
                  <a:pt x="1843092" y="296282"/>
                  <a:pt x="1888804" y="299244"/>
                </a:cubicBezTo>
                <a:cubicBezTo>
                  <a:pt x="1934516" y="302207"/>
                  <a:pt x="1982767" y="282737"/>
                  <a:pt x="2026786" y="290779"/>
                </a:cubicBezTo>
                <a:cubicBezTo>
                  <a:pt x="2087312" y="301784"/>
                  <a:pt x="2142336" y="278505"/>
                  <a:pt x="2199476" y="278928"/>
                </a:cubicBezTo>
                <a:cubicBezTo>
                  <a:pt x="2306137" y="279774"/>
                  <a:pt x="2410683" y="252686"/>
                  <a:pt x="2515651" y="256918"/>
                </a:cubicBezTo>
                <a:cubicBezTo>
                  <a:pt x="2615540" y="261151"/>
                  <a:pt x="2715853" y="259881"/>
                  <a:pt x="2810240" y="239988"/>
                </a:cubicBezTo>
                <a:cubicBezTo>
                  <a:pt x="2923673" y="216286"/>
                  <a:pt x="3039223" y="246760"/>
                  <a:pt x="3149693" y="210783"/>
                </a:cubicBezTo>
                <a:cubicBezTo>
                  <a:pt x="3305876" y="227290"/>
                  <a:pt x="3457826" y="179462"/>
                  <a:pt x="3612739" y="178192"/>
                </a:cubicBezTo>
                <a:cubicBezTo>
                  <a:pt x="3711782" y="177346"/>
                  <a:pt x="3810401" y="175229"/>
                  <a:pt x="3909444" y="170574"/>
                </a:cubicBezTo>
                <a:cubicBezTo>
                  <a:pt x="3956003" y="168457"/>
                  <a:pt x="4002138" y="157452"/>
                  <a:pt x="4048696" y="153643"/>
                </a:cubicBezTo>
                <a:cubicBezTo>
                  <a:pt x="4086367" y="150680"/>
                  <a:pt x="4124460" y="153643"/>
                  <a:pt x="4162130" y="151950"/>
                </a:cubicBezTo>
                <a:cubicBezTo>
                  <a:pt x="4281912" y="147294"/>
                  <a:pt x="4402118" y="144331"/>
                  <a:pt x="4521477" y="135443"/>
                </a:cubicBezTo>
                <a:cubicBezTo>
                  <a:pt x="4571422" y="131634"/>
                  <a:pt x="4625176" y="161685"/>
                  <a:pt x="4672581" y="122322"/>
                </a:cubicBezTo>
                <a:cubicBezTo>
                  <a:pt x="4675967" y="119359"/>
                  <a:pt x="4688665" y="129941"/>
                  <a:pt x="4697553" y="131634"/>
                </a:cubicBezTo>
                <a:cubicBezTo>
                  <a:pt x="4720409" y="135443"/>
                  <a:pt x="4753847" y="148987"/>
                  <a:pt x="4765275" y="138829"/>
                </a:cubicBezTo>
                <a:cubicBezTo>
                  <a:pt x="4809717" y="99043"/>
                  <a:pt x="4862625" y="114703"/>
                  <a:pt x="4910453" y="110471"/>
                </a:cubicBezTo>
                <a:cubicBezTo>
                  <a:pt x="5016268" y="101159"/>
                  <a:pt x="5122929" y="100312"/>
                  <a:pt x="5229590" y="98196"/>
                </a:cubicBezTo>
                <a:cubicBezTo>
                  <a:pt x="5308316" y="96926"/>
                  <a:pt x="5386619" y="100312"/>
                  <a:pt x="5465346" y="100312"/>
                </a:cubicBezTo>
                <a:cubicBezTo>
                  <a:pt x="5482276" y="100312"/>
                  <a:pt x="5499206" y="96503"/>
                  <a:pt x="5516137" y="93117"/>
                </a:cubicBezTo>
                <a:cubicBezTo>
                  <a:pt x="5528411" y="90577"/>
                  <a:pt x="5541956" y="79996"/>
                  <a:pt x="5551691" y="83382"/>
                </a:cubicBezTo>
                <a:cubicBezTo>
                  <a:pt x="5662161" y="121052"/>
                  <a:pt x="5771362" y="64759"/>
                  <a:pt x="5883526" y="79996"/>
                </a:cubicBezTo>
                <a:cubicBezTo>
                  <a:pt x="5968178" y="91424"/>
                  <a:pt x="6057486" y="67298"/>
                  <a:pt x="6145101" y="61373"/>
                </a:cubicBezTo>
                <a:cubicBezTo>
                  <a:pt x="6168380" y="59680"/>
                  <a:pt x="6192082" y="65605"/>
                  <a:pt x="6215785" y="68145"/>
                </a:cubicBezTo>
                <a:cubicBezTo>
                  <a:pt x="6222980" y="68991"/>
                  <a:pt x="6232715" y="73647"/>
                  <a:pt x="6236948" y="70684"/>
                </a:cubicBezTo>
                <a:cubicBezTo>
                  <a:pt x="6280544" y="41056"/>
                  <a:pt x="6331335" y="47828"/>
                  <a:pt x="6379163" y="45289"/>
                </a:cubicBezTo>
                <a:cubicBezTo>
                  <a:pt x="6474396" y="40210"/>
                  <a:pt x="6570053" y="40210"/>
                  <a:pt x="6665286" y="38517"/>
                </a:cubicBezTo>
                <a:cubicBezTo>
                  <a:pt x="6679677" y="38093"/>
                  <a:pt x="6695338" y="44865"/>
                  <a:pt x="6708882" y="42326"/>
                </a:cubicBezTo>
                <a:cubicBezTo>
                  <a:pt x="6817659" y="22856"/>
                  <a:pt x="6927284" y="25396"/>
                  <a:pt x="7036908" y="26665"/>
                </a:cubicBezTo>
                <a:cubicBezTo>
                  <a:pt x="7120714" y="27935"/>
                  <a:pt x="7204519" y="26665"/>
                  <a:pt x="7288324" y="23279"/>
                </a:cubicBezTo>
                <a:cubicBezTo>
                  <a:pt x="7308217" y="23279"/>
                  <a:pt x="7328957" y="10158"/>
                  <a:pt x="735816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1140400" y="1890633"/>
            <a:ext cx="9911200" cy="174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1140400" y="4256061"/>
            <a:ext cx="9911200" cy="35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2000"/>
            </a:lvl1pPr>
            <a:lvl2pPr lvl="1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2pPr>
            <a:lvl3pPr lvl="2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3pPr>
            <a:lvl4pPr lvl="3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4pPr>
            <a:lvl5pPr lvl="4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5pPr>
            <a:lvl6pPr lvl="5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6pPr>
            <a:lvl7pPr lvl="6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7pPr>
            <a:lvl8pPr lvl="7" algn="ctr" rtl="0"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8pPr>
            <a:lvl9pPr lvl="8" algn="ctr" rtl="0">
              <a:spcBef>
                <a:spcPts val="1067"/>
              </a:spcBef>
              <a:spcAft>
                <a:spcPts val="1067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1522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dk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24905">
            <a:off x="9860003" y="4444205"/>
            <a:ext cx="2044083" cy="1470899"/>
          </a:xfrm>
          <a:custGeom>
            <a:avLst/>
            <a:gdLst/>
            <a:ahLst/>
            <a:cxnLst/>
            <a:rect l="l" t="t" r="r" b="b"/>
            <a:pathLst>
              <a:path w="3052986" h="2200086" extrusionOk="0">
                <a:moveTo>
                  <a:pt x="1244237" y="1820576"/>
                </a:moveTo>
                <a:cubicBezTo>
                  <a:pt x="1210588" y="1820576"/>
                  <a:pt x="1188858" y="1823247"/>
                  <a:pt x="1167949" y="1820165"/>
                </a:cubicBezTo>
                <a:cubicBezTo>
                  <a:pt x="1074863" y="1806397"/>
                  <a:pt x="980236" y="1797921"/>
                  <a:pt x="889718" y="1773930"/>
                </a:cubicBezTo>
                <a:cubicBezTo>
                  <a:pt x="812968" y="1753690"/>
                  <a:pt x="735602" y="1750813"/>
                  <a:pt x="658543" y="1739100"/>
                </a:cubicBezTo>
                <a:cubicBezTo>
                  <a:pt x="617703" y="1732884"/>
                  <a:pt x="577992" y="1719424"/>
                  <a:pt x="537305" y="1711719"/>
                </a:cubicBezTo>
                <a:cubicBezTo>
                  <a:pt x="461994" y="1697540"/>
                  <a:pt x="384884" y="1690553"/>
                  <a:pt x="311268" y="1670261"/>
                </a:cubicBezTo>
                <a:cubicBezTo>
                  <a:pt x="253526" y="1654336"/>
                  <a:pt x="193112" y="1666306"/>
                  <a:pt x="136346" y="1641647"/>
                </a:cubicBezTo>
                <a:cubicBezTo>
                  <a:pt x="111430" y="1630808"/>
                  <a:pt x="78706" y="1638770"/>
                  <a:pt x="49784" y="1635842"/>
                </a:cubicBezTo>
                <a:cubicBezTo>
                  <a:pt x="16084" y="1632503"/>
                  <a:pt x="10279" y="1604197"/>
                  <a:pt x="2727" y="1578100"/>
                </a:cubicBezTo>
                <a:cubicBezTo>
                  <a:pt x="-3438" y="1556421"/>
                  <a:pt x="56" y="1537516"/>
                  <a:pt x="21427" y="1527036"/>
                </a:cubicBezTo>
                <a:cubicBezTo>
                  <a:pt x="32088" y="1521814"/>
                  <a:pt x="43881" y="1519325"/>
                  <a:pt x="55743" y="1519792"/>
                </a:cubicBezTo>
                <a:cubicBezTo>
                  <a:pt x="101516" y="1522566"/>
                  <a:pt x="146826" y="1532430"/>
                  <a:pt x="193266" y="1521436"/>
                </a:cubicBezTo>
                <a:cubicBezTo>
                  <a:pt x="206007" y="1518405"/>
                  <a:pt x="221829" y="1525906"/>
                  <a:pt x="235597" y="1530478"/>
                </a:cubicBezTo>
                <a:cubicBezTo>
                  <a:pt x="252652" y="1536129"/>
                  <a:pt x="268218" y="1547739"/>
                  <a:pt x="286969" y="1532995"/>
                </a:cubicBezTo>
                <a:cubicBezTo>
                  <a:pt x="291592" y="1529399"/>
                  <a:pt x="301302" y="1530786"/>
                  <a:pt x="308288" y="1531916"/>
                </a:cubicBezTo>
                <a:cubicBezTo>
                  <a:pt x="372093" y="1542550"/>
                  <a:pt x="435948" y="1552465"/>
                  <a:pt x="499393" y="1565103"/>
                </a:cubicBezTo>
                <a:cubicBezTo>
                  <a:pt x="519941" y="1569110"/>
                  <a:pt x="539257" y="1580514"/>
                  <a:pt x="559652" y="1586730"/>
                </a:cubicBezTo>
                <a:cubicBezTo>
                  <a:pt x="574495" y="1591010"/>
                  <a:pt x="589723" y="1593815"/>
                  <a:pt x="605116" y="1595104"/>
                </a:cubicBezTo>
                <a:cubicBezTo>
                  <a:pt x="625665" y="1597107"/>
                  <a:pt x="646985" y="1596388"/>
                  <a:pt x="667790" y="1598597"/>
                </a:cubicBezTo>
                <a:cubicBezTo>
                  <a:pt x="723478" y="1604505"/>
                  <a:pt x="776648" y="1622434"/>
                  <a:pt x="832592" y="1630088"/>
                </a:cubicBezTo>
                <a:cubicBezTo>
                  <a:pt x="911962" y="1640979"/>
                  <a:pt x="995647" y="1634609"/>
                  <a:pt x="1070394" y="1672830"/>
                </a:cubicBezTo>
                <a:cubicBezTo>
                  <a:pt x="1100806" y="1660038"/>
                  <a:pt x="1129215" y="1676477"/>
                  <a:pt x="1158394" y="1679765"/>
                </a:cubicBezTo>
                <a:cubicBezTo>
                  <a:pt x="1181049" y="1682334"/>
                  <a:pt x="1202882" y="1691324"/>
                  <a:pt x="1225178" y="1696461"/>
                </a:cubicBezTo>
                <a:cubicBezTo>
                  <a:pt x="1233553" y="1697937"/>
                  <a:pt x="1242088" y="1698282"/>
                  <a:pt x="1250556" y="1697489"/>
                </a:cubicBezTo>
                <a:cubicBezTo>
                  <a:pt x="1265967" y="1696666"/>
                  <a:pt x="1284153" y="1689474"/>
                  <a:pt x="1296790" y="1694920"/>
                </a:cubicBezTo>
                <a:cubicBezTo>
                  <a:pt x="1343385" y="1714801"/>
                  <a:pt x="1395682" y="1708174"/>
                  <a:pt x="1441968" y="1729956"/>
                </a:cubicBezTo>
                <a:cubicBezTo>
                  <a:pt x="1456301" y="1736737"/>
                  <a:pt x="1477261" y="1728209"/>
                  <a:pt x="1493340" y="1733295"/>
                </a:cubicBezTo>
                <a:cubicBezTo>
                  <a:pt x="1520362" y="1741977"/>
                  <a:pt x="1544712" y="1760522"/>
                  <a:pt x="1572145" y="1766224"/>
                </a:cubicBezTo>
                <a:cubicBezTo>
                  <a:pt x="1599578" y="1771927"/>
                  <a:pt x="1629784" y="1762937"/>
                  <a:pt x="1657474" y="1767817"/>
                </a:cubicBezTo>
                <a:cubicBezTo>
                  <a:pt x="1687475" y="1772954"/>
                  <a:pt x="1715781" y="1787801"/>
                  <a:pt x="1745320" y="1796791"/>
                </a:cubicBezTo>
                <a:cubicBezTo>
                  <a:pt x="1764379" y="1802596"/>
                  <a:pt x="1784312" y="1805473"/>
                  <a:pt x="1803782" y="1809788"/>
                </a:cubicBezTo>
                <a:cubicBezTo>
                  <a:pt x="1833321" y="1816312"/>
                  <a:pt x="1862860" y="1822682"/>
                  <a:pt x="1892245" y="1829720"/>
                </a:cubicBezTo>
                <a:cubicBezTo>
                  <a:pt x="1898974" y="1831364"/>
                  <a:pt x="1908940" y="1839584"/>
                  <a:pt x="1910944" y="1837786"/>
                </a:cubicBezTo>
                <a:cubicBezTo>
                  <a:pt x="1939455" y="1811586"/>
                  <a:pt x="1966580" y="1837169"/>
                  <a:pt x="1993859" y="1839430"/>
                </a:cubicBezTo>
                <a:cubicBezTo>
                  <a:pt x="2026172" y="1842101"/>
                  <a:pt x="2058177" y="1848060"/>
                  <a:pt x="2090284" y="1852889"/>
                </a:cubicBezTo>
                <a:cubicBezTo>
                  <a:pt x="2164774" y="1864157"/>
                  <a:pt x="2239280" y="1875493"/>
                  <a:pt x="2313804" y="1886897"/>
                </a:cubicBezTo>
                <a:cubicBezTo>
                  <a:pt x="2319249" y="1887719"/>
                  <a:pt x="2327109" y="1886435"/>
                  <a:pt x="2329678" y="1889517"/>
                </a:cubicBezTo>
                <a:cubicBezTo>
                  <a:pt x="2355056" y="1920341"/>
                  <a:pt x="2399184" y="1898610"/>
                  <a:pt x="2426104" y="1924759"/>
                </a:cubicBezTo>
                <a:cubicBezTo>
                  <a:pt x="2430616" y="1928096"/>
                  <a:pt x="2436279" y="1929484"/>
                  <a:pt x="2441823" y="1928612"/>
                </a:cubicBezTo>
                <a:cubicBezTo>
                  <a:pt x="2497151" y="1920289"/>
                  <a:pt x="2548215" y="1945102"/>
                  <a:pt x="2601591" y="1951678"/>
                </a:cubicBezTo>
                <a:cubicBezTo>
                  <a:pt x="2647055" y="1957277"/>
                  <a:pt x="2698170" y="1956815"/>
                  <a:pt x="2737778" y="1975514"/>
                </a:cubicBezTo>
                <a:cubicBezTo>
                  <a:pt x="2788482" y="1999556"/>
                  <a:pt x="2845916" y="1995138"/>
                  <a:pt x="2893949" y="2025345"/>
                </a:cubicBezTo>
                <a:cubicBezTo>
                  <a:pt x="2912289" y="2036853"/>
                  <a:pt x="2939670" y="2032897"/>
                  <a:pt x="2961606" y="2040038"/>
                </a:cubicBezTo>
                <a:cubicBezTo>
                  <a:pt x="2989912" y="2049233"/>
                  <a:pt x="3022174" y="2053908"/>
                  <a:pt x="3016061" y="2100451"/>
                </a:cubicBezTo>
                <a:cubicBezTo>
                  <a:pt x="3013800" y="2117507"/>
                  <a:pt x="3037329" y="2137182"/>
                  <a:pt x="3046525" y="2156961"/>
                </a:cubicBezTo>
                <a:cubicBezTo>
                  <a:pt x="3051302" y="2167235"/>
                  <a:pt x="3055771" y="2183880"/>
                  <a:pt x="3050840" y="2190455"/>
                </a:cubicBezTo>
                <a:cubicBezTo>
                  <a:pt x="3045240" y="2197904"/>
                  <a:pt x="3027928" y="2201757"/>
                  <a:pt x="3017448" y="2199394"/>
                </a:cubicBezTo>
                <a:cubicBezTo>
                  <a:pt x="2964175" y="2187578"/>
                  <a:pt x="2911467" y="2172937"/>
                  <a:pt x="2858194" y="2159837"/>
                </a:cubicBezTo>
                <a:cubicBezTo>
                  <a:pt x="2829888" y="2152799"/>
                  <a:pt x="2801377" y="2146583"/>
                  <a:pt x="2772865" y="2140573"/>
                </a:cubicBezTo>
                <a:cubicBezTo>
                  <a:pt x="2691595" y="2123449"/>
                  <a:pt x="2610307" y="2106325"/>
                  <a:pt x="2529002" y="2089201"/>
                </a:cubicBezTo>
                <a:cubicBezTo>
                  <a:pt x="2425898" y="2067727"/>
                  <a:pt x="2323000" y="2045380"/>
                  <a:pt x="2219639" y="2025345"/>
                </a:cubicBezTo>
                <a:cubicBezTo>
                  <a:pt x="2133950" y="2008752"/>
                  <a:pt x="2046258" y="2000378"/>
                  <a:pt x="1962059" y="1978442"/>
                </a:cubicBezTo>
                <a:cubicBezTo>
                  <a:pt x="1857260" y="1951164"/>
                  <a:pt x="1747786" y="1948082"/>
                  <a:pt x="1645042" y="1912378"/>
                </a:cubicBezTo>
                <a:cubicBezTo>
                  <a:pt x="1626699" y="1905111"/>
                  <a:pt x="1607992" y="1898801"/>
                  <a:pt x="1588995" y="1893473"/>
                </a:cubicBezTo>
                <a:cubicBezTo>
                  <a:pt x="1564850" y="1887822"/>
                  <a:pt x="1540037" y="1885254"/>
                  <a:pt x="1515584" y="1880990"/>
                </a:cubicBezTo>
                <a:cubicBezTo>
                  <a:pt x="1447876" y="1869174"/>
                  <a:pt x="1380116" y="1857718"/>
                  <a:pt x="1312613" y="1845029"/>
                </a:cubicBezTo>
                <a:cubicBezTo>
                  <a:pt x="1294941" y="1841690"/>
                  <a:pt x="1278040" y="1834292"/>
                  <a:pt x="1260984" y="1828179"/>
                </a:cubicBezTo>
                <a:cubicBezTo>
                  <a:pt x="1255226" y="1826050"/>
                  <a:pt x="1249629" y="1823509"/>
                  <a:pt x="1244237" y="1820576"/>
                </a:cubicBezTo>
                <a:close/>
                <a:moveTo>
                  <a:pt x="2324078" y="869216"/>
                </a:moveTo>
                <a:cubicBezTo>
                  <a:pt x="2311287" y="827091"/>
                  <a:pt x="2302297" y="820926"/>
                  <a:pt x="2261661" y="829403"/>
                </a:cubicBezTo>
                <a:cubicBezTo>
                  <a:pt x="2253306" y="830563"/>
                  <a:pt x="2244870" y="831027"/>
                  <a:pt x="2236438" y="830790"/>
                </a:cubicBezTo>
                <a:cubicBezTo>
                  <a:pt x="2188148" y="832434"/>
                  <a:pt x="2139704" y="832947"/>
                  <a:pt x="2091466" y="835927"/>
                </a:cubicBezTo>
                <a:cubicBezTo>
                  <a:pt x="2054221" y="838341"/>
                  <a:pt x="2017233" y="844455"/>
                  <a:pt x="1980039" y="848051"/>
                </a:cubicBezTo>
                <a:cubicBezTo>
                  <a:pt x="1885772" y="857092"/>
                  <a:pt x="1791350" y="864490"/>
                  <a:pt x="1697493" y="874816"/>
                </a:cubicBezTo>
                <a:cubicBezTo>
                  <a:pt x="1621668" y="883086"/>
                  <a:pt x="1546356" y="895673"/>
                  <a:pt x="1470582" y="904252"/>
                </a:cubicBezTo>
                <a:cubicBezTo>
                  <a:pt x="1445667" y="907026"/>
                  <a:pt x="1419210" y="898498"/>
                  <a:pt x="1394860" y="903327"/>
                </a:cubicBezTo>
                <a:cubicBezTo>
                  <a:pt x="1335320" y="915143"/>
                  <a:pt x="1274855" y="914218"/>
                  <a:pt x="1215057" y="919766"/>
                </a:cubicBezTo>
                <a:cubicBezTo>
                  <a:pt x="1133941" y="927318"/>
                  <a:pt x="1051797" y="922694"/>
                  <a:pt x="970269" y="926856"/>
                </a:cubicBezTo>
                <a:cubicBezTo>
                  <a:pt x="899427" y="930503"/>
                  <a:pt x="828739" y="937644"/>
                  <a:pt x="758308" y="945966"/>
                </a:cubicBezTo>
                <a:cubicBezTo>
                  <a:pt x="709864" y="951668"/>
                  <a:pt x="661985" y="962354"/>
                  <a:pt x="613747" y="969905"/>
                </a:cubicBezTo>
                <a:cubicBezTo>
                  <a:pt x="600339" y="971960"/>
                  <a:pt x="585852" y="968313"/>
                  <a:pt x="572649" y="971292"/>
                </a:cubicBezTo>
                <a:cubicBezTo>
                  <a:pt x="510592" y="985420"/>
                  <a:pt x="449356" y="1004119"/>
                  <a:pt x="384627" y="1002424"/>
                </a:cubicBezTo>
                <a:cubicBezTo>
                  <a:pt x="371936" y="1002450"/>
                  <a:pt x="359306" y="1004178"/>
                  <a:pt x="347074" y="1007561"/>
                </a:cubicBezTo>
                <a:cubicBezTo>
                  <a:pt x="285428" y="1022665"/>
                  <a:pt x="224090" y="1038384"/>
                  <a:pt x="162648" y="1053796"/>
                </a:cubicBezTo>
                <a:cubicBezTo>
                  <a:pt x="104136" y="1068745"/>
                  <a:pt x="96533" y="1078198"/>
                  <a:pt x="93142" y="1138714"/>
                </a:cubicBezTo>
                <a:cubicBezTo>
                  <a:pt x="90676" y="1183151"/>
                  <a:pt x="115848" y="1205190"/>
                  <a:pt x="158590" y="1195686"/>
                </a:cubicBezTo>
                <a:cubicBezTo>
                  <a:pt x="165782" y="1194093"/>
                  <a:pt x="172461" y="1190549"/>
                  <a:pt x="179653" y="1189059"/>
                </a:cubicBezTo>
                <a:cubicBezTo>
                  <a:pt x="218850" y="1180582"/>
                  <a:pt x="257944" y="1171233"/>
                  <a:pt x="297449" y="1164554"/>
                </a:cubicBezTo>
                <a:cubicBezTo>
                  <a:pt x="346150" y="1156283"/>
                  <a:pt x="395364" y="1151095"/>
                  <a:pt x="444116" y="1143132"/>
                </a:cubicBezTo>
                <a:cubicBezTo>
                  <a:pt x="535404" y="1128183"/>
                  <a:pt x="626128" y="1108867"/>
                  <a:pt x="717878" y="1097565"/>
                </a:cubicBezTo>
                <a:cubicBezTo>
                  <a:pt x="824989" y="1084414"/>
                  <a:pt x="932973" y="1077787"/>
                  <a:pt x="1040546" y="1068643"/>
                </a:cubicBezTo>
                <a:cubicBezTo>
                  <a:pt x="1093306" y="1064122"/>
                  <a:pt x="1146065" y="1059447"/>
                  <a:pt x="1198875" y="1056211"/>
                </a:cubicBezTo>
                <a:cubicBezTo>
                  <a:pt x="1300695" y="1049892"/>
                  <a:pt x="1402617" y="1045320"/>
                  <a:pt x="1504385" y="1038538"/>
                </a:cubicBezTo>
                <a:cubicBezTo>
                  <a:pt x="1584217" y="1033401"/>
                  <a:pt x="1664050" y="1027134"/>
                  <a:pt x="1743574" y="1018709"/>
                </a:cubicBezTo>
                <a:cubicBezTo>
                  <a:pt x="1810614" y="1011568"/>
                  <a:pt x="1877141" y="1000574"/>
                  <a:pt x="1943925" y="991379"/>
                </a:cubicBezTo>
                <a:cubicBezTo>
                  <a:pt x="1985588" y="985574"/>
                  <a:pt x="2027148" y="978176"/>
                  <a:pt x="2069016" y="974580"/>
                </a:cubicBezTo>
                <a:cubicBezTo>
                  <a:pt x="2125217" y="969803"/>
                  <a:pt x="2181778" y="968570"/>
                  <a:pt x="2238082" y="964614"/>
                </a:cubicBezTo>
                <a:cubicBezTo>
                  <a:pt x="2273169" y="962200"/>
                  <a:pt x="2308050" y="957627"/>
                  <a:pt x="2354748" y="952850"/>
                </a:cubicBezTo>
                <a:cubicBezTo>
                  <a:pt x="2341185" y="916376"/>
                  <a:pt x="2331322" y="893155"/>
                  <a:pt x="2324078" y="869216"/>
                </a:cubicBezTo>
                <a:close/>
                <a:moveTo>
                  <a:pt x="1998379" y="32159"/>
                </a:moveTo>
                <a:cubicBezTo>
                  <a:pt x="1868511" y="73257"/>
                  <a:pt x="1739002" y="115793"/>
                  <a:pt x="1609236" y="157301"/>
                </a:cubicBezTo>
                <a:cubicBezTo>
                  <a:pt x="1573583" y="168757"/>
                  <a:pt x="1537571" y="179135"/>
                  <a:pt x="1501611" y="189409"/>
                </a:cubicBezTo>
                <a:cubicBezTo>
                  <a:pt x="1465651" y="199683"/>
                  <a:pt x="1430153" y="208160"/>
                  <a:pt x="1394963" y="219102"/>
                </a:cubicBezTo>
                <a:cubicBezTo>
                  <a:pt x="1357718" y="230712"/>
                  <a:pt x="1326740" y="257837"/>
                  <a:pt x="1282715" y="254600"/>
                </a:cubicBezTo>
                <a:cubicBezTo>
                  <a:pt x="1261549" y="253008"/>
                  <a:pt x="1239459" y="272478"/>
                  <a:pt x="1216958" y="279875"/>
                </a:cubicBezTo>
                <a:cubicBezTo>
                  <a:pt x="1124488" y="310339"/>
                  <a:pt x="1029604" y="332788"/>
                  <a:pt x="942528" y="377893"/>
                </a:cubicBezTo>
                <a:cubicBezTo>
                  <a:pt x="939292" y="379537"/>
                  <a:pt x="935234" y="382157"/>
                  <a:pt x="932254" y="381489"/>
                </a:cubicBezTo>
                <a:cubicBezTo>
                  <a:pt x="892697" y="372345"/>
                  <a:pt x="865059" y="398802"/>
                  <a:pt x="832027" y="411285"/>
                </a:cubicBezTo>
                <a:cubicBezTo>
                  <a:pt x="799919" y="423358"/>
                  <a:pt x="773360" y="455979"/>
                  <a:pt x="731646" y="443393"/>
                </a:cubicBezTo>
                <a:cubicBezTo>
                  <a:pt x="720704" y="440105"/>
                  <a:pt x="704984" y="449866"/>
                  <a:pt x="692244" y="455414"/>
                </a:cubicBezTo>
                <a:cubicBezTo>
                  <a:pt x="617240" y="488086"/>
                  <a:pt x="545730" y="528619"/>
                  <a:pt x="466206" y="551480"/>
                </a:cubicBezTo>
                <a:cubicBezTo>
                  <a:pt x="422951" y="563963"/>
                  <a:pt x="375534" y="575059"/>
                  <a:pt x="340756" y="601105"/>
                </a:cubicBezTo>
                <a:cubicBezTo>
                  <a:pt x="293545" y="636500"/>
                  <a:pt x="238011" y="649292"/>
                  <a:pt x="188026" y="676673"/>
                </a:cubicBezTo>
                <a:cubicBezTo>
                  <a:pt x="145696" y="700048"/>
                  <a:pt x="132339" y="720186"/>
                  <a:pt x="149497" y="766934"/>
                </a:cubicBezTo>
                <a:cubicBezTo>
                  <a:pt x="163676" y="805566"/>
                  <a:pt x="196605" y="820104"/>
                  <a:pt x="236316" y="804487"/>
                </a:cubicBezTo>
                <a:cubicBezTo>
                  <a:pt x="282294" y="786353"/>
                  <a:pt x="327656" y="766523"/>
                  <a:pt x="373993" y="749314"/>
                </a:cubicBezTo>
                <a:cubicBezTo>
                  <a:pt x="500574" y="702359"/>
                  <a:pt x="627617" y="656844"/>
                  <a:pt x="754147" y="609890"/>
                </a:cubicBezTo>
                <a:cubicBezTo>
                  <a:pt x="792984" y="595557"/>
                  <a:pt x="831205" y="579066"/>
                  <a:pt x="869734" y="564477"/>
                </a:cubicBezTo>
                <a:cubicBezTo>
                  <a:pt x="934155" y="540435"/>
                  <a:pt x="999089" y="517677"/>
                  <a:pt x="1063458" y="493635"/>
                </a:cubicBezTo>
                <a:cubicBezTo>
                  <a:pt x="1131835" y="467948"/>
                  <a:pt x="1199081" y="439540"/>
                  <a:pt x="1268176" y="416268"/>
                </a:cubicBezTo>
                <a:cubicBezTo>
                  <a:pt x="1326381" y="396695"/>
                  <a:pt x="1386846" y="383955"/>
                  <a:pt x="1445615" y="366026"/>
                </a:cubicBezTo>
                <a:cubicBezTo>
                  <a:pt x="1495703" y="350615"/>
                  <a:pt x="1544301" y="330631"/>
                  <a:pt x="1594595" y="315630"/>
                </a:cubicBezTo>
                <a:cubicBezTo>
                  <a:pt x="1724309" y="276896"/>
                  <a:pt x="1854794" y="240730"/>
                  <a:pt x="1984406" y="201584"/>
                </a:cubicBezTo>
                <a:cubicBezTo>
                  <a:pt x="2042046" y="184169"/>
                  <a:pt x="2098247" y="162028"/>
                  <a:pt x="2157633" y="141171"/>
                </a:cubicBezTo>
                <a:lnTo>
                  <a:pt x="2112426" y="0"/>
                </a:lnTo>
                <a:cubicBezTo>
                  <a:pt x="2078006" y="9607"/>
                  <a:pt x="2037730" y="19624"/>
                  <a:pt x="1998379" y="3215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 rot="-9770043">
            <a:off x="600352" y="795393"/>
            <a:ext cx="2034357" cy="1466027"/>
          </a:xfrm>
          <a:custGeom>
            <a:avLst/>
            <a:gdLst/>
            <a:ahLst/>
            <a:cxnLst/>
            <a:rect l="l" t="t" r="r" b="b"/>
            <a:pathLst>
              <a:path w="3052986" h="2200086" extrusionOk="0">
                <a:moveTo>
                  <a:pt x="1244237" y="1820576"/>
                </a:moveTo>
                <a:cubicBezTo>
                  <a:pt x="1210588" y="1820576"/>
                  <a:pt x="1188858" y="1823247"/>
                  <a:pt x="1167949" y="1820165"/>
                </a:cubicBezTo>
                <a:cubicBezTo>
                  <a:pt x="1074863" y="1806397"/>
                  <a:pt x="980236" y="1797921"/>
                  <a:pt x="889718" y="1773930"/>
                </a:cubicBezTo>
                <a:cubicBezTo>
                  <a:pt x="812968" y="1753690"/>
                  <a:pt x="735602" y="1750813"/>
                  <a:pt x="658543" y="1739100"/>
                </a:cubicBezTo>
                <a:cubicBezTo>
                  <a:pt x="617703" y="1732884"/>
                  <a:pt x="577992" y="1719424"/>
                  <a:pt x="537305" y="1711719"/>
                </a:cubicBezTo>
                <a:cubicBezTo>
                  <a:pt x="461994" y="1697540"/>
                  <a:pt x="384884" y="1690553"/>
                  <a:pt x="311268" y="1670261"/>
                </a:cubicBezTo>
                <a:cubicBezTo>
                  <a:pt x="253526" y="1654336"/>
                  <a:pt x="193112" y="1666306"/>
                  <a:pt x="136346" y="1641647"/>
                </a:cubicBezTo>
                <a:cubicBezTo>
                  <a:pt x="111430" y="1630808"/>
                  <a:pt x="78706" y="1638770"/>
                  <a:pt x="49784" y="1635842"/>
                </a:cubicBezTo>
                <a:cubicBezTo>
                  <a:pt x="16084" y="1632503"/>
                  <a:pt x="10279" y="1604197"/>
                  <a:pt x="2727" y="1578100"/>
                </a:cubicBezTo>
                <a:cubicBezTo>
                  <a:pt x="-3438" y="1556421"/>
                  <a:pt x="56" y="1537516"/>
                  <a:pt x="21427" y="1527036"/>
                </a:cubicBezTo>
                <a:cubicBezTo>
                  <a:pt x="32088" y="1521814"/>
                  <a:pt x="43881" y="1519325"/>
                  <a:pt x="55743" y="1519792"/>
                </a:cubicBezTo>
                <a:cubicBezTo>
                  <a:pt x="101516" y="1522566"/>
                  <a:pt x="146826" y="1532430"/>
                  <a:pt x="193266" y="1521436"/>
                </a:cubicBezTo>
                <a:cubicBezTo>
                  <a:pt x="206007" y="1518405"/>
                  <a:pt x="221829" y="1525906"/>
                  <a:pt x="235597" y="1530478"/>
                </a:cubicBezTo>
                <a:cubicBezTo>
                  <a:pt x="252652" y="1536129"/>
                  <a:pt x="268218" y="1547739"/>
                  <a:pt x="286969" y="1532995"/>
                </a:cubicBezTo>
                <a:cubicBezTo>
                  <a:pt x="291592" y="1529399"/>
                  <a:pt x="301302" y="1530786"/>
                  <a:pt x="308288" y="1531916"/>
                </a:cubicBezTo>
                <a:cubicBezTo>
                  <a:pt x="372093" y="1542550"/>
                  <a:pt x="435948" y="1552465"/>
                  <a:pt x="499393" y="1565103"/>
                </a:cubicBezTo>
                <a:cubicBezTo>
                  <a:pt x="519941" y="1569110"/>
                  <a:pt x="539257" y="1580514"/>
                  <a:pt x="559652" y="1586730"/>
                </a:cubicBezTo>
                <a:cubicBezTo>
                  <a:pt x="574495" y="1591010"/>
                  <a:pt x="589723" y="1593815"/>
                  <a:pt x="605116" y="1595104"/>
                </a:cubicBezTo>
                <a:cubicBezTo>
                  <a:pt x="625665" y="1597107"/>
                  <a:pt x="646985" y="1596388"/>
                  <a:pt x="667790" y="1598597"/>
                </a:cubicBezTo>
                <a:cubicBezTo>
                  <a:pt x="723478" y="1604505"/>
                  <a:pt x="776648" y="1622434"/>
                  <a:pt x="832592" y="1630088"/>
                </a:cubicBezTo>
                <a:cubicBezTo>
                  <a:pt x="911962" y="1640979"/>
                  <a:pt x="995647" y="1634609"/>
                  <a:pt x="1070394" y="1672830"/>
                </a:cubicBezTo>
                <a:cubicBezTo>
                  <a:pt x="1100806" y="1660038"/>
                  <a:pt x="1129215" y="1676477"/>
                  <a:pt x="1158394" y="1679765"/>
                </a:cubicBezTo>
                <a:cubicBezTo>
                  <a:pt x="1181049" y="1682334"/>
                  <a:pt x="1202882" y="1691324"/>
                  <a:pt x="1225178" y="1696461"/>
                </a:cubicBezTo>
                <a:cubicBezTo>
                  <a:pt x="1233553" y="1697937"/>
                  <a:pt x="1242088" y="1698282"/>
                  <a:pt x="1250556" y="1697489"/>
                </a:cubicBezTo>
                <a:cubicBezTo>
                  <a:pt x="1265967" y="1696666"/>
                  <a:pt x="1284153" y="1689474"/>
                  <a:pt x="1296790" y="1694920"/>
                </a:cubicBezTo>
                <a:cubicBezTo>
                  <a:pt x="1343385" y="1714801"/>
                  <a:pt x="1395682" y="1708174"/>
                  <a:pt x="1441968" y="1729956"/>
                </a:cubicBezTo>
                <a:cubicBezTo>
                  <a:pt x="1456301" y="1736737"/>
                  <a:pt x="1477261" y="1728209"/>
                  <a:pt x="1493340" y="1733295"/>
                </a:cubicBezTo>
                <a:cubicBezTo>
                  <a:pt x="1520362" y="1741977"/>
                  <a:pt x="1544712" y="1760522"/>
                  <a:pt x="1572145" y="1766224"/>
                </a:cubicBezTo>
                <a:cubicBezTo>
                  <a:pt x="1599578" y="1771927"/>
                  <a:pt x="1629784" y="1762937"/>
                  <a:pt x="1657474" y="1767817"/>
                </a:cubicBezTo>
                <a:cubicBezTo>
                  <a:pt x="1687475" y="1772954"/>
                  <a:pt x="1715781" y="1787801"/>
                  <a:pt x="1745320" y="1796791"/>
                </a:cubicBezTo>
                <a:cubicBezTo>
                  <a:pt x="1764379" y="1802596"/>
                  <a:pt x="1784312" y="1805473"/>
                  <a:pt x="1803782" y="1809788"/>
                </a:cubicBezTo>
                <a:cubicBezTo>
                  <a:pt x="1833321" y="1816312"/>
                  <a:pt x="1862860" y="1822682"/>
                  <a:pt x="1892245" y="1829720"/>
                </a:cubicBezTo>
                <a:cubicBezTo>
                  <a:pt x="1898974" y="1831364"/>
                  <a:pt x="1908940" y="1839584"/>
                  <a:pt x="1910944" y="1837786"/>
                </a:cubicBezTo>
                <a:cubicBezTo>
                  <a:pt x="1939455" y="1811586"/>
                  <a:pt x="1966580" y="1837169"/>
                  <a:pt x="1993859" y="1839430"/>
                </a:cubicBezTo>
                <a:cubicBezTo>
                  <a:pt x="2026172" y="1842101"/>
                  <a:pt x="2058177" y="1848060"/>
                  <a:pt x="2090284" y="1852889"/>
                </a:cubicBezTo>
                <a:cubicBezTo>
                  <a:pt x="2164774" y="1864157"/>
                  <a:pt x="2239280" y="1875493"/>
                  <a:pt x="2313804" y="1886897"/>
                </a:cubicBezTo>
                <a:cubicBezTo>
                  <a:pt x="2319249" y="1887719"/>
                  <a:pt x="2327109" y="1886435"/>
                  <a:pt x="2329678" y="1889517"/>
                </a:cubicBezTo>
                <a:cubicBezTo>
                  <a:pt x="2355056" y="1920341"/>
                  <a:pt x="2399184" y="1898610"/>
                  <a:pt x="2426104" y="1924759"/>
                </a:cubicBezTo>
                <a:cubicBezTo>
                  <a:pt x="2430616" y="1928096"/>
                  <a:pt x="2436279" y="1929484"/>
                  <a:pt x="2441823" y="1928612"/>
                </a:cubicBezTo>
                <a:cubicBezTo>
                  <a:pt x="2497151" y="1920289"/>
                  <a:pt x="2548215" y="1945102"/>
                  <a:pt x="2601591" y="1951678"/>
                </a:cubicBezTo>
                <a:cubicBezTo>
                  <a:pt x="2647055" y="1957277"/>
                  <a:pt x="2698170" y="1956815"/>
                  <a:pt x="2737778" y="1975514"/>
                </a:cubicBezTo>
                <a:cubicBezTo>
                  <a:pt x="2788482" y="1999556"/>
                  <a:pt x="2845916" y="1995138"/>
                  <a:pt x="2893949" y="2025345"/>
                </a:cubicBezTo>
                <a:cubicBezTo>
                  <a:pt x="2912289" y="2036853"/>
                  <a:pt x="2939670" y="2032897"/>
                  <a:pt x="2961606" y="2040038"/>
                </a:cubicBezTo>
                <a:cubicBezTo>
                  <a:pt x="2989912" y="2049233"/>
                  <a:pt x="3022174" y="2053908"/>
                  <a:pt x="3016061" y="2100451"/>
                </a:cubicBezTo>
                <a:cubicBezTo>
                  <a:pt x="3013800" y="2117507"/>
                  <a:pt x="3037329" y="2137182"/>
                  <a:pt x="3046525" y="2156961"/>
                </a:cubicBezTo>
                <a:cubicBezTo>
                  <a:pt x="3051302" y="2167235"/>
                  <a:pt x="3055771" y="2183880"/>
                  <a:pt x="3050840" y="2190455"/>
                </a:cubicBezTo>
                <a:cubicBezTo>
                  <a:pt x="3045240" y="2197904"/>
                  <a:pt x="3027928" y="2201757"/>
                  <a:pt x="3017448" y="2199394"/>
                </a:cubicBezTo>
                <a:cubicBezTo>
                  <a:pt x="2964175" y="2187578"/>
                  <a:pt x="2911467" y="2172937"/>
                  <a:pt x="2858194" y="2159837"/>
                </a:cubicBezTo>
                <a:cubicBezTo>
                  <a:pt x="2829888" y="2152799"/>
                  <a:pt x="2801377" y="2146583"/>
                  <a:pt x="2772865" y="2140573"/>
                </a:cubicBezTo>
                <a:cubicBezTo>
                  <a:pt x="2691595" y="2123449"/>
                  <a:pt x="2610307" y="2106325"/>
                  <a:pt x="2529002" y="2089201"/>
                </a:cubicBezTo>
                <a:cubicBezTo>
                  <a:pt x="2425898" y="2067727"/>
                  <a:pt x="2323000" y="2045380"/>
                  <a:pt x="2219639" y="2025345"/>
                </a:cubicBezTo>
                <a:cubicBezTo>
                  <a:pt x="2133950" y="2008752"/>
                  <a:pt x="2046258" y="2000378"/>
                  <a:pt x="1962059" y="1978442"/>
                </a:cubicBezTo>
                <a:cubicBezTo>
                  <a:pt x="1857260" y="1951164"/>
                  <a:pt x="1747786" y="1948082"/>
                  <a:pt x="1645042" y="1912378"/>
                </a:cubicBezTo>
                <a:cubicBezTo>
                  <a:pt x="1626699" y="1905111"/>
                  <a:pt x="1607992" y="1898801"/>
                  <a:pt x="1588995" y="1893473"/>
                </a:cubicBezTo>
                <a:cubicBezTo>
                  <a:pt x="1564850" y="1887822"/>
                  <a:pt x="1540037" y="1885254"/>
                  <a:pt x="1515584" y="1880990"/>
                </a:cubicBezTo>
                <a:cubicBezTo>
                  <a:pt x="1447876" y="1869174"/>
                  <a:pt x="1380116" y="1857718"/>
                  <a:pt x="1312613" y="1845029"/>
                </a:cubicBezTo>
                <a:cubicBezTo>
                  <a:pt x="1294941" y="1841690"/>
                  <a:pt x="1278040" y="1834292"/>
                  <a:pt x="1260984" y="1828179"/>
                </a:cubicBezTo>
                <a:cubicBezTo>
                  <a:pt x="1255226" y="1826050"/>
                  <a:pt x="1249629" y="1823509"/>
                  <a:pt x="1244237" y="1820576"/>
                </a:cubicBezTo>
                <a:close/>
                <a:moveTo>
                  <a:pt x="2324078" y="869216"/>
                </a:moveTo>
                <a:cubicBezTo>
                  <a:pt x="2311287" y="827091"/>
                  <a:pt x="2302297" y="820926"/>
                  <a:pt x="2261661" y="829403"/>
                </a:cubicBezTo>
                <a:cubicBezTo>
                  <a:pt x="2253306" y="830563"/>
                  <a:pt x="2244870" y="831027"/>
                  <a:pt x="2236438" y="830790"/>
                </a:cubicBezTo>
                <a:cubicBezTo>
                  <a:pt x="2188148" y="832434"/>
                  <a:pt x="2139704" y="832947"/>
                  <a:pt x="2091466" y="835927"/>
                </a:cubicBezTo>
                <a:cubicBezTo>
                  <a:pt x="2054221" y="838341"/>
                  <a:pt x="2017233" y="844455"/>
                  <a:pt x="1980039" y="848051"/>
                </a:cubicBezTo>
                <a:cubicBezTo>
                  <a:pt x="1885772" y="857092"/>
                  <a:pt x="1791350" y="864490"/>
                  <a:pt x="1697493" y="874816"/>
                </a:cubicBezTo>
                <a:cubicBezTo>
                  <a:pt x="1621668" y="883086"/>
                  <a:pt x="1546356" y="895673"/>
                  <a:pt x="1470582" y="904252"/>
                </a:cubicBezTo>
                <a:cubicBezTo>
                  <a:pt x="1445667" y="907026"/>
                  <a:pt x="1419210" y="898498"/>
                  <a:pt x="1394860" y="903327"/>
                </a:cubicBezTo>
                <a:cubicBezTo>
                  <a:pt x="1335320" y="915143"/>
                  <a:pt x="1274855" y="914218"/>
                  <a:pt x="1215057" y="919766"/>
                </a:cubicBezTo>
                <a:cubicBezTo>
                  <a:pt x="1133941" y="927318"/>
                  <a:pt x="1051797" y="922694"/>
                  <a:pt x="970269" y="926856"/>
                </a:cubicBezTo>
                <a:cubicBezTo>
                  <a:pt x="899427" y="930503"/>
                  <a:pt x="828739" y="937644"/>
                  <a:pt x="758308" y="945966"/>
                </a:cubicBezTo>
                <a:cubicBezTo>
                  <a:pt x="709864" y="951668"/>
                  <a:pt x="661985" y="962354"/>
                  <a:pt x="613747" y="969905"/>
                </a:cubicBezTo>
                <a:cubicBezTo>
                  <a:pt x="600339" y="971960"/>
                  <a:pt x="585852" y="968313"/>
                  <a:pt x="572649" y="971292"/>
                </a:cubicBezTo>
                <a:cubicBezTo>
                  <a:pt x="510592" y="985420"/>
                  <a:pt x="449356" y="1004119"/>
                  <a:pt x="384627" y="1002424"/>
                </a:cubicBezTo>
                <a:cubicBezTo>
                  <a:pt x="371936" y="1002450"/>
                  <a:pt x="359306" y="1004178"/>
                  <a:pt x="347074" y="1007561"/>
                </a:cubicBezTo>
                <a:cubicBezTo>
                  <a:pt x="285428" y="1022665"/>
                  <a:pt x="224090" y="1038384"/>
                  <a:pt x="162648" y="1053796"/>
                </a:cubicBezTo>
                <a:cubicBezTo>
                  <a:pt x="104136" y="1068745"/>
                  <a:pt x="96533" y="1078198"/>
                  <a:pt x="93142" y="1138714"/>
                </a:cubicBezTo>
                <a:cubicBezTo>
                  <a:pt x="90676" y="1183151"/>
                  <a:pt x="115848" y="1205190"/>
                  <a:pt x="158590" y="1195686"/>
                </a:cubicBezTo>
                <a:cubicBezTo>
                  <a:pt x="165782" y="1194093"/>
                  <a:pt x="172461" y="1190549"/>
                  <a:pt x="179653" y="1189059"/>
                </a:cubicBezTo>
                <a:cubicBezTo>
                  <a:pt x="218850" y="1180582"/>
                  <a:pt x="257944" y="1171233"/>
                  <a:pt x="297449" y="1164554"/>
                </a:cubicBezTo>
                <a:cubicBezTo>
                  <a:pt x="346150" y="1156283"/>
                  <a:pt x="395364" y="1151095"/>
                  <a:pt x="444116" y="1143132"/>
                </a:cubicBezTo>
                <a:cubicBezTo>
                  <a:pt x="535404" y="1128183"/>
                  <a:pt x="626128" y="1108867"/>
                  <a:pt x="717878" y="1097565"/>
                </a:cubicBezTo>
                <a:cubicBezTo>
                  <a:pt x="824989" y="1084414"/>
                  <a:pt x="932973" y="1077787"/>
                  <a:pt x="1040546" y="1068643"/>
                </a:cubicBezTo>
                <a:cubicBezTo>
                  <a:pt x="1093306" y="1064122"/>
                  <a:pt x="1146065" y="1059447"/>
                  <a:pt x="1198875" y="1056211"/>
                </a:cubicBezTo>
                <a:cubicBezTo>
                  <a:pt x="1300695" y="1049892"/>
                  <a:pt x="1402617" y="1045320"/>
                  <a:pt x="1504385" y="1038538"/>
                </a:cubicBezTo>
                <a:cubicBezTo>
                  <a:pt x="1584217" y="1033401"/>
                  <a:pt x="1664050" y="1027134"/>
                  <a:pt x="1743574" y="1018709"/>
                </a:cubicBezTo>
                <a:cubicBezTo>
                  <a:pt x="1810614" y="1011568"/>
                  <a:pt x="1877141" y="1000574"/>
                  <a:pt x="1943925" y="991379"/>
                </a:cubicBezTo>
                <a:cubicBezTo>
                  <a:pt x="1985588" y="985574"/>
                  <a:pt x="2027148" y="978176"/>
                  <a:pt x="2069016" y="974580"/>
                </a:cubicBezTo>
                <a:cubicBezTo>
                  <a:pt x="2125217" y="969803"/>
                  <a:pt x="2181778" y="968570"/>
                  <a:pt x="2238082" y="964614"/>
                </a:cubicBezTo>
                <a:cubicBezTo>
                  <a:pt x="2273169" y="962200"/>
                  <a:pt x="2308050" y="957627"/>
                  <a:pt x="2354748" y="952850"/>
                </a:cubicBezTo>
                <a:cubicBezTo>
                  <a:pt x="2341185" y="916376"/>
                  <a:pt x="2331322" y="893155"/>
                  <a:pt x="2324078" y="869216"/>
                </a:cubicBezTo>
                <a:close/>
                <a:moveTo>
                  <a:pt x="1998379" y="32159"/>
                </a:moveTo>
                <a:cubicBezTo>
                  <a:pt x="1868511" y="73257"/>
                  <a:pt x="1739002" y="115793"/>
                  <a:pt x="1609236" y="157301"/>
                </a:cubicBezTo>
                <a:cubicBezTo>
                  <a:pt x="1573583" y="168757"/>
                  <a:pt x="1537571" y="179135"/>
                  <a:pt x="1501611" y="189409"/>
                </a:cubicBezTo>
                <a:cubicBezTo>
                  <a:pt x="1465651" y="199683"/>
                  <a:pt x="1430153" y="208160"/>
                  <a:pt x="1394963" y="219102"/>
                </a:cubicBezTo>
                <a:cubicBezTo>
                  <a:pt x="1357718" y="230712"/>
                  <a:pt x="1326740" y="257837"/>
                  <a:pt x="1282715" y="254600"/>
                </a:cubicBezTo>
                <a:cubicBezTo>
                  <a:pt x="1261549" y="253008"/>
                  <a:pt x="1239459" y="272478"/>
                  <a:pt x="1216958" y="279875"/>
                </a:cubicBezTo>
                <a:cubicBezTo>
                  <a:pt x="1124488" y="310339"/>
                  <a:pt x="1029604" y="332788"/>
                  <a:pt x="942528" y="377893"/>
                </a:cubicBezTo>
                <a:cubicBezTo>
                  <a:pt x="939292" y="379537"/>
                  <a:pt x="935234" y="382157"/>
                  <a:pt x="932254" y="381489"/>
                </a:cubicBezTo>
                <a:cubicBezTo>
                  <a:pt x="892697" y="372345"/>
                  <a:pt x="865059" y="398802"/>
                  <a:pt x="832027" y="411285"/>
                </a:cubicBezTo>
                <a:cubicBezTo>
                  <a:pt x="799919" y="423358"/>
                  <a:pt x="773360" y="455979"/>
                  <a:pt x="731646" y="443393"/>
                </a:cubicBezTo>
                <a:cubicBezTo>
                  <a:pt x="720704" y="440105"/>
                  <a:pt x="704984" y="449866"/>
                  <a:pt x="692244" y="455414"/>
                </a:cubicBezTo>
                <a:cubicBezTo>
                  <a:pt x="617240" y="488086"/>
                  <a:pt x="545730" y="528619"/>
                  <a:pt x="466206" y="551480"/>
                </a:cubicBezTo>
                <a:cubicBezTo>
                  <a:pt x="422951" y="563963"/>
                  <a:pt x="375534" y="575059"/>
                  <a:pt x="340756" y="601105"/>
                </a:cubicBezTo>
                <a:cubicBezTo>
                  <a:pt x="293545" y="636500"/>
                  <a:pt x="238011" y="649292"/>
                  <a:pt x="188026" y="676673"/>
                </a:cubicBezTo>
                <a:cubicBezTo>
                  <a:pt x="145696" y="700048"/>
                  <a:pt x="132339" y="720186"/>
                  <a:pt x="149497" y="766934"/>
                </a:cubicBezTo>
                <a:cubicBezTo>
                  <a:pt x="163676" y="805566"/>
                  <a:pt x="196605" y="820104"/>
                  <a:pt x="236316" y="804487"/>
                </a:cubicBezTo>
                <a:cubicBezTo>
                  <a:pt x="282294" y="786353"/>
                  <a:pt x="327656" y="766523"/>
                  <a:pt x="373993" y="749314"/>
                </a:cubicBezTo>
                <a:cubicBezTo>
                  <a:pt x="500574" y="702359"/>
                  <a:pt x="627617" y="656844"/>
                  <a:pt x="754147" y="609890"/>
                </a:cubicBezTo>
                <a:cubicBezTo>
                  <a:pt x="792984" y="595557"/>
                  <a:pt x="831205" y="579066"/>
                  <a:pt x="869734" y="564477"/>
                </a:cubicBezTo>
                <a:cubicBezTo>
                  <a:pt x="934155" y="540435"/>
                  <a:pt x="999089" y="517677"/>
                  <a:pt x="1063458" y="493635"/>
                </a:cubicBezTo>
                <a:cubicBezTo>
                  <a:pt x="1131835" y="467948"/>
                  <a:pt x="1199081" y="439540"/>
                  <a:pt x="1268176" y="416268"/>
                </a:cubicBezTo>
                <a:cubicBezTo>
                  <a:pt x="1326381" y="396695"/>
                  <a:pt x="1386846" y="383955"/>
                  <a:pt x="1445615" y="366026"/>
                </a:cubicBezTo>
                <a:cubicBezTo>
                  <a:pt x="1495703" y="350615"/>
                  <a:pt x="1544301" y="330631"/>
                  <a:pt x="1594595" y="315630"/>
                </a:cubicBezTo>
                <a:cubicBezTo>
                  <a:pt x="1724309" y="276896"/>
                  <a:pt x="1854794" y="240730"/>
                  <a:pt x="1984406" y="201584"/>
                </a:cubicBezTo>
                <a:cubicBezTo>
                  <a:pt x="2042046" y="184169"/>
                  <a:pt x="2098247" y="162028"/>
                  <a:pt x="2157633" y="141171"/>
                </a:cubicBezTo>
                <a:lnTo>
                  <a:pt x="2112426" y="0"/>
                </a:lnTo>
                <a:cubicBezTo>
                  <a:pt x="2078006" y="9607"/>
                  <a:pt x="2037730" y="19624"/>
                  <a:pt x="1998379" y="3215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96630" y="5348601"/>
            <a:ext cx="4399415" cy="823215"/>
          </a:xfrm>
          <a:custGeom>
            <a:avLst/>
            <a:gdLst/>
            <a:ahLst/>
            <a:cxnLst/>
            <a:rect l="l" t="t" r="r" b="b"/>
            <a:pathLst>
              <a:path w="6599122" h="1234823" extrusionOk="0">
                <a:moveTo>
                  <a:pt x="4352462" y="48744"/>
                </a:moveTo>
                <a:cubicBezTo>
                  <a:pt x="4345234" y="104369"/>
                  <a:pt x="4389545" y="124796"/>
                  <a:pt x="4409658" y="165336"/>
                </a:cubicBezTo>
                <a:cubicBezTo>
                  <a:pt x="4338320" y="216875"/>
                  <a:pt x="4252212" y="237302"/>
                  <a:pt x="4178675" y="282241"/>
                </a:cubicBezTo>
                <a:cubicBezTo>
                  <a:pt x="4104194" y="327809"/>
                  <a:pt x="4023743" y="364264"/>
                  <a:pt x="3947378" y="407004"/>
                </a:cubicBezTo>
                <a:cubicBezTo>
                  <a:pt x="3868812" y="451315"/>
                  <a:pt x="3792760" y="499397"/>
                  <a:pt x="3714509" y="544336"/>
                </a:cubicBezTo>
                <a:cubicBezTo>
                  <a:pt x="3638458" y="588019"/>
                  <a:pt x="3559892" y="627301"/>
                  <a:pt x="3485098" y="672555"/>
                </a:cubicBezTo>
                <a:cubicBezTo>
                  <a:pt x="3410932" y="717495"/>
                  <a:pt x="3340223" y="768091"/>
                  <a:pt x="3272028" y="825601"/>
                </a:cubicBezTo>
                <a:cubicBezTo>
                  <a:pt x="3293083" y="820259"/>
                  <a:pt x="3315082" y="817744"/>
                  <a:pt x="3334880" y="809259"/>
                </a:cubicBezTo>
                <a:cubicBezTo>
                  <a:pt x="3374163" y="792918"/>
                  <a:pt x="3411875" y="772176"/>
                  <a:pt x="3450843" y="755206"/>
                </a:cubicBezTo>
                <a:cubicBezTo>
                  <a:pt x="3469385" y="747350"/>
                  <a:pt x="3489497" y="743579"/>
                  <a:pt x="3508982" y="737922"/>
                </a:cubicBezTo>
                <a:cubicBezTo>
                  <a:pt x="3519666" y="734779"/>
                  <a:pt x="3532237" y="734779"/>
                  <a:pt x="3540408" y="728494"/>
                </a:cubicBezTo>
                <a:cubicBezTo>
                  <a:pt x="3593833" y="688583"/>
                  <a:pt x="3661085" y="684497"/>
                  <a:pt x="3719852" y="657471"/>
                </a:cubicBezTo>
                <a:cubicBezTo>
                  <a:pt x="3754735" y="641443"/>
                  <a:pt x="3788675" y="616617"/>
                  <a:pt x="3831101" y="623845"/>
                </a:cubicBezTo>
                <a:cubicBezTo>
                  <a:pt x="3862212" y="586762"/>
                  <a:pt x="3911866" y="593675"/>
                  <a:pt x="3951149" y="573877"/>
                </a:cubicBezTo>
                <a:cubicBezTo>
                  <a:pt x="4015887" y="541508"/>
                  <a:pt x="4086282" y="520138"/>
                  <a:pt x="4155733" y="497511"/>
                </a:cubicBezTo>
                <a:cubicBezTo>
                  <a:pt x="4196273" y="484312"/>
                  <a:pt x="4239327" y="478341"/>
                  <a:pt x="4281124" y="468913"/>
                </a:cubicBezTo>
                <a:cubicBezTo>
                  <a:pt x="4290238" y="466713"/>
                  <a:pt x="4300608" y="465771"/>
                  <a:pt x="4307837" y="460742"/>
                </a:cubicBezTo>
                <a:cubicBezTo>
                  <a:pt x="4379489" y="408261"/>
                  <a:pt x="4467482" y="399775"/>
                  <a:pt x="4548247" y="372749"/>
                </a:cubicBezTo>
                <a:cubicBezTo>
                  <a:pt x="4609843" y="352008"/>
                  <a:pt x="4673952" y="338180"/>
                  <a:pt x="4736176" y="318067"/>
                </a:cubicBezTo>
                <a:cubicBezTo>
                  <a:pt x="4820084" y="291041"/>
                  <a:pt x="4904307" y="266843"/>
                  <a:pt x="4991671" y="253958"/>
                </a:cubicBezTo>
                <a:cubicBezTo>
                  <a:pt x="5020584" y="249558"/>
                  <a:pt x="5047610" y="232274"/>
                  <a:pt x="5076522" y="226617"/>
                </a:cubicBezTo>
                <a:cubicBezTo>
                  <a:pt x="5129318" y="215618"/>
                  <a:pt x="5184943" y="214361"/>
                  <a:pt x="5236167" y="198962"/>
                </a:cubicBezTo>
                <a:cubicBezTo>
                  <a:pt x="5310333" y="176649"/>
                  <a:pt x="5386385" y="162822"/>
                  <a:pt x="5461493" y="144594"/>
                </a:cubicBezTo>
                <a:cubicBezTo>
                  <a:pt x="5508319" y="133281"/>
                  <a:pt x="5557029" y="130453"/>
                  <a:pt x="5604483" y="121968"/>
                </a:cubicBezTo>
                <a:cubicBezTo>
                  <a:pt x="5668278" y="110340"/>
                  <a:pt x="5731759" y="95255"/>
                  <a:pt x="5795869" y="84570"/>
                </a:cubicBezTo>
                <a:cubicBezTo>
                  <a:pt x="5830123" y="78914"/>
                  <a:pt x="5865635" y="79228"/>
                  <a:pt x="5900518" y="77028"/>
                </a:cubicBezTo>
                <a:cubicBezTo>
                  <a:pt x="5913717" y="76400"/>
                  <a:pt x="5930687" y="81742"/>
                  <a:pt x="5939172" y="75457"/>
                </a:cubicBezTo>
                <a:cubicBezTo>
                  <a:pt x="5986626" y="40888"/>
                  <a:pt x="6043822" y="60058"/>
                  <a:pt x="6092532" y="44031"/>
                </a:cubicBezTo>
                <a:cubicBezTo>
                  <a:pt x="6156642" y="23289"/>
                  <a:pt x="6221380" y="23603"/>
                  <a:pt x="6286118" y="19832"/>
                </a:cubicBezTo>
                <a:cubicBezTo>
                  <a:pt x="6319744" y="17947"/>
                  <a:pt x="6351170" y="9147"/>
                  <a:pt x="6383853" y="5376"/>
                </a:cubicBezTo>
                <a:cubicBezTo>
                  <a:pt x="6416851" y="1605"/>
                  <a:pt x="6450477" y="-280"/>
                  <a:pt x="6483475" y="34"/>
                </a:cubicBezTo>
                <a:cubicBezTo>
                  <a:pt x="6507673" y="348"/>
                  <a:pt x="6531871" y="5376"/>
                  <a:pt x="6558897" y="8519"/>
                </a:cubicBezTo>
                <a:cubicBezTo>
                  <a:pt x="6571153" y="34288"/>
                  <a:pt x="6583410" y="60686"/>
                  <a:pt x="6599123" y="93684"/>
                </a:cubicBezTo>
                <a:cubicBezTo>
                  <a:pt x="6558583" y="98712"/>
                  <a:pt x="6524014" y="103426"/>
                  <a:pt x="6489445" y="106883"/>
                </a:cubicBezTo>
                <a:cubicBezTo>
                  <a:pt x="6398624" y="116311"/>
                  <a:pt x="6307802" y="126367"/>
                  <a:pt x="6216666" y="134538"/>
                </a:cubicBezTo>
                <a:cubicBezTo>
                  <a:pt x="6134643" y="141766"/>
                  <a:pt x="6054192" y="161250"/>
                  <a:pt x="5970912" y="161250"/>
                </a:cubicBezTo>
                <a:cubicBezTo>
                  <a:pt x="5939486" y="161250"/>
                  <a:pt x="5908375" y="173192"/>
                  <a:pt x="5876634" y="178849"/>
                </a:cubicBezTo>
                <a:cubicBezTo>
                  <a:pt x="5704732" y="209647"/>
                  <a:pt x="5532831" y="239187"/>
                  <a:pt x="5361244" y="271871"/>
                </a:cubicBezTo>
                <a:cubicBezTo>
                  <a:pt x="5278593" y="287584"/>
                  <a:pt x="5196885" y="308954"/>
                  <a:pt x="5115176" y="329695"/>
                </a:cubicBezTo>
                <a:cubicBezTo>
                  <a:pt x="4952074" y="370863"/>
                  <a:pt x="4788972" y="412346"/>
                  <a:pt x="4626499" y="455714"/>
                </a:cubicBezTo>
                <a:cubicBezTo>
                  <a:pt x="4574017" y="469542"/>
                  <a:pt x="4523106" y="489655"/>
                  <a:pt x="4471567" y="506625"/>
                </a:cubicBezTo>
                <a:cubicBezTo>
                  <a:pt x="4328892" y="554078"/>
                  <a:pt x="4185274" y="599018"/>
                  <a:pt x="4043542" y="649300"/>
                </a:cubicBezTo>
                <a:cubicBezTo>
                  <a:pt x="3908409" y="697068"/>
                  <a:pt x="3775162" y="750492"/>
                  <a:pt x="3640972" y="801403"/>
                </a:cubicBezTo>
                <a:cubicBezTo>
                  <a:pt x="3549836" y="835972"/>
                  <a:pt x="3458385" y="869912"/>
                  <a:pt x="3367878" y="905424"/>
                </a:cubicBezTo>
                <a:cubicBezTo>
                  <a:pt x="3327652" y="921137"/>
                  <a:pt x="3289312" y="941878"/>
                  <a:pt x="3249401" y="957905"/>
                </a:cubicBezTo>
                <a:cubicBezTo>
                  <a:pt x="3173350" y="989017"/>
                  <a:pt x="3097927" y="1021701"/>
                  <a:pt x="3019990" y="1047156"/>
                </a:cubicBezTo>
                <a:cubicBezTo>
                  <a:pt x="2983849" y="1058784"/>
                  <a:pt x="2941738" y="1061612"/>
                  <a:pt x="2904027" y="1056584"/>
                </a:cubicBezTo>
                <a:cubicBezTo>
                  <a:pt x="2845260" y="1049042"/>
                  <a:pt x="2826718" y="984932"/>
                  <a:pt x="2869144" y="942507"/>
                </a:cubicBezTo>
                <a:cubicBezTo>
                  <a:pt x="2898370" y="913594"/>
                  <a:pt x="2930425" y="886254"/>
                  <a:pt x="2964994" y="864884"/>
                </a:cubicBezTo>
                <a:cubicBezTo>
                  <a:pt x="3062101" y="805488"/>
                  <a:pt x="3162036" y="750807"/>
                  <a:pt x="3259458" y="692354"/>
                </a:cubicBezTo>
                <a:cubicBezTo>
                  <a:pt x="3312568" y="660299"/>
                  <a:pt x="3361907" y="622902"/>
                  <a:pt x="3414389" y="589904"/>
                </a:cubicBezTo>
                <a:cubicBezTo>
                  <a:pt x="3476927" y="550621"/>
                  <a:pt x="3540722" y="513853"/>
                  <a:pt x="3604203" y="475827"/>
                </a:cubicBezTo>
                <a:cubicBezTo>
                  <a:pt x="3712624" y="410775"/>
                  <a:pt x="3820730" y="345408"/>
                  <a:pt x="3928836" y="280042"/>
                </a:cubicBezTo>
                <a:cubicBezTo>
                  <a:pt x="3963719" y="258986"/>
                  <a:pt x="3998916" y="238873"/>
                  <a:pt x="4031600" y="210590"/>
                </a:cubicBezTo>
                <a:cubicBezTo>
                  <a:pt x="3986975" y="213104"/>
                  <a:pt x="3941721" y="212789"/>
                  <a:pt x="3897410" y="218446"/>
                </a:cubicBezTo>
                <a:cubicBezTo>
                  <a:pt x="3765734" y="234474"/>
                  <a:pt x="3634058" y="250501"/>
                  <a:pt x="3502697" y="270299"/>
                </a:cubicBezTo>
                <a:cubicBezTo>
                  <a:pt x="3404647" y="285070"/>
                  <a:pt x="3307225" y="305183"/>
                  <a:pt x="3209490" y="322781"/>
                </a:cubicBezTo>
                <a:cubicBezTo>
                  <a:pt x="3109869" y="341008"/>
                  <a:pt x="3009619" y="357036"/>
                  <a:pt x="2910626" y="378091"/>
                </a:cubicBezTo>
                <a:cubicBezTo>
                  <a:pt x="2775494" y="407004"/>
                  <a:pt x="2640675" y="437801"/>
                  <a:pt x="2506485" y="471427"/>
                </a:cubicBezTo>
                <a:cubicBezTo>
                  <a:pt x="2403407" y="497197"/>
                  <a:pt x="2301900" y="528937"/>
                  <a:pt x="2199765" y="557221"/>
                </a:cubicBezTo>
                <a:cubicBezTo>
                  <a:pt x="2160482" y="568220"/>
                  <a:pt x="2119942" y="575448"/>
                  <a:pt x="2080660" y="586133"/>
                </a:cubicBezTo>
                <a:cubicBezTo>
                  <a:pt x="2034149" y="598704"/>
                  <a:pt x="1988267" y="613788"/>
                  <a:pt x="1942070" y="627301"/>
                </a:cubicBezTo>
                <a:cubicBezTo>
                  <a:pt x="1886445" y="643329"/>
                  <a:pt x="1830192" y="657156"/>
                  <a:pt x="1774882" y="673812"/>
                </a:cubicBezTo>
                <a:cubicBezTo>
                  <a:pt x="1658291" y="708695"/>
                  <a:pt x="1542014" y="745150"/>
                  <a:pt x="1425423" y="780033"/>
                </a:cubicBezTo>
                <a:cubicBezTo>
                  <a:pt x="1321088" y="811145"/>
                  <a:pt x="1216438" y="840057"/>
                  <a:pt x="1112418" y="872112"/>
                </a:cubicBezTo>
                <a:cubicBezTo>
                  <a:pt x="1020967" y="900081"/>
                  <a:pt x="930460" y="930565"/>
                  <a:pt x="839638" y="960734"/>
                </a:cubicBezTo>
                <a:cubicBezTo>
                  <a:pt x="750702" y="990274"/>
                  <a:pt x="661765" y="1020129"/>
                  <a:pt x="572829" y="1050299"/>
                </a:cubicBezTo>
                <a:cubicBezTo>
                  <a:pt x="551774" y="1057527"/>
                  <a:pt x="531661" y="1067897"/>
                  <a:pt x="510605" y="1074497"/>
                </a:cubicBezTo>
                <a:cubicBezTo>
                  <a:pt x="396842" y="1110008"/>
                  <a:pt x="285908" y="1154005"/>
                  <a:pt x="175287" y="1198316"/>
                </a:cubicBezTo>
                <a:cubicBezTo>
                  <a:pt x="130034" y="1216543"/>
                  <a:pt x="87608" y="1240742"/>
                  <a:pt x="29784" y="1233514"/>
                </a:cubicBezTo>
                <a:cubicBezTo>
                  <a:pt x="23184" y="1223143"/>
                  <a:pt x="11242" y="1209001"/>
                  <a:pt x="4329" y="1192345"/>
                </a:cubicBezTo>
                <a:cubicBezTo>
                  <a:pt x="-8556" y="1160605"/>
                  <a:pt x="8414" y="1128236"/>
                  <a:pt x="40783" y="1115037"/>
                </a:cubicBezTo>
                <a:cubicBezTo>
                  <a:pt x="141661" y="1074497"/>
                  <a:pt x="244111" y="1037414"/>
                  <a:pt x="341846" y="990274"/>
                </a:cubicBezTo>
                <a:cubicBezTo>
                  <a:pt x="390871" y="966705"/>
                  <a:pt x="440525" y="951306"/>
                  <a:pt x="491749" y="936850"/>
                </a:cubicBezTo>
                <a:cubicBezTo>
                  <a:pt x="517833" y="929308"/>
                  <a:pt x="542031" y="915166"/>
                  <a:pt x="567801" y="905738"/>
                </a:cubicBezTo>
                <a:cubicBezTo>
                  <a:pt x="628768" y="883425"/>
                  <a:pt x="690049" y="861741"/>
                  <a:pt x="751330" y="841000"/>
                </a:cubicBezTo>
                <a:cubicBezTo>
                  <a:pt x="838695" y="811459"/>
                  <a:pt x="926060" y="782233"/>
                  <a:pt x="1014053" y="754578"/>
                </a:cubicBezTo>
                <a:cubicBezTo>
                  <a:pt x="1090105" y="730694"/>
                  <a:pt x="1166785" y="708381"/>
                  <a:pt x="1243465" y="686383"/>
                </a:cubicBezTo>
                <a:cubicBezTo>
                  <a:pt x="1312603" y="666584"/>
                  <a:pt x="1382369" y="648986"/>
                  <a:pt x="1451506" y="629187"/>
                </a:cubicBezTo>
                <a:cubicBezTo>
                  <a:pt x="1499589" y="615359"/>
                  <a:pt x="1546728" y="598389"/>
                  <a:pt x="1595124" y="585190"/>
                </a:cubicBezTo>
                <a:cubicBezTo>
                  <a:pt x="1675261" y="563192"/>
                  <a:pt x="1756027" y="543079"/>
                  <a:pt x="1836164" y="521395"/>
                </a:cubicBezTo>
                <a:cubicBezTo>
                  <a:pt x="1890531" y="506625"/>
                  <a:pt x="1944584" y="490283"/>
                  <a:pt x="1998951" y="475827"/>
                </a:cubicBezTo>
                <a:cubicBezTo>
                  <a:pt x="2016236" y="471427"/>
                  <a:pt x="2035092" y="472999"/>
                  <a:pt x="2052062" y="467970"/>
                </a:cubicBezTo>
                <a:cubicBezTo>
                  <a:pt x="2069346" y="462942"/>
                  <a:pt x="2088516" y="456971"/>
                  <a:pt x="2101715" y="445344"/>
                </a:cubicBezTo>
                <a:cubicBezTo>
                  <a:pt x="2124342" y="425231"/>
                  <a:pt x="2148226" y="419260"/>
                  <a:pt x="2178081" y="419260"/>
                </a:cubicBezTo>
                <a:cubicBezTo>
                  <a:pt x="2205736" y="419260"/>
                  <a:pt x="2234334" y="413917"/>
                  <a:pt x="2261046" y="405746"/>
                </a:cubicBezTo>
                <a:cubicBezTo>
                  <a:pt x="2303472" y="392547"/>
                  <a:pt x="2345897" y="377777"/>
                  <a:pt x="2386123" y="358921"/>
                </a:cubicBezTo>
                <a:cubicBezTo>
                  <a:pt x="2415035" y="345408"/>
                  <a:pt x="2445518" y="352636"/>
                  <a:pt x="2476002" y="340066"/>
                </a:cubicBezTo>
                <a:cubicBezTo>
                  <a:pt x="2530369" y="318067"/>
                  <a:pt x="2591650" y="313353"/>
                  <a:pt x="2649789" y="300783"/>
                </a:cubicBezTo>
                <a:cubicBezTo>
                  <a:pt x="2683415" y="293555"/>
                  <a:pt x="2714527" y="273442"/>
                  <a:pt x="2751295" y="285070"/>
                </a:cubicBezTo>
                <a:cubicBezTo>
                  <a:pt x="2756324" y="286641"/>
                  <a:pt x="2764180" y="278470"/>
                  <a:pt x="2771094" y="275642"/>
                </a:cubicBezTo>
                <a:cubicBezTo>
                  <a:pt x="2791521" y="267471"/>
                  <a:pt x="2811948" y="252701"/>
                  <a:pt x="2832061" y="253015"/>
                </a:cubicBezTo>
                <a:cubicBezTo>
                  <a:pt x="2888314" y="253958"/>
                  <a:pt x="2941110" y="240444"/>
                  <a:pt x="2993906" y="224731"/>
                </a:cubicBezTo>
                <a:cubicBezTo>
                  <a:pt x="3009305" y="220017"/>
                  <a:pt x="3025961" y="220332"/>
                  <a:pt x="3041674" y="216875"/>
                </a:cubicBezTo>
                <a:cubicBezTo>
                  <a:pt x="3083156" y="208075"/>
                  <a:pt x="3124325" y="198962"/>
                  <a:pt x="3165493" y="189534"/>
                </a:cubicBezTo>
                <a:cubicBezTo>
                  <a:pt x="3176492" y="187020"/>
                  <a:pt x="3186863" y="181363"/>
                  <a:pt x="3197862" y="180735"/>
                </a:cubicBezTo>
                <a:cubicBezTo>
                  <a:pt x="3279570" y="177278"/>
                  <a:pt x="3358450" y="158422"/>
                  <a:pt x="3438273" y="144909"/>
                </a:cubicBezTo>
                <a:cubicBezTo>
                  <a:pt x="3479755" y="137995"/>
                  <a:pt x="3521552" y="137681"/>
                  <a:pt x="3563349" y="127624"/>
                </a:cubicBezTo>
                <a:cubicBezTo>
                  <a:pt x="3591633" y="120711"/>
                  <a:pt x="3625887" y="127310"/>
                  <a:pt x="3657628" y="123539"/>
                </a:cubicBezTo>
                <a:cubicBezTo>
                  <a:pt x="3769820" y="110654"/>
                  <a:pt x="3882325" y="100912"/>
                  <a:pt x="3993888" y="84256"/>
                </a:cubicBezTo>
                <a:cubicBezTo>
                  <a:pt x="4020915" y="80171"/>
                  <a:pt x="4045742" y="64772"/>
                  <a:pt x="4073083" y="80799"/>
                </a:cubicBezTo>
                <a:cubicBezTo>
                  <a:pt x="4144106" y="50944"/>
                  <a:pt x="4218900" y="78914"/>
                  <a:pt x="4290552" y="65715"/>
                </a:cubicBezTo>
                <a:cubicBezTo>
                  <a:pt x="4308151" y="64143"/>
                  <a:pt x="4325121" y="57230"/>
                  <a:pt x="4352462" y="4874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 rot="1448193">
            <a:off x="996139" y="4555585"/>
            <a:ext cx="710637" cy="1986172"/>
          </a:xfrm>
          <a:custGeom>
            <a:avLst/>
            <a:gdLst/>
            <a:ahLst/>
            <a:cxnLst/>
            <a:rect l="l" t="t" r="r" b="b"/>
            <a:pathLst>
              <a:path w="1063129" h="2971358" extrusionOk="0">
                <a:moveTo>
                  <a:pt x="482763" y="1735521"/>
                </a:moveTo>
                <a:cubicBezTo>
                  <a:pt x="467944" y="1745220"/>
                  <a:pt x="458283" y="1750147"/>
                  <a:pt x="450238" y="1756999"/>
                </a:cubicBezTo>
                <a:cubicBezTo>
                  <a:pt x="372255" y="1823819"/>
                  <a:pt x="294619" y="1891063"/>
                  <a:pt x="216559" y="1957806"/>
                </a:cubicBezTo>
                <a:cubicBezTo>
                  <a:pt x="204165" y="1968391"/>
                  <a:pt x="189616" y="1976397"/>
                  <a:pt x="177029" y="1986905"/>
                </a:cubicBezTo>
                <a:cubicBezTo>
                  <a:pt x="161633" y="1999723"/>
                  <a:pt x="145159" y="2004804"/>
                  <a:pt x="129531" y="1991178"/>
                </a:cubicBezTo>
                <a:cubicBezTo>
                  <a:pt x="112826" y="1976590"/>
                  <a:pt x="98738" y="1958230"/>
                  <a:pt x="107245" y="1933711"/>
                </a:cubicBezTo>
                <a:cubicBezTo>
                  <a:pt x="123373" y="1887098"/>
                  <a:pt x="139115" y="1840255"/>
                  <a:pt x="158015" y="1794835"/>
                </a:cubicBezTo>
                <a:cubicBezTo>
                  <a:pt x="177260" y="1748646"/>
                  <a:pt x="201432" y="1704689"/>
                  <a:pt x="221486" y="1658924"/>
                </a:cubicBezTo>
                <a:cubicBezTo>
                  <a:pt x="243311" y="1609155"/>
                  <a:pt x="260439" y="1557192"/>
                  <a:pt x="283996" y="1508308"/>
                </a:cubicBezTo>
                <a:cubicBezTo>
                  <a:pt x="331570" y="1409656"/>
                  <a:pt x="381955" y="1312389"/>
                  <a:pt x="431416" y="1214660"/>
                </a:cubicBezTo>
                <a:cubicBezTo>
                  <a:pt x="456012" y="1166046"/>
                  <a:pt x="480569" y="1117432"/>
                  <a:pt x="506358" y="1069511"/>
                </a:cubicBezTo>
                <a:cubicBezTo>
                  <a:pt x="514595" y="1054115"/>
                  <a:pt x="526797" y="1040989"/>
                  <a:pt x="534687" y="1021936"/>
                </a:cubicBezTo>
                <a:cubicBezTo>
                  <a:pt x="520985" y="1029403"/>
                  <a:pt x="506512" y="1035716"/>
                  <a:pt x="493771" y="1044492"/>
                </a:cubicBezTo>
                <a:cubicBezTo>
                  <a:pt x="433033" y="1086524"/>
                  <a:pt x="372602" y="1128979"/>
                  <a:pt x="312479" y="1171859"/>
                </a:cubicBezTo>
                <a:cubicBezTo>
                  <a:pt x="287488" y="1190580"/>
                  <a:pt x="258076" y="1202515"/>
                  <a:pt x="227106" y="1206500"/>
                </a:cubicBezTo>
                <a:cubicBezTo>
                  <a:pt x="213365" y="1208117"/>
                  <a:pt x="206359" y="1203960"/>
                  <a:pt x="197391" y="1191989"/>
                </a:cubicBezTo>
                <a:cubicBezTo>
                  <a:pt x="179493" y="1167971"/>
                  <a:pt x="178145" y="1144761"/>
                  <a:pt x="189346" y="1119087"/>
                </a:cubicBezTo>
                <a:cubicBezTo>
                  <a:pt x="222294" y="1042644"/>
                  <a:pt x="261170" y="968972"/>
                  <a:pt x="291694" y="891298"/>
                </a:cubicBezTo>
                <a:cubicBezTo>
                  <a:pt x="315135" y="831483"/>
                  <a:pt x="348468" y="775517"/>
                  <a:pt x="377144" y="717703"/>
                </a:cubicBezTo>
                <a:cubicBezTo>
                  <a:pt x="411170" y="649074"/>
                  <a:pt x="443271" y="579444"/>
                  <a:pt x="479145" y="511815"/>
                </a:cubicBezTo>
                <a:cubicBezTo>
                  <a:pt x="524757" y="426288"/>
                  <a:pt x="573717" y="342454"/>
                  <a:pt x="619906" y="257120"/>
                </a:cubicBezTo>
                <a:cubicBezTo>
                  <a:pt x="639152" y="222209"/>
                  <a:pt x="655703" y="186027"/>
                  <a:pt x="672600" y="149999"/>
                </a:cubicBezTo>
                <a:cubicBezTo>
                  <a:pt x="677720" y="139068"/>
                  <a:pt x="679375" y="126520"/>
                  <a:pt x="683840" y="115358"/>
                </a:cubicBezTo>
                <a:cubicBezTo>
                  <a:pt x="690075" y="99461"/>
                  <a:pt x="681299" y="74596"/>
                  <a:pt x="711207" y="71632"/>
                </a:cubicBezTo>
                <a:cubicBezTo>
                  <a:pt x="715710" y="71170"/>
                  <a:pt x="719944" y="52964"/>
                  <a:pt x="721561" y="42571"/>
                </a:cubicBezTo>
                <a:cubicBezTo>
                  <a:pt x="723332" y="31024"/>
                  <a:pt x="721946" y="18938"/>
                  <a:pt x="721946" y="0"/>
                </a:cubicBezTo>
                <a:cubicBezTo>
                  <a:pt x="740499" y="9122"/>
                  <a:pt x="753239" y="13703"/>
                  <a:pt x="763824" y="21286"/>
                </a:cubicBezTo>
                <a:cubicBezTo>
                  <a:pt x="769713" y="25520"/>
                  <a:pt x="775795" y="35142"/>
                  <a:pt x="775371" y="41724"/>
                </a:cubicBezTo>
                <a:cubicBezTo>
                  <a:pt x="769136" y="108275"/>
                  <a:pt x="764209" y="175134"/>
                  <a:pt x="753278" y="240954"/>
                </a:cubicBezTo>
                <a:cubicBezTo>
                  <a:pt x="746426" y="282331"/>
                  <a:pt x="730683" y="322362"/>
                  <a:pt x="717635" y="362624"/>
                </a:cubicBezTo>
                <a:cubicBezTo>
                  <a:pt x="689806" y="448382"/>
                  <a:pt x="661246" y="533947"/>
                  <a:pt x="632647" y="619474"/>
                </a:cubicBezTo>
                <a:cubicBezTo>
                  <a:pt x="626257" y="638720"/>
                  <a:pt x="618405" y="657311"/>
                  <a:pt x="608821" y="682599"/>
                </a:cubicBezTo>
                <a:cubicBezTo>
                  <a:pt x="632262" y="675286"/>
                  <a:pt x="648852" y="674016"/>
                  <a:pt x="665942" y="663354"/>
                </a:cubicBezTo>
                <a:cubicBezTo>
                  <a:pt x="695580" y="644878"/>
                  <a:pt x="728913" y="632215"/>
                  <a:pt x="760899" y="617588"/>
                </a:cubicBezTo>
                <a:cubicBezTo>
                  <a:pt x="794925" y="602192"/>
                  <a:pt x="833839" y="597765"/>
                  <a:pt x="863208" y="571399"/>
                </a:cubicBezTo>
                <a:cubicBezTo>
                  <a:pt x="868366" y="566741"/>
                  <a:pt x="878335" y="567550"/>
                  <a:pt x="886302" y="565856"/>
                </a:cubicBezTo>
                <a:cubicBezTo>
                  <a:pt x="892846" y="564509"/>
                  <a:pt x="901930" y="565856"/>
                  <a:pt x="905548" y="562007"/>
                </a:cubicBezTo>
                <a:cubicBezTo>
                  <a:pt x="924793" y="541337"/>
                  <a:pt x="946926" y="542030"/>
                  <a:pt x="972946" y="544263"/>
                </a:cubicBezTo>
                <a:cubicBezTo>
                  <a:pt x="985032" y="545302"/>
                  <a:pt x="996040" y="544263"/>
                  <a:pt x="1006279" y="551461"/>
                </a:cubicBezTo>
                <a:lnTo>
                  <a:pt x="1063130" y="591376"/>
                </a:lnTo>
                <a:cubicBezTo>
                  <a:pt x="1061321" y="621707"/>
                  <a:pt x="1044654" y="649997"/>
                  <a:pt x="1030143" y="678134"/>
                </a:cubicBezTo>
                <a:cubicBezTo>
                  <a:pt x="978642" y="777865"/>
                  <a:pt x="924331" y="876171"/>
                  <a:pt x="873485" y="976209"/>
                </a:cubicBezTo>
                <a:cubicBezTo>
                  <a:pt x="840190" y="1041643"/>
                  <a:pt x="810899" y="1109272"/>
                  <a:pt x="780183" y="1176054"/>
                </a:cubicBezTo>
                <a:cubicBezTo>
                  <a:pt x="778836" y="1179018"/>
                  <a:pt x="780991" y="1183560"/>
                  <a:pt x="781414" y="1186524"/>
                </a:cubicBezTo>
                <a:cubicBezTo>
                  <a:pt x="813747" y="1172667"/>
                  <a:pt x="845002" y="1158348"/>
                  <a:pt x="876988" y="1145916"/>
                </a:cubicBezTo>
                <a:cubicBezTo>
                  <a:pt x="894655" y="1139064"/>
                  <a:pt x="917519" y="1126324"/>
                  <a:pt x="930875" y="1132251"/>
                </a:cubicBezTo>
                <a:cubicBezTo>
                  <a:pt x="951545" y="1141335"/>
                  <a:pt x="973215" y="1128672"/>
                  <a:pt x="992191" y="1143221"/>
                </a:cubicBezTo>
                <a:cubicBezTo>
                  <a:pt x="1011167" y="1157771"/>
                  <a:pt x="1033723" y="1169511"/>
                  <a:pt x="1056817" y="1183752"/>
                </a:cubicBezTo>
                <a:cubicBezTo>
                  <a:pt x="1037149" y="1225553"/>
                  <a:pt x="1018326" y="1269202"/>
                  <a:pt x="996502" y="1311273"/>
                </a:cubicBezTo>
                <a:cubicBezTo>
                  <a:pt x="943461" y="1413710"/>
                  <a:pt x="889574" y="1515711"/>
                  <a:pt x="834840" y="1617276"/>
                </a:cubicBezTo>
                <a:cubicBezTo>
                  <a:pt x="809705" y="1664351"/>
                  <a:pt x="782300" y="1710232"/>
                  <a:pt x="757088" y="1757306"/>
                </a:cubicBezTo>
                <a:cubicBezTo>
                  <a:pt x="730645" y="1806614"/>
                  <a:pt x="706242" y="1857037"/>
                  <a:pt x="679875" y="1906382"/>
                </a:cubicBezTo>
                <a:cubicBezTo>
                  <a:pt x="655395" y="1952186"/>
                  <a:pt x="628451" y="1996682"/>
                  <a:pt x="604433" y="2042679"/>
                </a:cubicBezTo>
                <a:cubicBezTo>
                  <a:pt x="562093" y="2123702"/>
                  <a:pt x="521754" y="2205765"/>
                  <a:pt x="479376" y="2286750"/>
                </a:cubicBezTo>
                <a:cubicBezTo>
                  <a:pt x="447736" y="2347258"/>
                  <a:pt x="414249" y="2406765"/>
                  <a:pt x="381570" y="2466696"/>
                </a:cubicBezTo>
                <a:cubicBezTo>
                  <a:pt x="359977" y="2506188"/>
                  <a:pt x="338653" y="2545872"/>
                  <a:pt x="316674" y="2585171"/>
                </a:cubicBezTo>
                <a:cubicBezTo>
                  <a:pt x="300624" y="2613808"/>
                  <a:pt x="284650" y="2642523"/>
                  <a:pt x="267060" y="2670198"/>
                </a:cubicBezTo>
                <a:cubicBezTo>
                  <a:pt x="211171" y="2758111"/>
                  <a:pt x="155243" y="2845986"/>
                  <a:pt x="97699" y="2932706"/>
                </a:cubicBezTo>
                <a:cubicBezTo>
                  <a:pt x="86674" y="2948129"/>
                  <a:pt x="71741" y="2960338"/>
                  <a:pt x="54435" y="2968079"/>
                </a:cubicBezTo>
                <a:cubicBezTo>
                  <a:pt x="28569" y="2979627"/>
                  <a:pt x="663" y="2959150"/>
                  <a:pt x="202" y="2930512"/>
                </a:cubicBezTo>
                <a:cubicBezTo>
                  <a:pt x="-601" y="2915370"/>
                  <a:pt x="997" y="2900197"/>
                  <a:pt x="4936" y="2885555"/>
                </a:cubicBezTo>
                <a:cubicBezTo>
                  <a:pt x="15136" y="2853030"/>
                  <a:pt x="28261" y="2821467"/>
                  <a:pt x="39578" y="2789327"/>
                </a:cubicBezTo>
                <a:cubicBezTo>
                  <a:pt x="55667" y="2744177"/>
                  <a:pt x="72796" y="2699335"/>
                  <a:pt x="86845" y="2653569"/>
                </a:cubicBezTo>
                <a:cubicBezTo>
                  <a:pt x="111824" y="2570663"/>
                  <a:pt x="143624" y="2489967"/>
                  <a:pt x="181917" y="2412308"/>
                </a:cubicBezTo>
                <a:cubicBezTo>
                  <a:pt x="204204" y="2368274"/>
                  <a:pt x="218599" y="2321161"/>
                  <a:pt x="245505" y="2278552"/>
                </a:cubicBezTo>
                <a:cubicBezTo>
                  <a:pt x="264211" y="2248837"/>
                  <a:pt x="267136" y="2209614"/>
                  <a:pt x="280339" y="2175896"/>
                </a:cubicBezTo>
                <a:cubicBezTo>
                  <a:pt x="296197" y="2135519"/>
                  <a:pt x="315404" y="2096451"/>
                  <a:pt x="333302" y="2056920"/>
                </a:cubicBezTo>
                <a:cubicBezTo>
                  <a:pt x="361901" y="1993718"/>
                  <a:pt x="387190" y="1928668"/>
                  <a:pt x="420677" y="1868315"/>
                </a:cubicBezTo>
                <a:cubicBezTo>
                  <a:pt x="437844" y="1837522"/>
                  <a:pt x="446427" y="1800186"/>
                  <a:pt x="476681" y="1775936"/>
                </a:cubicBezTo>
                <a:cubicBezTo>
                  <a:pt x="483225" y="1770470"/>
                  <a:pt x="480415" y="1753457"/>
                  <a:pt x="482763" y="1735521"/>
                </a:cubicBezTo>
                <a:close/>
                <a:moveTo>
                  <a:pt x="203241" y="2622353"/>
                </a:moveTo>
                <a:cubicBezTo>
                  <a:pt x="211286" y="2617272"/>
                  <a:pt x="219177" y="2615040"/>
                  <a:pt x="222179" y="2609921"/>
                </a:cubicBezTo>
                <a:cubicBezTo>
                  <a:pt x="237999" y="2582977"/>
                  <a:pt x="252972" y="2555186"/>
                  <a:pt x="267483" y="2527473"/>
                </a:cubicBezTo>
                <a:cubicBezTo>
                  <a:pt x="289654" y="2485556"/>
                  <a:pt x="310631" y="2443024"/>
                  <a:pt x="333495" y="2401723"/>
                </a:cubicBezTo>
                <a:cubicBezTo>
                  <a:pt x="354780" y="2363001"/>
                  <a:pt x="379184" y="2325973"/>
                  <a:pt x="399853" y="2286981"/>
                </a:cubicBezTo>
                <a:cubicBezTo>
                  <a:pt x="438999" y="2213117"/>
                  <a:pt x="476181" y="2138752"/>
                  <a:pt x="514326" y="2064734"/>
                </a:cubicBezTo>
                <a:cubicBezTo>
                  <a:pt x="539075" y="2016813"/>
                  <a:pt x="560746" y="1967814"/>
                  <a:pt x="593848" y="1924434"/>
                </a:cubicBezTo>
                <a:cubicBezTo>
                  <a:pt x="611053" y="1901956"/>
                  <a:pt x="629029" y="1877091"/>
                  <a:pt x="636188" y="1850455"/>
                </a:cubicBezTo>
                <a:cubicBezTo>
                  <a:pt x="651584" y="1792718"/>
                  <a:pt x="688266" y="1746837"/>
                  <a:pt x="714517" y="1695298"/>
                </a:cubicBezTo>
                <a:cubicBezTo>
                  <a:pt x="734225" y="1656653"/>
                  <a:pt x="758474" y="1620356"/>
                  <a:pt x="778566" y="1581865"/>
                </a:cubicBezTo>
                <a:cubicBezTo>
                  <a:pt x="811591" y="1518662"/>
                  <a:pt x="842846" y="1454536"/>
                  <a:pt x="874986" y="1390872"/>
                </a:cubicBezTo>
                <a:cubicBezTo>
                  <a:pt x="904278" y="1332866"/>
                  <a:pt x="933800" y="1274976"/>
                  <a:pt x="963515" y="1216354"/>
                </a:cubicBezTo>
                <a:cubicBezTo>
                  <a:pt x="950159" y="1205923"/>
                  <a:pt x="939497" y="1210234"/>
                  <a:pt x="928142" y="1216354"/>
                </a:cubicBezTo>
                <a:cubicBezTo>
                  <a:pt x="890690" y="1236446"/>
                  <a:pt x="852353" y="1254845"/>
                  <a:pt x="815594" y="1276092"/>
                </a:cubicBezTo>
                <a:cubicBezTo>
                  <a:pt x="776565" y="1298455"/>
                  <a:pt x="739228" y="1323744"/>
                  <a:pt x="700737" y="1347454"/>
                </a:cubicBezTo>
                <a:cubicBezTo>
                  <a:pt x="674140" y="1363852"/>
                  <a:pt x="641384" y="1363197"/>
                  <a:pt x="625526" y="1346685"/>
                </a:cubicBezTo>
                <a:cubicBezTo>
                  <a:pt x="603278" y="1323590"/>
                  <a:pt x="603317" y="1312659"/>
                  <a:pt x="626450" y="1275091"/>
                </a:cubicBezTo>
                <a:cubicBezTo>
                  <a:pt x="638497" y="1255461"/>
                  <a:pt x="652316" y="1236831"/>
                  <a:pt x="662978" y="1216547"/>
                </a:cubicBezTo>
                <a:cubicBezTo>
                  <a:pt x="707165" y="1132380"/>
                  <a:pt x="750788" y="1047930"/>
                  <a:pt x="793847" y="963199"/>
                </a:cubicBezTo>
                <a:cubicBezTo>
                  <a:pt x="808166" y="935216"/>
                  <a:pt x="819251" y="905462"/>
                  <a:pt x="834186" y="877903"/>
                </a:cubicBezTo>
                <a:cubicBezTo>
                  <a:pt x="869366" y="812814"/>
                  <a:pt x="906626" y="748881"/>
                  <a:pt x="941575" y="683716"/>
                </a:cubicBezTo>
                <a:cubicBezTo>
                  <a:pt x="950659" y="666818"/>
                  <a:pt x="962361" y="649613"/>
                  <a:pt x="963400" y="624478"/>
                </a:cubicBezTo>
                <a:cubicBezTo>
                  <a:pt x="941922" y="632176"/>
                  <a:pt x="924909" y="636949"/>
                  <a:pt x="908512" y="643954"/>
                </a:cubicBezTo>
                <a:cubicBezTo>
                  <a:pt x="857242" y="666087"/>
                  <a:pt x="806472" y="689528"/>
                  <a:pt x="755125" y="711468"/>
                </a:cubicBezTo>
                <a:cubicBezTo>
                  <a:pt x="693540" y="737834"/>
                  <a:pt x="631608" y="763969"/>
                  <a:pt x="569175" y="788450"/>
                </a:cubicBezTo>
                <a:cubicBezTo>
                  <a:pt x="540576" y="799727"/>
                  <a:pt x="507782" y="770782"/>
                  <a:pt x="511439" y="738796"/>
                </a:cubicBezTo>
                <a:cubicBezTo>
                  <a:pt x="513064" y="729278"/>
                  <a:pt x="515857" y="719995"/>
                  <a:pt x="519753" y="711160"/>
                </a:cubicBezTo>
                <a:cubicBezTo>
                  <a:pt x="549853" y="631483"/>
                  <a:pt x="580107" y="551884"/>
                  <a:pt x="611900" y="468166"/>
                </a:cubicBezTo>
                <a:cubicBezTo>
                  <a:pt x="603625" y="471592"/>
                  <a:pt x="598467" y="472015"/>
                  <a:pt x="597043" y="474594"/>
                </a:cubicBezTo>
                <a:cubicBezTo>
                  <a:pt x="500815" y="645148"/>
                  <a:pt x="422640" y="824554"/>
                  <a:pt x="340462" y="1001921"/>
                </a:cubicBezTo>
                <a:cubicBezTo>
                  <a:pt x="336189" y="1011120"/>
                  <a:pt x="337036" y="1022706"/>
                  <a:pt x="334958" y="1036563"/>
                </a:cubicBezTo>
                <a:cubicBezTo>
                  <a:pt x="397351" y="1029134"/>
                  <a:pt x="433418" y="978172"/>
                  <a:pt x="486766" y="959234"/>
                </a:cubicBezTo>
                <a:cubicBezTo>
                  <a:pt x="524295" y="945916"/>
                  <a:pt x="554780" y="912776"/>
                  <a:pt x="585534" y="890566"/>
                </a:cubicBezTo>
                <a:lnTo>
                  <a:pt x="655164" y="940605"/>
                </a:lnTo>
                <a:cubicBezTo>
                  <a:pt x="648928" y="960427"/>
                  <a:pt x="644156" y="984677"/>
                  <a:pt x="633840" y="1006039"/>
                </a:cubicBezTo>
                <a:cubicBezTo>
                  <a:pt x="616943" y="1041336"/>
                  <a:pt x="596119" y="1074168"/>
                  <a:pt x="580799" y="1110889"/>
                </a:cubicBezTo>
                <a:cubicBezTo>
                  <a:pt x="552470" y="1178748"/>
                  <a:pt x="515827" y="1243144"/>
                  <a:pt x="482878" y="1309117"/>
                </a:cubicBezTo>
                <a:cubicBezTo>
                  <a:pt x="446774" y="1381352"/>
                  <a:pt x="410772" y="1453677"/>
                  <a:pt x="374873" y="1526091"/>
                </a:cubicBezTo>
                <a:cubicBezTo>
                  <a:pt x="360246" y="1555421"/>
                  <a:pt x="343811" y="1583828"/>
                  <a:pt x="330878" y="1614005"/>
                </a:cubicBezTo>
                <a:cubicBezTo>
                  <a:pt x="310901" y="1660194"/>
                  <a:pt x="291193" y="1706729"/>
                  <a:pt x="275451" y="1754497"/>
                </a:cubicBezTo>
                <a:cubicBezTo>
                  <a:pt x="267752" y="1778092"/>
                  <a:pt x="249777" y="1800686"/>
                  <a:pt x="255474" y="1830478"/>
                </a:cubicBezTo>
                <a:cubicBezTo>
                  <a:pt x="268561" y="1818199"/>
                  <a:pt x="278568" y="1807614"/>
                  <a:pt x="289615" y="1798723"/>
                </a:cubicBezTo>
                <a:cubicBezTo>
                  <a:pt x="312710" y="1780401"/>
                  <a:pt x="336536" y="1762888"/>
                  <a:pt x="360169" y="1745182"/>
                </a:cubicBezTo>
                <a:cubicBezTo>
                  <a:pt x="409592" y="1708077"/>
                  <a:pt x="451778" y="1661079"/>
                  <a:pt x="510823" y="1637022"/>
                </a:cubicBezTo>
                <a:cubicBezTo>
                  <a:pt x="520138" y="1633173"/>
                  <a:pt x="526604" y="1622242"/>
                  <a:pt x="533917" y="1614274"/>
                </a:cubicBezTo>
                <a:cubicBezTo>
                  <a:pt x="541231" y="1606306"/>
                  <a:pt x="547813" y="1598339"/>
                  <a:pt x="554857" y="1590217"/>
                </a:cubicBezTo>
                <a:lnTo>
                  <a:pt x="622293" y="1624551"/>
                </a:lnTo>
                <a:cubicBezTo>
                  <a:pt x="618136" y="1642411"/>
                  <a:pt x="615595" y="1659924"/>
                  <a:pt x="609745" y="1676283"/>
                </a:cubicBezTo>
                <a:cubicBezTo>
                  <a:pt x="602454" y="1695582"/>
                  <a:pt x="593983" y="1714414"/>
                  <a:pt x="584379" y="1732672"/>
                </a:cubicBezTo>
                <a:cubicBezTo>
                  <a:pt x="557974" y="1784982"/>
                  <a:pt x="529106" y="1836098"/>
                  <a:pt x="504703" y="1889292"/>
                </a:cubicBezTo>
                <a:cubicBezTo>
                  <a:pt x="472755" y="1958922"/>
                  <a:pt x="444195" y="2030092"/>
                  <a:pt x="414172" y="2100569"/>
                </a:cubicBezTo>
                <a:cubicBezTo>
                  <a:pt x="373833" y="2195257"/>
                  <a:pt x="333469" y="2289919"/>
                  <a:pt x="293079" y="2384556"/>
                </a:cubicBezTo>
                <a:cubicBezTo>
                  <a:pt x="291305" y="2389764"/>
                  <a:pt x="289063" y="2394801"/>
                  <a:pt x="286382" y="2399606"/>
                </a:cubicBezTo>
                <a:cubicBezTo>
                  <a:pt x="243465" y="2463770"/>
                  <a:pt x="230686" y="2540290"/>
                  <a:pt x="200085" y="2609497"/>
                </a:cubicBezTo>
                <a:cubicBezTo>
                  <a:pt x="199161" y="2611845"/>
                  <a:pt x="201240" y="2615078"/>
                  <a:pt x="203241" y="26223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10611576" y="685800"/>
            <a:ext cx="774169" cy="1047405"/>
          </a:xfrm>
          <a:custGeom>
            <a:avLst/>
            <a:gdLst/>
            <a:ahLst/>
            <a:cxnLst/>
            <a:rect l="l" t="t" r="r" b="b"/>
            <a:pathLst>
              <a:path w="1161255" h="1571108" extrusionOk="0">
                <a:moveTo>
                  <a:pt x="486022" y="0"/>
                </a:moveTo>
                <a:cubicBezTo>
                  <a:pt x="537625" y="20516"/>
                  <a:pt x="555192" y="59349"/>
                  <a:pt x="557388" y="106608"/>
                </a:cubicBezTo>
                <a:cubicBezTo>
                  <a:pt x="562146" y="199661"/>
                  <a:pt x="583739" y="286486"/>
                  <a:pt x="627656" y="370014"/>
                </a:cubicBezTo>
                <a:cubicBezTo>
                  <a:pt x="652177" y="416540"/>
                  <a:pt x="692435" y="435224"/>
                  <a:pt x="733059" y="457938"/>
                </a:cubicBezTo>
                <a:cubicBezTo>
                  <a:pt x="744770" y="464532"/>
                  <a:pt x="756116" y="471127"/>
                  <a:pt x="767827" y="476988"/>
                </a:cubicBezTo>
                <a:cubicBezTo>
                  <a:pt x="774415" y="480285"/>
                  <a:pt x="781002" y="484315"/>
                  <a:pt x="787956" y="485048"/>
                </a:cubicBezTo>
                <a:cubicBezTo>
                  <a:pt x="824920" y="489444"/>
                  <a:pt x="859688" y="498603"/>
                  <a:pt x="892626" y="517287"/>
                </a:cubicBezTo>
                <a:cubicBezTo>
                  <a:pt x="904704" y="524247"/>
                  <a:pt x="921539" y="522782"/>
                  <a:pt x="936178" y="524247"/>
                </a:cubicBezTo>
                <a:cubicBezTo>
                  <a:pt x="964724" y="526812"/>
                  <a:pt x="993271" y="528277"/>
                  <a:pt x="1019256" y="544030"/>
                </a:cubicBezTo>
                <a:cubicBezTo>
                  <a:pt x="1024013" y="546961"/>
                  <a:pt x="1031699" y="545129"/>
                  <a:pt x="1037921" y="543664"/>
                </a:cubicBezTo>
                <a:cubicBezTo>
                  <a:pt x="1039018" y="543298"/>
                  <a:pt x="1039018" y="535971"/>
                  <a:pt x="1039384" y="531941"/>
                </a:cubicBezTo>
                <a:cubicBezTo>
                  <a:pt x="1045240" y="533406"/>
                  <a:pt x="1051462" y="534872"/>
                  <a:pt x="1056952" y="537070"/>
                </a:cubicBezTo>
                <a:cubicBezTo>
                  <a:pt x="1061343" y="538901"/>
                  <a:pt x="1065003" y="544030"/>
                  <a:pt x="1069029" y="544030"/>
                </a:cubicBezTo>
                <a:cubicBezTo>
                  <a:pt x="1080008" y="544763"/>
                  <a:pt x="1090988" y="543664"/>
                  <a:pt x="1102333" y="543664"/>
                </a:cubicBezTo>
                <a:cubicBezTo>
                  <a:pt x="1104529" y="543664"/>
                  <a:pt x="1107091" y="545496"/>
                  <a:pt x="1108921" y="546961"/>
                </a:cubicBezTo>
                <a:cubicBezTo>
                  <a:pt x="1125756" y="561615"/>
                  <a:pt x="1142591" y="576635"/>
                  <a:pt x="1161256" y="593121"/>
                </a:cubicBezTo>
                <a:cubicBezTo>
                  <a:pt x="1133442" y="612904"/>
                  <a:pt x="1102333" y="619498"/>
                  <a:pt x="1072689" y="629390"/>
                </a:cubicBezTo>
                <a:cubicBezTo>
                  <a:pt x="1022183" y="646608"/>
                  <a:pt x="969848" y="660896"/>
                  <a:pt x="922637" y="685442"/>
                </a:cubicBezTo>
                <a:cubicBezTo>
                  <a:pt x="888601" y="703026"/>
                  <a:pt x="861518" y="734899"/>
                  <a:pt x="831508" y="760177"/>
                </a:cubicBezTo>
                <a:cubicBezTo>
                  <a:pt x="757214" y="822823"/>
                  <a:pt x="730131" y="910747"/>
                  <a:pt x="703048" y="999037"/>
                </a:cubicBezTo>
                <a:cubicBezTo>
                  <a:pt x="690971" y="1038970"/>
                  <a:pt x="675966" y="1077803"/>
                  <a:pt x="664255" y="1117735"/>
                </a:cubicBezTo>
                <a:cubicBezTo>
                  <a:pt x="656203" y="1144112"/>
                  <a:pt x="650713" y="1171588"/>
                  <a:pt x="645224" y="1198698"/>
                </a:cubicBezTo>
                <a:cubicBezTo>
                  <a:pt x="632048" y="1267572"/>
                  <a:pt x="618507" y="1336446"/>
                  <a:pt x="606796" y="1406053"/>
                </a:cubicBezTo>
                <a:cubicBezTo>
                  <a:pt x="601672" y="1436093"/>
                  <a:pt x="601672" y="1466867"/>
                  <a:pt x="598744" y="1497274"/>
                </a:cubicBezTo>
                <a:cubicBezTo>
                  <a:pt x="596914" y="1517423"/>
                  <a:pt x="594352" y="1537573"/>
                  <a:pt x="592522" y="1556623"/>
                </a:cubicBezTo>
                <a:cubicBezTo>
                  <a:pt x="548239" y="1581535"/>
                  <a:pt x="535795" y="1575673"/>
                  <a:pt x="528110" y="1528414"/>
                </a:cubicBezTo>
                <a:cubicBezTo>
                  <a:pt x="527378" y="1523285"/>
                  <a:pt x="525548" y="1518522"/>
                  <a:pt x="525182" y="1513393"/>
                </a:cubicBezTo>
                <a:cubicBezTo>
                  <a:pt x="522986" y="1478224"/>
                  <a:pt x="527378" y="1440856"/>
                  <a:pt x="517862" y="1407884"/>
                </a:cubicBezTo>
                <a:cubicBezTo>
                  <a:pt x="507615" y="1373814"/>
                  <a:pt x="509445" y="1340110"/>
                  <a:pt x="506517" y="1306039"/>
                </a:cubicBezTo>
                <a:cubicBezTo>
                  <a:pt x="503589" y="1274899"/>
                  <a:pt x="502125" y="1243027"/>
                  <a:pt x="502491" y="1211887"/>
                </a:cubicBezTo>
                <a:cubicBezTo>
                  <a:pt x="503955" y="1091724"/>
                  <a:pt x="476873" y="979621"/>
                  <a:pt x="404408" y="882538"/>
                </a:cubicBezTo>
                <a:cubicBezTo>
                  <a:pt x="372934" y="840408"/>
                  <a:pt x="327187" y="809634"/>
                  <a:pt x="276681" y="795347"/>
                </a:cubicBezTo>
                <a:cubicBezTo>
                  <a:pt x="235691" y="783623"/>
                  <a:pt x="191042" y="784356"/>
                  <a:pt x="147856" y="782158"/>
                </a:cubicBezTo>
                <a:cubicBezTo>
                  <a:pt x="116016" y="780326"/>
                  <a:pt x="83810" y="784722"/>
                  <a:pt x="51969" y="782524"/>
                </a:cubicBezTo>
                <a:cubicBezTo>
                  <a:pt x="32938" y="781059"/>
                  <a:pt x="8784" y="783257"/>
                  <a:pt x="0" y="752850"/>
                </a:cubicBezTo>
                <a:cubicBezTo>
                  <a:pt x="32206" y="739661"/>
                  <a:pt x="64047" y="725740"/>
                  <a:pt x="96619" y="712918"/>
                </a:cubicBezTo>
                <a:cubicBezTo>
                  <a:pt x="150418" y="691670"/>
                  <a:pt x="204217" y="671154"/>
                  <a:pt x="258016" y="649906"/>
                </a:cubicBezTo>
                <a:cubicBezTo>
                  <a:pt x="262408" y="648074"/>
                  <a:pt x="266434" y="644044"/>
                  <a:pt x="269728" y="640014"/>
                </a:cubicBezTo>
                <a:cubicBezTo>
                  <a:pt x="307790" y="597884"/>
                  <a:pt x="345852" y="556853"/>
                  <a:pt x="373666" y="505197"/>
                </a:cubicBezTo>
                <a:cubicBezTo>
                  <a:pt x="415022" y="427531"/>
                  <a:pt x="438445" y="344369"/>
                  <a:pt x="458208" y="260109"/>
                </a:cubicBezTo>
                <a:cubicBezTo>
                  <a:pt x="476873" y="179145"/>
                  <a:pt x="491146" y="97083"/>
                  <a:pt x="483826" y="13189"/>
                </a:cubicBezTo>
                <a:cubicBezTo>
                  <a:pt x="483094" y="10258"/>
                  <a:pt x="484924" y="6594"/>
                  <a:pt x="486022" y="0"/>
                </a:cubicBezTo>
                <a:close/>
                <a:moveTo>
                  <a:pt x="146026" y="744790"/>
                </a:moveTo>
                <a:cubicBezTo>
                  <a:pt x="146758" y="747355"/>
                  <a:pt x="147490" y="750286"/>
                  <a:pt x="148222" y="752850"/>
                </a:cubicBezTo>
                <a:cubicBezTo>
                  <a:pt x="155542" y="752850"/>
                  <a:pt x="163227" y="752484"/>
                  <a:pt x="170547" y="752850"/>
                </a:cubicBezTo>
                <a:cubicBezTo>
                  <a:pt x="190676" y="753949"/>
                  <a:pt x="212269" y="751385"/>
                  <a:pt x="231300" y="756880"/>
                </a:cubicBezTo>
                <a:cubicBezTo>
                  <a:pt x="268630" y="767870"/>
                  <a:pt x="305228" y="782891"/>
                  <a:pt x="341460" y="797178"/>
                </a:cubicBezTo>
                <a:cubicBezTo>
                  <a:pt x="382816" y="813298"/>
                  <a:pt x="415022" y="841507"/>
                  <a:pt x="445032" y="873379"/>
                </a:cubicBezTo>
                <a:cubicBezTo>
                  <a:pt x="498099" y="929065"/>
                  <a:pt x="522254" y="999037"/>
                  <a:pt x="541285" y="1070109"/>
                </a:cubicBezTo>
                <a:cubicBezTo>
                  <a:pt x="552264" y="1111141"/>
                  <a:pt x="567270" y="1153271"/>
                  <a:pt x="555558" y="1197966"/>
                </a:cubicBezTo>
                <a:cubicBezTo>
                  <a:pt x="554094" y="1204194"/>
                  <a:pt x="564342" y="1213352"/>
                  <a:pt x="573857" y="1229105"/>
                </a:cubicBezTo>
                <a:cubicBezTo>
                  <a:pt x="581543" y="1170856"/>
                  <a:pt x="605698" y="1127260"/>
                  <a:pt x="614115" y="1078535"/>
                </a:cubicBezTo>
                <a:cubicBezTo>
                  <a:pt x="618873" y="1051426"/>
                  <a:pt x="629852" y="1025415"/>
                  <a:pt x="636440" y="998305"/>
                </a:cubicBezTo>
                <a:cubicBezTo>
                  <a:pt x="659131" y="905252"/>
                  <a:pt x="685481" y="813664"/>
                  <a:pt x="753554" y="741493"/>
                </a:cubicBezTo>
                <a:cubicBezTo>
                  <a:pt x="774781" y="718779"/>
                  <a:pt x="796739" y="696432"/>
                  <a:pt x="818698" y="674451"/>
                </a:cubicBezTo>
                <a:cubicBezTo>
                  <a:pt x="850539" y="642579"/>
                  <a:pt x="884575" y="614003"/>
                  <a:pt x="931420" y="605943"/>
                </a:cubicBezTo>
                <a:cubicBezTo>
                  <a:pt x="940204" y="604478"/>
                  <a:pt x="947889" y="596418"/>
                  <a:pt x="958869" y="589458"/>
                </a:cubicBezTo>
                <a:cubicBezTo>
                  <a:pt x="939106" y="581032"/>
                  <a:pt x="923003" y="567110"/>
                  <a:pt x="909461" y="569308"/>
                </a:cubicBezTo>
                <a:cubicBezTo>
                  <a:pt x="864812" y="576269"/>
                  <a:pt x="836997" y="540000"/>
                  <a:pt x="797837" y="531208"/>
                </a:cubicBezTo>
                <a:cubicBezTo>
                  <a:pt x="755750" y="521317"/>
                  <a:pt x="716590" y="493108"/>
                  <a:pt x="677064" y="470760"/>
                </a:cubicBezTo>
                <a:cubicBezTo>
                  <a:pt x="611919" y="434492"/>
                  <a:pt x="578615" y="378074"/>
                  <a:pt x="552264" y="313962"/>
                </a:cubicBezTo>
                <a:cubicBezTo>
                  <a:pt x="540187" y="285021"/>
                  <a:pt x="529208" y="256079"/>
                  <a:pt x="515300" y="220909"/>
                </a:cubicBezTo>
                <a:cubicBezTo>
                  <a:pt x="510543" y="240692"/>
                  <a:pt x="506883" y="255346"/>
                  <a:pt x="503955" y="270000"/>
                </a:cubicBezTo>
                <a:cubicBezTo>
                  <a:pt x="481630" y="380272"/>
                  <a:pt x="453084" y="488345"/>
                  <a:pt x="394527" y="586527"/>
                </a:cubicBezTo>
                <a:cubicBezTo>
                  <a:pt x="368542" y="630123"/>
                  <a:pt x="334506" y="662728"/>
                  <a:pt x="289491" y="683610"/>
                </a:cubicBezTo>
                <a:cubicBezTo>
                  <a:pt x="254722" y="699729"/>
                  <a:pt x="218856" y="713651"/>
                  <a:pt x="183722" y="728671"/>
                </a:cubicBezTo>
                <a:cubicBezTo>
                  <a:pt x="170913" y="734166"/>
                  <a:pt x="158470" y="739295"/>
                  <a:pt x="146026" y="74479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1140400" y="2655767"/>
            <a:ext cx="9911200" cy="154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500"/>
              <a:buNone/>
              <a:defRPr sz="10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24488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554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517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763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79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62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23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66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70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32F15-09A9-4D68-9952-33B5BCA1E2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07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"/>
          <p:cNvSpPr txBox="1"/>
          <p:nvPr/>
        </p:nvSpPr>
        <p:spPr>
          <a:xfrm>
            <a:off x="1875068" y="2865408"/>
            <a:ext cx="8736508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lt1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Математический </a:t>
            </a:r>
            <a:r>
              <a:rPr lang="ru-RU" sz="4800" b="1" dirty="0" err="1" smtClean="0">
                <a:solidFill>
                  <a:schemeClr val="lt1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квиз</a:t>
            </a:r>
            <a:endParaRPr sz="2800" b="1" dirty="0">
              <a:solidFill>
                <a:schemeClr val="lt1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83" name="Google Shape;83;p11"/>
          <p:cNvSpPr/>
          <p:nvPr/>
        </p:nvSpPr>
        <p:spPr>
          <a:xfrm rot="1024905">
            <a:off x="9860003" y="4444205"/>
            <a:ext cx="2044083" cy="1470899"/>
          </a:xfrm>
          <a:custGeom>
            <a:avLst/>
            <a:gdLst/>
            <a:ahLst/>
            <a:cxnLst/>
            <a:rect l="l" t="t" r="r" b="b"/>
            <a:pathLst>
              <a:path w="3052986" h="2200086" extrusionOk="0">
                <a:moveTo>
                  <a:pt x="1244237" y="1820576"/>
                </a:moveTo>
                <a:cubicBezTo>
                  <a:pt x="1210588" y="1820576"/>
                  <a:pt x="1188858" y="1823247"/>
                  <a:pt x="1167949" y="1820165"/>
                </a:cubicBezTo>
                <a:cubicBezTo>
                  <a:pt x="1074863" y="1806397"/>
                  <a:pt x="980236" y="1797921"/>
                  <a:pt x="889718" y="1773930"/>
                </a:cubicBezTo>
                <a:cubicBezTo>
                  <a:pt x="812968" y="1753690"/>
                  <a:pt x="735602" y="1750813"/>
                  <a:pt x="658543" y="1739100"/>
                </a:cubicBezTo>
                <a:cubicBezTo>
                  <a:pt x="617703" y="1732884"/>
                  <a:pt x="577992" y="1719424"/>
                  <a:pt x="537305" y="1711719"/>
                </a:cubicBezTo>
                <a:cubicBezTo>
                  <a:pt x="461994" y="1697540"/>
                  <a:pt x="384884" y="1690553"/>
                  <a:pt x="311268" y="1670261"/>
                </a:cubicBezTo>
                <a:cubicBezTo>
                  <a:pt x="253526" y="1654336"/>
                  <a:pt x="193112" y="1666306"/>
                  <a:pt x="136346" y="1641647"/>
                </a:cubicBezTo>
                <a:cubicBezTo>
                  <a:pt x="111430" y="1630808"/>
                  <a:pt x="78706" y="1638770"/>
                  <a:pt x="49784" y="1635842"/>
                </a:cubicBezTo>
                <a:cubicBezTo>
                  <a:pt x="16084" y="1632503"/>
                  <a:pt x="10279" y="1604197"/>
                  <a:pt x="2727" y="1578100"/>
                </a:cubicBezTo>
                <a:cubicBezTo>
                  <a:pt x="-3438" y="1556421"/>
                  <a:pt x="56" y="1537516"/>
                  <a:pt x="21427" y="1527036"/>
                </a:cubicBezTo>
                <a:cubicBezTo>
                  <a:pt x="32088" y="1521814"/>
                  <a:pt x="43881" y="1519325"/>
                  <a:pt x="55743" y="1519792"/>
                </a:cubicBezTo>
                <a:cubicBezTo>
                  <a:pt x="101516" y="1522566"/>
                  <a:pt x="146826" y="1532430"/>
                  <a:pt x="193266" y="1521436"/>
                </a:cubicBezTo>
                <a:cubicBezTo>
                  <a:pt x="206007" y="1518405"/>
                  <a:pt x="221829" y="1525906"/>
                  <a:pt x="235597" y="1530478"/>
                </a:cubicBezTo>
                <a:cubicBezTo>
                  <a:pt x="252652" y="1536129"/>
                  <a:pt x="268218" y="1547739"/>
                  <a:pt x="286969" y="1532995"/>
                </a:cubicBezTo>
                <a:cubicBezTo>
                  <a:pt x="291592" y="1529399"/>
                  <a:pt x="301302" y="1530786"/>
                  <a:pt x="308288" y="1531916"/>
                </a:cubicBezTo>
                <a:cubicBezTo>
                  <a:pt x="372093" y="1542550"/>
                  <a:pt x="435948" y="1552465"/>
                  <a:pt x="499393" y="1565103"/>
                </a:cubicBezTo>
                <a:cubicBezTo>
                  <a:pt x="519941" y="1569110"/>
                  <a:pt x="539257" y="1580514"/>
                  <a:pt x="559652" y="1586730"/>
                </a:cubicBezTo>
                <a:cubicBezTo>
                  <a:pt x="574495" y="1591010"/>
                  <a:pt x="589723" y="1593815"/>
                  <a:pt x="605116" y="1595104"/>
                </a:cubicBezTo>
                <a:cubicBezTo>
                  <a:pt x="625665" y="1597107"/>
                  <a:pt x="646985" y="1596388"/>
                  <a:pt x="667790" y="1598597"/>
                </a:cubicBezTo>
                <a:cubicBezTo>
                  <a:pt x="723478" y="1604505"/>
                  <a:pt x="776648" y="1622434"/>
                  <a:pt x="832592" y="1630088"/>
                </a:cubicBezTo>
                <a:cubicBezTo>
                  <a:pt x="911962" y="1640979"/>
                  <a:pt x="995647" y="1634609"/>
                  <a:pt x="1070394" y="1672830"/>
                </a:cubicBezTo>
                <a:cubicBezTo>
                  <a:pt x="1100806" y="1660038"/>
                  <a:pt x="1129215" y="1676477"/>
                  <a:pt x="1158394" y="1679765"/>
                </a:cubicBezTo>
                <a:cubicBezTo>
                  <a:pt x="1181049" y="1682334"/>
                  <a:pt x="1202882" y="1691324"/>
                  <a:pt x="1225178" y="1696461"/>
                </a:cubicBezTo>
                <a:cubicBezTo>
                  <a:pt x="1233553" y="1697937"/>
                  <a:pt x="1242088" y="1698282"/>
                  <a:pt x="1250556" y="1697489"/>
                </a:cubicBezTo>
                <a:cubicBezTo>
                  <a:pt x="1265967" y="1696666"/>
                  <a:pt x="1284153" y="1689474"/>
                  <a:pt x="1296790" y="1694920"/>
                </a:cubicBezTo>
                <a:cubicBezTo>
                  <a:pt x="1343385" y="1714801"/>
                  <a:pt x="1395682" y="1708174"/>
                  <a:pt x="1441968" y="1729956"/>
                </a:cubicBezTo>
                <a:cubicBezTo>
                  <a:pt x="1456301" y="1736737"/>
                  <a:pt x="1477261" y="1728209"/>
                  <a:pt x="1493340" y="1733295"/>
                </a:cubicBezTo>
                <a:cubicBezTo>
                  <a:pt x="1520362" y="1741977"/>
                  <a:pt x="1544712" y="1760522"/>
                  <a:pt x="1572145" y="1766224"/>
                </a:cubicBezTo>
                <a:cubicBezTo>
                  <a:pt x="1599578" y="1771927"/>
                  <a:pt x="1629784" y="1762937"/>
                  <a:pt x="1657474" y="1767817"/>
                </a:cubicBezTo>
                <a:cubicBezTo>
                  <a:pt x="1687475" y="1772954"/>
                  <a:pt x="1715781" y="1787801"/>
                  <a:pt x="1745320" y="1796791"/>
                </a:cubicBezTo>
                <a:cubicBezTo>
                  <a:pt x="1764379" y="1802596"/>
                  <a:pt x="1784312" y="1805473"/>
                  <a:pt x="1803782" y="1809788"/>
                </a:cubicBezTo>
                <a:cubicBezTo>
                  <a:pt x="1833321" y="1816312"/>
                  <a:pt x="1862860" y="1822682"/>
                  <a:pt x="1892245" y="1829720"/>
                </a:cubicBezTo>
                <a:cubicBezTo>
                  <a:pt x="1898974" y="1831364"/>
                  <a:pt x="1908940" y="1839584"/>
                  <a:pt x="1910944" y="1837786"/>
                </a:cubicBezTo>
                <a:cubicBezTo>
                  <a:pt x="1939455" y="1811586"/>
                  <a:pt x="1966580" y="1837169"/>
                  <a:pt x="1993859" y="1839430"/>
                </a:cubicBezTo>
                <a:cubicBezTo>
                  <a:pt x="2026172" y="1842101"/>
                  <a:pt x="2058177" y="1848060"/>
                  <a:pt x="2090284" y="1852889"/>
                </a:cubicBezTo>
                <a:cubicBezTo>
                  <a:pt x="2164774" y="1864157"/>
                  <a:pt x="2239280" y="1875493"/>
                  <a:pt x="2313804" y="1886897"/>
                </a:cubicBezTo>
                <a:cubicBezTo>
                  <a:pt x="2319249" y="1887719"/>
                  <a:pt x="2327109" y="1886435"/>
                  <a:pt x="2329678" y="1889517"/>
                </a:cubicBezTo>
                <a:cubicBezTo>
                  <a:pt x="2355056" y="1920341"/>
                  <a:pt x="2399184" y="1898610"/>
                  <a:pt x="2426104" y="1924759"/>
                </a:cubicBezTo>
                <a:cubicBezTo>
                  <a:pt x="2430616" y="1928096"/>
                  <a:pt x="2436279" y="1929484"/>
                  <a:pt x="2441823" y="1928612"/>
                </a:cubicBezTo>
                <a:cubicBezTo>
                  <a:pt x="2497151" y="1920289"/>
                  <a:pt x="2548215" y="1945102"/>
                  <a:pt x="2601591" y="1951678"/>
                </a:cubicBezTo>
                <a:cubicBezTo>
                  <a:pt x="2647055" y="1957277"/>
                  <a:pt x="2698170" y="1956815"/>
                  <a:pt x="2737778" y="1975514"/>
                </a:cubicBezTo>
                <a:cubicBezTo>
                  <a:pt x="2788482" y="1999556"/>
                  <a:pt x="2845916" y="1995138"/>
                  <a:pt x="2893949" y="2025345"/>
                </a:cubicBezTo>
                <a:cubicBezTo>
                  <a:pt x="2912289" y="2036853"/>
                  <a:pt x="2939670" y="2032897"/>
                  <a:pt x="2961606" y="2040038"/>
                </a:cubicBezTo>
                <a:cubicBezTo>
                  <a:pt x="2989912" y="2049233"/>
                  <a:pt x="3022174" y="2053908"/>
                  <a:pt x="3016061" y="2100451"/>
                </a:cubicBezTo>
                <a:cubicBezTo>
                  <a:pt x="3013800" y="2117507"/>
                  <a:pt x="3037329" y="2137182"/>
                  <a:pt x="3046525" y="2156961"/>
                </a:cubicBezTo>
                <a:cubicBezTo>
                  <a:pt x="3051302" y="2167235"/>
                  <a:pt x="3055771" y="2183880"/>
                  <a:pt x="3050840" y="2190455"/>
                </a:cubicBezTo>
                <a:cubicBezTo>
                  <a:pt x="3045240" y="2197904"/>
                  <a:pt x="3027928" y="2201757"/>
                  <a:pt x="3017448" y="2199394"/>
                </a:cubicBezTo>
                <a:cubicBezTo>
                  <a:pt x="2964175" y="2187578"/>
                  <a:pt x="2911467" y="2172937"/>
                  <a:pt x="2858194" y="2159837"/>
                </a:cubicBezTo>
                <a:cubicBezTo>
                  <a:pt x="2829888" y="2152799"/>
                  <a:pt x="2801377" y="2146583"/>
                  <a:pt x="2772865" y="2140573"/>
                </a:cubicBezTo>
                <a:cubicBezTo>
                  <a:pt x="2691595" y="2123449"/>
                  <a:pt x="2610307" y="2106325"/>
                  <a:pt x="2529002" y="2089201"/>
                </a:cubicBezTo>
                <a:cubicBezTo>
                  <a:pt x="2425898" y="2067727"/>
                  <a:pt x="2323000" y="2045380"/>
                  <a:pt x="2219639" y="2025345"/>
                </a:cubicBezTo>
                <a:cubicBezTo>
                  <a:pt x="2133950" y="2008752"/>
                  <a:pt x="2046258" y="2000378"/>
                  <a:pt x="1962059" y="1978442"/>
                </a:cubicBezTo>
                <a:cubicBezTo>
                  <a:pt x="1857260" y="1951164"/>
                  <a:pt x="1747786" y="1948082"/>
                  <a:pt x="1645042" y="1912378"/>
                </a:cubicBezTo>
                <a:cubicBezTo>
                  <a:pt x="1626699" y="1905111"/>
                  <a:pt x="1607992" y="1898801"/>
                  <a:pt x="1588995" y="1893473"/>
                </a:cubicBezTo>
                <a:cubicBezTo>
                  <a:pt x="1564850" y="1887822"/>
                  <a:pt x="1540037" y="1885254"/>
                  <a:pt x="1515584" y="1880990"/>
                </a:cubicBezTo>
                <a:cubicBezTo>
                  <a:pt x="1447876" y="1869174"/>
                  <a:pt x="1380116" y="1857718"/>
                  <a:pt x="1312613" y="1845029"/>
                </a:cubicBezTo>
                <a:cubicBezTo>
                  <a:pt x="1294941" y="1841690"/>
                  <a:pt x="1278040" y="1834292"/>
                  <a:pt x="1260984" y="1828179"/>
                </a:cubicBezTo>
                <a:cubicBezTo>
                  <a:pt x="1255226" y="1826050"/>
                  <a:pt x="1249629" y="1823509"/>
                  <a:pt x="1244237" y="1820576"/>
                </a:cubicBezTo>
                <a:close/>
                <a:moveTo>
                  <a:pt x="2324078" y="869216"/>
                </a:moveTo>
                <a:cubicBezTo>
                  <a:pt x="2311287" y="827091"/>
                  <a:pt x="2302297" y="820926"/>
                  <a:pt x="2261661" y="829403"/>
                </a:cubicBezTo>
                <a:cubicBezTo>
                  <a:pt x="2253306" y="830563"/>
                  <a:pt x="2244870" y="831027"/>
                  <a:pt x="2236438" y="830790"/>
                </a:cubicBezTo>
                <a:cubicBezTo>
                  <a:pt x="2188148" y="832434"/>
                  <a:pt x="2139704" y="832947"/>
                  <a:pt x="2091466" y="835927"/>
                </a:cubicBezTo>
                <a:cubicBezTo>
                  <a:pt x="2054221" y="838341"/>
                  <a:pt x="2017233" y="844455"/>
                  <a:pt x="1980039" y="848051"/>
                </a:cubicBezTo>
                <a:cubicBezTo>
                  <a:pt x="1885772" y="857092"/>
                  <a:pt x="1791350" y="864490"/>
                  <a:pt x="1697493" y="874816"/>
                </a:cubicBezTo>
                <a:cubicBezTo>
                  <a:pt x="1621668" y="883086"/>
                  <a:pt x="1546356" y="895673"/>
                  <a:pt x="1470582" y="904252"/>
                </a:cubicBezTo>
                <a:cubicBezTo>
                  <a:pt x="1445667" y="907026"/>
                  <a:pt x="1419210" y="898498"/>
                  <a:pt x="1394860" y="903327"/>
                </a:cubicBezTo>
                <a:cubicBezTo>
                  <a:pt x="1335320" y="915143"/>
                  <a:pt x="1274855" y="914218"/>
                  <a:pt x="1215057" y="919766"/>
                </a:cubicBezTo>
                <a:cubicBezTo>
                  <a:pt x="1133941" y="927318"/>
                  <a:pt x="1051797" y="922694"/>
                  <a:pt x="970269" y="926856"/>
                </a:cubicBezTo>
                <a:cubicBezTo>
                  <a:pt x="899427" y="930503"/>
                  <a:pt x="828739" y="937644"/>
                  <a:pt x="758308" y="945966"/>
                </a:cubicBezTo>
                <a:cubicBezTo>
                  <a:pt x="709864" y="951668"/>
                  <a:pt x="661985" y="962354"/>
                  <a:pt x="613747" y="969905"/>
                </a:cubicBezTo>
                <a:cubicBezTo>
                  <a:pt x="600339" y="971960"/>
                  <a:pt x="585852" y="968313"/>
                  <a:pt x="572649" y="971292"/>
                </a:cubicBezTo>
                <a:cubicBezTo>
                  <a:pt x="510592" y="985420"/>
                  <a:pt x="449356" y="1004119"/>
                  <a:pt x="384627" y="1002424"/>
                </a:cubicBezTo>
                <a:cubicBezTo>
                  <a:pt x="371936" y="1002450"/>
                  <a:pt x="359306" y="1004178"/>
                  <a:pt x="347074" y="1007561"/>
                </a:cubicBezTo>
                <a:cubicBezTo>
                  <a:pt x="285428" y="1022665"/>
                  <a:pt x="224090" y="1038384"/>
                  <a:pt x="162648" y="1053796"/>
                </a:cubicBezTo>
                <a:cubicBezTo>
                  <a:pt x="104136" y="1068745"/>
                  <a:pt x="96533" y="1078198"/>
                  <a:pt x="93142" y="1138714"/>
                </a:cubicBezTo>
                <a:cubicBezTo>
                  <a:pt x="90676" y="1183151"/>
                  <a:pt x="115848" y="1205190"/>
                  <a:pt x="158590" y="1195686"/>
                </a:cubicBezTo>
                <a:cubicBezTo>
                  <a:pt x="165782" y="1194093"/>
                  <a:pt x="172461" y="1190549"/>
                  <a:pt x="179653" y="1189059"/>
                </a:cubicBezTo>
                <a:cubicBezTo>
                  <a:pt x="218850" y="1180582"/>
                  <a:pt x="257944" y="1171233"/>
                  <a:pt x="297449" y="1164554"/>
                </a:cubicBezTo>
                <a:cubicBezTo>
                  <a:pt x="346150" y="1156283"/>
                  <a:pt x="395364" y="1151095"/>
                  <a:pt x="444116" y="1143132"/>
                </a:cubicBezTo>
                <a:cubicBezTo>
                  <a:pt x="535404" y="1128183"/>
                  <a:pt x="626128" y="1108867"/>
                  <a:pt x="717878" y="1097565"/>
                </a:cubicBezTo>
                <a:cubicBezTo>
                  <a:pt x="824989" y="1084414"/>
                  <a:pt x="932973" y="1077787"/>
                  <a:pt x="1040546" y="1068643"/>
                </a:cubicBezTo>
                <a:cubicBezTo>
                  <a:pt x="1093306" y="1064122"/>
                  <a:pt x="1146065" y="1059447"/>
                  <a:pt x="1198875" y="1056211"/>
                </a:cubicBezTo>
                <a:cubicBezTo>
                  <a:pt x="1300695" y="1049892"/>
                  <a:pt x="1402617" y="1045320"/>
                  <a:pt x="1504385" y="1038538"/>
                </a:cubicBezTo>
                <a:cubicBezTo>
                  <a:pt x="1584217" y="1033401"/>
                  <a:pt x="1664050" y="1027134"/>
                  <a:pt x="1743574" y="1018709"/>
                </a:cubicBezTo>
                <a:cubicBezTo>
                  <a:pt x="1810614" y="1011568"/>
                  <a:pt x="1877141" y="1000574"/>
                  <a:pt x="1943925" y="991379"/>
                </a:cubicBezTo>
                <a:cubicBezTo>
                  <a:pt x="1985588" y="985574"/>
                  <a:pt x="2027148" y="978176"/>
                  <a:pt x="2069016" y="974580"/>
                </a:cubicBezTo>
                <a:cubicBezTo>
                  <a:pt x="2125217" y="969803"/>
                  <a:pt x="2181778" y="968570"/>
                  <a:pt x="2238082" y="964614"/>
                </a:cubicBezTo>
                <a:cubicBezTo>
                  <a:pt x="2273169" y="962200"/>
                  <a:pt x="2308050" y="957627"/>
                  <a:pt x="2354748" y="952850"/>
                </a:cubicBezTo>
                <a:cubicBezTo>
                  <a:pt x="2341185" y="916376"/>
                  <a:pt x="2331322" y="893155"/>
                  <a:pt x="2324078" y="869216"/>
                </a:cubicBezTo>
                <a:close/>
                <a:moveTo>
                  <a:pt x="1998379" y="32159"/>
                </a:moveTo>
                <a:cubicBezTo>
                  <a:pt x="1868511" y="73257"/>
                  <a:pt x="1739002" y="115793"/>
                  <a:pt x="1609236" y="157301"/>
                </a:cubicBezTo>
                <a:cubicBezTo>
                  <a:pt x="1573583" y="168757"/>
                  <a:pt x="1537571" y="179135"/>
                  <a:pt x="1501611" y="189409"/>
                </a:cubicBezTo>
                <a:cubicBezTo>
                  <a:pt x="1465651" y="199683"/>
                  <a:pt x="1430153" y="208160"/>
                  <a:pt x="1394963" y="219102"/>
                </a:cubicBezTo>
                <a:cubicBezTo>
                  <a:pt x="1357718" y="230712"/>
                  <a:pt x="1326740" y="257837"/>
                  <a:pt x="1282715" y="254600"/>
                </a:cubicBezTo>
                <a:cubicBezTo>
                  <a:pt x="1261549" y="253008"/>
                  <a:pt x="1239459" y="272478"/>
                  <a:pt x="1216958" y="279875"/>
                </a:cubicBezTo>
                <a:cubicBezTo>
                  <a:pt x="1124488" y="310339"/>
                  <a:pt x="1029604" y="332788"/>
                  <a:pt x="942528" y="377893"/>
                </a:cubicBezTo>
                <a:cubicBezTo>
                  <a:pt x="939292" y="379537"/>
                  <a:pt x="935234" y="382157"/>
                  <a:pt x="932254" y="381489"/>
                </a:cubicBezTo>
                <a:cubicBezTo>
                  <a:pt x="892697" y="372345"/>
                  <a:pt x="865059" y="398802"/>
                  <a:pt x="832027" y="411285"/>
                </a:cubicBezTo>
                <a:cubicBezTo>
                  <a:pt x="799919" y="423358"/>
                  <a:pt x="773360" y="455979"/>
                  <a:pt x="731646" y="443393"/>
                </a:cubicBezTo>
                <a:cubicBezTo>
                  <a:pt x="720704" y="440105"/>
                  <a:pt x="704984" y="449866"/>
                  <a:pt x="692244" y="455414"/>
                </a:cubicBezTo>
                <a:cubicBezTo>
                  <a:pt x="617240" y="488086"/>
                  <a:pt x="545730" y="528619"/>
                  <a:pt x="466206" y="551480"/>
                </a:cubicBezTo>
                <a:cubicBezTo>
                  <a:pt x="422951" y="563963"/>
                  <a:pt x="375534" y="575059"/>
                  <a:pt x="340756" y="601105"/>
                </a:cubicBezTo>
                <a:cubicBezTo>
                  <a:pt x="293545" y="636500"/>
                  <a:pt x="238011" y="649292"/>
                  <a:pt x="188026" y="676673"/>
                </a:cubicBezTo>
                <a:cubicBezTo>
                  <a:pt x="145696" y="700048"/>
                  <a:pt x="132339" y="720186"/>
                  <a:pt x="149497" y="766934"/>
                </a:cubicBezTo>
                <a:cubicBezTo>
                  <a:pt x="163676" y="805566"/>
                  <a:pt x="196605" y="820104"/>
                  <a:pt x="236316" y="804487"/>
                </a:cubicBezTo>
                <a:cubicBezTo>
                  <a:pt x="282294" y="786353"/>
                  <a:pt x="327656" y="766523"/>
                  <a:pt x="373993" y="749314"/>
                </a:cubicBezTo>
                <a:cubicBezTo>
                  <a:pt x="500574" y="702359"/>
                  <a:pt x="627617" y="656844"/>
                  <a:pt x="754147" y="609890"/>
                </a:cubicBezTo>
                <a:cubicBezTo>
                  <a:pt x="792984" y="595557"/>
                  <a:pt x="831205" y="579066"/>
                  <a:pt x="869734" y="564477"/>
                </a:cubicBezTo>
                <a:cubicBezTo>
                  <a:pt x="934155" y="540435"/>
                  <a:pt x="999089" y="517677"/>
                  <a:pt x="1063458" y="493635"/>
                </a:cubicBezTo>
                <a:cubicBezTo>
                  <a:pt x="1131835" y="467948"/>
                  <a:pt x="1199081" y="439540"/>
                  <a:pt x="1268176" y="416268"/>
                </a:cubicBezTo>
                <a:cubicBezTo>
                  <a:pt x="1326381" y="396695"/>
                  <a:pt x="1386846" y="383955"/>
                  <a:pt x="1445615" y="366026"/>
                </a:cubicBezTo>
                <a:cubicBezTo>
                  <a:pt x="1495703" y="350615"/>
                  <a:pt x="1544301" y="330631"/>
                  <a:pt x="1594595" y="315630"/>
                </a:cubicBezTo>
                <a:cubicBezTo>
                  <a:pt x="1724309" y="276896"/>
                  <a:pt x="1854794" y="240730"/>
                  <a:pt x="1984406" y="201584"/>
                </a:cubicBezTo>
                <a:cubicBezTo>
                  <a:pt x="2042046" y="184169"/>
                  <a:pt x="2098247" y="162028"/>
                  <a:pt x="2157633" y="141171"/>
                </a:cubicBezTo>
                <a:lnTo>
                  <a:pt x="2112426" y="0"/>
                </a:lnTo>
                <a:cubicBezTo>
                  <a:pt x="2078006" y="9607"/>
                  <a:pt x="2037730" y="19624"/>
                  <a:pt x="1998379" y="3215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1"/>
          <p:cNvSpPr/>
          <p:nvPr/>
        </p:nvSpPr>
        <p:spPr>
          <a:xfrm rot="-9770043">
            <a:off x="600352" y="795393"/>
            <a:ext cx="2034357" cy="1466027"/>
          </a:xfrm>
          <a:custGeom>
            <a:avLst/>
            <a:gdLst/>
            <a:ahLst/>
            <a:cxnLst/>
            <a:rect l="l" t="t" r="r" b="b"/>
            <a:pathLst>
              <a:path w="3052986" h="2200086" extrusionOk="0">
                <a:moveTo>
                  <a:pt x="1244237" y="1820576"/>
                </a:moveTo>
                <a:cubicBezTo>
                  <a:pt x="1210588" y="1820576"/>
                  <a:pt x="1188858" y="1823247"/>
                  <a:pt x="1167949" y="1820165"/>
                </a:cubicBezTo>
                <a:cubicBezTo>
                  <a:pt x="1074863" y="1806397"/>
                  <a:pt x="980236" y="1797921"/>
                  <a:pt x="889718" y="1773930"/>
                </a:cubicBezTo>
                <a:cubicBezTo>
                  <a:pt x="812968" y="1753690"/>
                  <a:pt x="735602" y="1750813"/>
                  <a:pt x="658543" y="1739100"/>
                </a:cubicBezTo>
                <a:cubicBezTo>
                  <a:pt x="617703" y="1732884"/>
                  <a:pt x="577992" y="1719424"/>
                  <a:pt x="537305" y="1711719"/>
                </a:cubicBezTo>
                <a:cubicBezTo>
                  <a:pt x="461994" y="1697540"/>
                  <a:pt x="384884" y="1690553"/>
                  <a:pt x="311268" y="1670261"/>
                </a:cubicBezTo>
                <a:cubicBezTo>
                  <a:pt x="253526" y="1654336"/>
                  <a:pt x="193112" y="1666306"/>
                  <a:pt x="136346" y="1641647"/>
                </a:cubicBezTo>
                <a:cubicBezTo>
                  <a:pt x="111430" y="1630808"/>
                  <a:pt x="78706" y="1638770"/>
                  <a:pt x="49784" y="1635842"/>
                </a:cubicBezTo>
                <a:cubicBezTo>
                  <a:pt x="16084" y="1632503"/>
                  <a:pt x="10279" y="1604197"/>
                  <a:pt x="2727" y="1578100"/>
                </a:cubicBezTo>
                <a:cubicBezTo>
                  <a:pt x="-3438" y="1556421"/>
                  <a:pt x="56" y="1537516"/>
                  <a:pt x="21427" y="1527036"/>
                </a:cubicBezTo>
                <a:cubicBezTo>
                  <a:pt x="32088" y="1521814"/>
                  <a:pt x="43881" y="1519325"/>
                  <a:pt x="55743" y="1519792"/>
                </a:cubicBezTo>
                <a:cubicBezTo>
                  <a:pt x="101516" y="1522566"/>
                  <a:pt x="146826" y="1532430"/>
                  <a:pt x="193266" y="1521436"/>
                </a:cubicBezTo>
                <a:cubicBezTo>
                  <a:pt x="206007" y="1518405"/>
                  <a:pt x="221829" y="1525906"/>
                  <a:pt x="235597" y="1530478"/>
                </a:cubicBezTo>
                <a:cubicBezTo>
                  <a:pt x="252652" y="1536129"/>
                  <a:pt x="268218" y="1547739"/>
                  <a:pt x="286969" y="1532995"/>
                </a:cubicBezTo>
                <a:cubicBezTo>
                  <a:pt x="291592" y="1529399"/>
                  <a:pt x="301302" y="1530786"/>
                  <a:pt x="308288" y="1531916"/>
                </a:cubicBezTo>
                <a:cubicBezTo>
                  <a:pt x="372093" y="1542550"/>
                  <a:pt x="435948" y="1552465"/>
                  <a:pt x="499393" y="1565103"/>
                </a:cubicBezTo>
                <a:cubicBezTo>
                  <a:pt x="519941" y="1569110"/>
                  <a:pt x="539257" y="1580514"/>
                  <a:pt x="559652" y="1586730"/>
                </a:cubicBezTo>
                <a:cubicBezTo>
                  <a:pt x="574495" y="1591010"/>
                  <a:pt x="589723" y="1593815"/>
                  <a:pt x="605116" y="1595104"/>
                </a:cubicBezTo>
                <a:cubicBezTo>
                  <a:pt x="625665" y="1597107"/>
                  <a:pt x="646985" y="1596388"/>
                  <a:pt x="667790" y="1598597"/>
                </a:cubicBezTo>
                <a:cubicBezTo>
                  <a:pt x="723478" y="1604505"/>
                  <a:pt x="776648" y="1622434"/>
                  <a:pt x="832592" y="1630088"/>
                </a:cubicBezTo>
                <a:cubicBezTo>
                  <a:pt x="911962" y="1640979"/>
                  <a:pt x="995647" y="1634609"/>
                  <a:pt x="1070394" y="1672830"/>
                </a:cubicBezTo>
                <a:cubicBezTo>
                  <a:pt x="1100806" y="1660038"/>
                  <a:pt x="1129215" y="1676477"/>
                  <a:pt x="1158394" y="1679765"/>
                </a:cubicBezTo>
                <a:cubicBezTo>
                  <a:pt x="1181049" y="1682334"/>
                  <a:pt x="1202882" y="1691324"/>
                  <a:pt x="1225178" y="1696461"/>
                </a:cubicBezTo>
                <a:cubicBezTo>
                  <a:pt x="1233553" y="1697937"/>
                  <a:pt x="1242088" y="1698282"/>
                  <a:pt x="1250556" y="1697489"/>
                </a:cubicBezTo>
                <a:cubicBezTo>
                  <a:pt x="1265967" y="1696666"/>
                  <a:pt x="1284153" y="1689474"/>
                  <a:pt x="1296790" y="1694920"/>
                </a:cubicBezTo>
                <a:cubicBezTo>
                  <a:pt x="1343385" y="1714801"/>
                  <a:pt x="1395682" y="1708174"/>
                  <a:pt x="1441968" y="1729956"/>
                </a:cubicBezTo>
                <a:cubicBezTo>
                  <a:pt x="1456301" y="1736737"/>
                  <a:pt x="1477261" y="1728209"/>
                  <a:pt x="1493340" y="1733295"/>
                </a:cubicBezTo>
                <a:cubicBezTo>
                  <a:pt x="1520362" y="1741977"/>
                  <a:pt x="1544712" y="1760522"/>
                  <a:pt x="1572145" y="1766224"/>
                </a:cubicBezTo>
                <a:cubicBezTo>
                  <a:pt x="1599578" y="1771927"/>
                  <a:pt x="1629784" y="1762937"/>
                  <a:pt x="1657474" y="1767817"/>
                </a:cubicBezTo>
                <a:cubicBezTo>
                  <a:pt x="1687475" y="1772954"/>
                  <a:pt x="1715781" y="1787801"/>
                  <a:pt x="1745320" y="1796791"/>
                </a:cubicBezTo>
                <a:cubicBezTo>
                  <a:pt x="1764379" y="1802596"/>
                  <a:pt x="1784312" y="1805473"/>
                  <a:pt x="1803782" y="1809788"/>
                </a:cubicBezTo>
                <a:cubicBezTo>
                  <a:pt x="1833321" y="1816312"/>
                  <a:pt x="1862860" y="1822682"/>
                  <a:pt x="1892245" y="1829720"/>
                </a:cubicBezTo>
                <a:cubicBezTo>
                  <a:pt x="1898974" y="1831364"/>
                  <a:pt x="1908940" y="1839584"/>
                  <a:pt x="1910944" y="1837786"/>
                </a:cubicBezTo>
                <a:cubicBezTo>
                  <a:pt x="1939455" y="1811586"/>
                  <a:pt x="1966580" y="1837169"/>
                  <a:pt x="1993859" y="1839430"/>
                </a:cubicBezTo>
                <a:cubicBezTo>
                  <a:pt x="2026172" y="1842101"/>
                  <a:pt x="2058177" y="1848060"/>
                  <a:pt x="2090284" y="1852889"/>
                </a:cubicBezTo>
                <a:cubicBezTo>
                  <a:pt x="2164774" y="1864157"/>
                  <a:pt x="2239280" y="1875493"/>
                  <a:pt x="2313804" y="1886897"/>
                </a:cubicBezTo>
                <a:cubicBezTo>
                  <a:pt x="2319249" y="1887719"/>
                  <a:pt x="2327109" y="1886435"/>
                  <a:pt x="2329678" y="1889517"/>
                </a:cubicBezTo>
                <a:cubicBezTo>
                  <a:pt x="2355056" y="1920341"/>
                  <a:pt x="2399184" y="1898610"/>
                  <a:pt x="2426104" y="1924759"/>
                </a:cubicBezTo>
                <a:cubicBezTo>
                  <a:pt x="2430616" y="1928096"/>
                  <a:pt x="2436279" y="1929484"/>
                  <a:pt x="2441823" y="1928612"/>
                </a:cubicBezTo>
                <a:cubicBezTo>
                  <a:pt x="2497151" y="1920289"/>
                  <a:pt x="2548215" y="1945102"/>
                  <a:pt x="2601591" y="1951678"/>
                </a:cubicBezTo>
                <a:cubicBezTo>
                  <a:pt x="2647055" y="1957277"/>
                  <a:pt x="2698170" y="1956815"/>
                  <a:pt x="2737778" y="1975514"/>
                </a:cubicBezTo>
                <a:cubicBezTo>
                  <a:pt x="2788482" y="1999556"/>
                  <a:pt x="2845916" y="1995138"/>
                  <a:pt x="2893949" y="2025345"/>
                </a:cubicBezTo>
                <a:cubicBezTo>
                  <a:pt x="2912289" y="2036853"/>
                  <a:pt x="2939670" y="2032897"/>
                  <a:pt x="2961606" y="2040038"/>
                </a:cubicBezTo>
                <a:cubicBezTo>
                  <a:pt x="2989912" y="2049233"/>
                  <a:pt x="3022174" y="2053908"/>
                  <a:pt x="3016061" y="2100451"/>
                </a:cubicBezTo>
                <a:cubicBezTo>
                  <a:pt x="3013800" y="2117507"/>
                  <a:pt x="3037329" y="2137182"/>
                  <a:pt x="3046525" y="2156961"/>
                </a:cubicBezTo>
                <a:cubicBezTo>
                  <a:pt x="3051302" y="2167235"/>
                  <a:pt x="3055771" y="2183880"/>
                  <a:pt x="3050840" y="2190455"/>
                </a:cubicBezTo>
                <a:cubicBezTo>
                  <a:pt x="3045240" y="2197904"/>
                  <a:pt x="3027928" y="2201757"/>
                  <a:pt x="3017448" y="2199394"/>
                </a:cubicBezTo>
                <a:cubicBezTo>
                  <a:pt x="2964175" y="2187578"/>
                  <a:pt x="2911467" y="2172937"/>
                  <a:pt x="2858194" y="2159837"/>
                </a:cubicBezTo>
                <a:cubicBezTo>
                  <a:pt x="2829888" y="2152799"/>
                  <a:pt x="2801377" y="2146583"/>
                  <a:pt x="2772865" y="2140573"/>
                </a:cubicBezTo>
                <a:cubicBezTo>
                  <a:pt x="2691595" y="2123449"/>
                  <a:pt x="2610307" y="2106325"/>
                  <a:pt x="2529002" y="2089201"/>
                </a:cubicBezTo>
                <a:cubicBezTo>
                  <a:pt x="2425898" y="2067727"/>
                  <a:pt x="2323000" y="2045380"/>
                  <a:pt x="2219639" y="2025345"/>
                </a:cubicBezTo>
                <a:cubicBezTo>
                  <a:pt x="2133950" y="2008752"/>
                  <a:pt x="2046258" y="2000378"/>
                  <a:pt x="1962059" y="1978442"/>
                </a:cubicBezTo>
                <a:cubicBezTo>
                  <a:pt x="1857260" y="1951164"/>
                  <a:pt x="1747786" y="1948082"/>
                  <a:pt x="1645042" y="1912378"/>
                </a:cubicBezTo>
                <a:cubicBezTo>
                  <a:pt x="1626699" y="1905111"/>
                  <a:pt x="1607992" y="1898801"/>
                  <a:pt x="1588995" y="1893473"/>
                </a:cubicBezTo>
                <a:cubicBezTo>
                  <a:pt x="1564850" y="1887822"/>
                  <a:pt x="1540037" y="1885254"/>
                  <a:pt x="1515584" y="1880990"/>
                </a:cubicBezTo>
                <a:cubicBezTo>
                  <a:pt x="1447876" y="1869174"/>
                  <a:pt x="1380116" y="1857718"/>
                  <a:pt x="1312613" y="1845029"/>
                </a:cubicBezTo>
                <a:cubicBezTo>
                  <a:pt x="1294941" y="1841690"/>
                  <a:pt x="1278040" y="1834292"/>
                  <a:pt x="1260984" y="1828179"/>
                </a:cubicBezTo>
                <a:cubicBezTo>
                  <a:pt x="1255226" y="1826050"/>
                  <a:pt x="1249629" y="1823509"/>
                  <a:pt x="1244237" y="1820576"/>
                </a:cubicBezTo>
                <a:close/>
                <a:moveTo>
                  <a:pt x="2324078" y="869216"/>
                </a:moveTo>
                <a:cubicBezTo>
                  <a:pt x="2311287" y="827091"/>
                  <a:pt x="2302297" y="820926"/>
                  <a:pt x="2261661" y="829403"/>
                </a:cubicBezTo>
                <a:cubicBezTo>
                  <a:pt x="2253306" y="830563"/>
                  <a:pt x="2244870" y="831027"/>
                  <a:pt x="2236438" y="830790"/>
                </a:cubicBezTo>
                <a:cubicBezTo>
                  <a:pt x="2188148" y="832434"/>
                  <a:pt x="2139704" y="832947"/>
                  <a:pt x="2091466" y="835927"/>
                </a:cubicBezTo>
                <a:cubicBezTo>
                  <a:pt x="2054221" y="838341"/>
                  <a:pt x="2017233" y="844455"/>
                  <a:pt x="1980039" y="848051"/>
                </a:cubicBezTo>
                <a:cubicBezTo>
                  <a:pt x="1885772" y="857092"/>
                  <a:pt x="1791350" y="864490"/>
                  <a:pt x="1697493" y="874816"/>
                </a:cubicBezTo>
                <a:cubicBezTo>
                  <a:pt x="1621668" y="883086"/>
                  <a:pt x="1546356" y="895673"/>
                  <a:pt x="1470582" y="904252"/>
                </a:cubicBezTo>
                <a:cubicBezTo>
                  <a:pt x="1445667" y="907026"/>
                  <a:pt x="1419210" y="898498"/>
                  <a:pt x="1394860" y="903327"/>
                </a:cubicBezTo>
                <a:cubicBezTo>
                  <a:pt x="1335320" y="915143"/>
                  <a:pt x="1274855" y="914218"/>
                  <a:pt x="1215057" y="919766"/>
                </a:cubicBezTo>
                <a:cubicBezTo>
                  <a:pt x="1133941" y="927318"/>
                  <a:pt x="1051797" y="922694"/>
                  <a:pt x="970269" y="926856"/>
                </a:cubicBezTo>
                <a:cubicBezTo>
                  <a:pt x="899427" y="930503"/>
                  <a:pt x="828739" y="937644"/>
                  <a:pt x="758308" y="945966"/>
                </a:cubicBezTo>
                <a:cubicBezTo>
                  <a:pt x="709864" y="951668"/>
                  <a:pt x="661985" y="962354"/>
                  <a:pt x="613747" y="969905"/>
                </a:cubicBezTo>
                <a:cubicBezTo>
                  <a:pt x="600339" y="971960"/>
                  <a:pt x="585852" y="968313"/>
                  <a:pt x="572649" y="971292"/>
                </a:cubicBezTo>
                <a:cubicBezTo>
                  <a:pt x="510592" y="985420"/>
                  <a:pt x="449356" y="1004119"/>
                  <a:pt x="384627" y="1002424"/>
                </a:cubicBezTo>
                <a:cubicBezTo>
                  <a:pt x="371936" y="1002450"/>
                  <a:pt x="359306" y="1004178"/>
                  <a:pt x="347074" y="1007561"/>
                </a:cubicBezTo>
                <a:cubicBezTo>
                  <a:pt x="285428" y="1022665"/>
                  <a:pt x="224090" y="1038384"/>
                  <a:pt x="162648" y="1053796"/>
                </a:cubicBezTo>
                <a:cubicBezTo>
                  <a:pt x="104136" y="1068745"/>
                  <a:pt x="96533" y="1078198"/>
                  <a:pt x="93142" y="1138714"/>
                </a:cubicBezTo>
                <a:cubicBezTo>
                  <a:pt x="90676" y="1183151"/>
                  <a:pt x="115848" y="1205190"/>
                  <a:pt x="158590" y="1195686"/>
                </a:cubicBezTo>
                <a:cubicBezTo>
                  <a:pt x="165782" y="1194093"/>
                  <a:pt x="172461" y="1190549"/>
                  <a:pt x="179653" y="1189059"/>
                </a:cubicBezTo>
                <a:cubicBezTo>
                  <a:pt x="218850" y="1180582"/>
                  <a:pt x="257944" y="1171233"/>
                  <a:pt x="297449" y="1164554"/>
                </a:cubicBezTo>
                <a:cubicBezTo>
                  <a:pt x="346150" y="1156283"/>
                  <a:pt x="395364" y="1151095"/>
                  <a:pt x="444116" y="1143132"/>
                </a:cubicBezTo>
                <a:cubicBezTo>
                  <a:pt x="535404" y="1128183"/>
                  <a:pt x="626128" y="1108867"/>
                  <a:pt x="717878" y="1097565"/>
                </a:cubicBezTo>
                <a:cubicBezTo>
                  <a:pt x="824989" y="1084414"/>
                  <a:pt x="932973" y="1077787"/>
                  <a:pt x="1040546" y="1068643"/>
                </a:cubicBezTo>
                <a:cubicBezTo>
                  <a:pt x="1093306" y="1064122"/>
                  <a:pt x="1146065" y="1059447"/>
                  <a:pt x="1198875" y="1056211"/>
                </a:cubicBezTo>
                <a:cubicBezTo>
                  <a:pt x="1300695" y="1049892"/>
                  <a:pt x="1402617" y="1045320"/>
                  <a:pt x="1504385" y="1038538"/>
                </a:cubicBezTo>
                <a:cubicBezTo>
                  <a:pt x="1584217" y="1033401"/>
                  <a:pt x="1664050" y="1027134"/>
                  <a:pt x="1743574" y="1018709"/>
                </a:cubicBezTo>
                <a:cubicBezTo>
                  <a:pt x="1810614" y="1011568"/>
                  <a:pt x="1877141" y="1000574"/>
                  <a:pt x="1943925" y="991379"/>
                </a:cubicBezTo>
                <a:cubicBezTo>
                  <a:pt x="1985588" y="985574"/>
                  <a:pt x="2027148" y="978176"/>
                  <a:pt x="2069016" y="974580"/>
                </a:cubicBezTo>
                <a:cubicBezTo>
                  <a:pt x="2125217" y="969803"/>
                  <a:pt x="2181778" y="968570"/>
                  <a:pt x="2238082" y="964614"/>
                </a:cubicBezTo>
                <a:cubicBezTo>
                  <a:pt x="2273169" y="962200"/>
                  <a:pt x="2308050" y="957627"/>
                  <a:pt x="2354748" y="952850"/>
                </a:cubicBezTo>
                <a:cubicBezTo>
                  <a:pt x="2341185" y="916376"/>
                  <a:pt x="2331322" y="893155"/>
                  <a:pt x="2324078" y="869216"/>
                </a:cubicBezTo>
                <a:close/>
                <a:moveTo>
                  <a:pt x="1998379" y="32159"/>
                </a:moveTo>
                <a:cubicBezTo>
                  <a:pt x="1868511" y="73257"/>
                  <a:pt x="1739002" y="115793"/>
                  <a:pt x="1609236" y="157301"/>
                </a:cubicBezTo>
                <a:cubicBezTo>
                  <a:pt x="1573583" y="168757"/>
                  <a:pt x="1537571" y="179135"/>
                  <a:pt x="1501611" y="189409"/>
                </a:cubicBezTo>
                <a:cubicBezTo>
                  <a:pt x="1465651" y="199683"/>
                  <a:pt x="1430153" y="208160"/>
                  <a:pt x="1394963" y="219102"/>
                </a:cubicBezTo>
                <a:cubicBezTo>
                  <a:pt x="1357718" y="230712"/>
                  <a:pt x="1326740" y="257837"/>
                  <a:pt x="1282715" y="254600"/>
                </a:cubicBezTo>
                <a:cubicBezTo>
                  <a:pt x="1261549" y="253008"/>
                  <a:pt x="1239459" y="272478"/>
                  <a:pt x="1216958" y="279875"/>
                </a:cubicBezTo>
                <a:cubicBezTo>
                  <a:pt x="1124488" y="310339"/>
                  <a:pt x="1029604" y="332788"/>
                  <a:pt x="942528" y="377893"/>
                </a:cubicBezTo>
                <a:cubicBezTo>
                  <a:pt x="939292" y="379537"/>
                  <a:pt x="935234" y="382157"/>
                  <a:pt x="932254" y="381489"/>
                </a:cubicBezTo>
                <a:cubicBezTo>
                  <a:pt x="892697" y="372345"/>
                  <a:pt x="865059" y="398802"/>
                  <a:pt x="832027" y="411285"/>
                </a:cubicBezTo>
                <a:cubicBezTo>
                  <a:pt x="799919" y="423358"/>
                  <a:pt x="773360" y="455979"/>
                  <a:pt x="731646" y="443393"/>
                </a:cubicBezTo>
                <a:cubicBezTo>
                  <a:pt x="720704" y="440105"/>
                  <a:pt x="704984" y="449866"/>
                  <a:pt x="692244" y="455414"/>
                </a:cubicBezTo>
                <a:cubicBezTo>
                  <a:pt x="617240" y="488086"/>
                  <a:pt x="545730" y="528619"/>
                  <a:pt x="466206" y="551480"/>
                </a:cubicBezTo>
                <a:cubicBezTo>
                  <a:pt x="422951" y="563963"/>
                  <a:pt x="375534" y="575059"/>
                  <a:pt x="340756" y="601105"/>
                </a:cubicBezTo>
                <a:cubicBezTo>
                  <a:pt x="293545" y="636500"/>
                  <a:pt x="238011" y="649292"/>
                  <a:pt x="188026" y="676673"/>
                </a:cubicBezTo>
                <a:cubicBezTo>
                  <a:pt x="145696" y="700048"/>
                  <a:pt x="132339" y="720186"/>
                  <a:pt x="149497" y="766934"/>
                </a:cubicBezTo>
                <a:cubicBezTo>
                  <a:pt x="163676" y="805566"/>
                  <a:pt x="196605" y="820104"/>
                  <a:pt x="236316" y="804487"/>
                </a:cubicBezTo>
                <a:cubicBezTo>
                  <a:pt x="282294" y="786353"/>
                  <a:pt x="327656" y="766523"/>
                  <a:pt x="373993" y="749314"/>
                </a:cubicBezTo>
                <a:cubicBezTo>
                  <a:pt x="500574" y="702359"/>
                  <a:pt x="627617" y="656844"/>
                  <a:pt x="754147" y="609890"/>
                </a:cubicBezTo>
                <a:cubicBezTo>
                  <a:pt x="792984" y="595557"/>
                  <a:pt x="831205" y="579066"/>
                  <a:pt x="869734" y="564477"/>
                </a:cubicBezTo>
                <a:cubicBezTo>
                  <a:pt x="934155" y="540435"/>
                  <a:pt x="999089" y="517677"/>
                  <a:pt x="1063458" y="493635"/>
                </a:cubicBezTo>
                <a:cubicBezTo>
                  <a:pt x="1131835" y="467948"/>
                  <a:pt x="1199081" y="439540"/>
                  <a:pt x="1268176" y="416268"/>
                </a:cubicBezTo>
                <a:cubicBezTo>
                  <a:pt x="1326381" y="396695"/>
                  <a:pt x="1386846" y="383955"/>
                  <a:pt x="1445615" y="366026"/>
                </a:cubicBezTo>
                <a:cubicBezTo>
                  <a:pt x="1495703" y="350615"/>
                  <a:pt x="1544301" y="330631"/>
                  <a:pt x="1594595" y="315630"/>
                </a:cubicBezTo>
                <a:cubicBezTo>
                  <a:pt x="1724309" y="276896"/>
                  <a:pt x="1854794" y="240730"/>
                  <a:pt x="1984406" y="201584"/>
                </a:cubicBezTo>
                <a:cubicBezTo>
                  <a:pt x="2042046" y="184169"/>
                  <a:pt x="2098247" y="162028"/>
                  <a:pt x="2157633" y="141171"/>
                </a:cubicBezTo>
                <a:lnTo>
                  <a:pt x="2112426" y="0"/>
                </a:lnTo>
                <a:cubicBezTo>
                  <a:pt x="2078006" y="9607"/>
                  <a:pt x="2037730" y="19624"/>
                  <a:pt x="1998379" y="3215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1"/>
          <p:cNvSpPr/>
          <p:nvPr/>
        </p:nvSpPr>
        <p:spPr>
          <a:xfrm>
            <a:off x="3896630" y="5348601"/>
            <a:ext cx="4399415" cy="823215"/>
          </a:xfrm>
          <a:custGeom>
            <a:avLst/>
            <a:gdLst/>
            <a:ahLst/>
            <a:cxnLst/>
            <a:rect l="l" t="t" r="r" b="b"/>
            <a:pathLst>
              <a:path w="6599122" h="1234823" extrusionOk="0">
                <a:moveTo>
                  <a:pt x="4352462" y="48744"/>
                </a:moveTo>
                <a:cubicBezTo>
                  <a:pt x="4345234" y="104369"/>
                  <a:pt x="4389545" y="124796"/>
                  <a:pt x="4409658" y="165336"/>
                </a:cubicBezTo>
                <a:cubicBezTo>
                  <a:pt x="4338320" y="216875"/>
                  <a:pt x="4252212" y="237302"/>
                  <a:pt x="4178675" y="282241"/>
                </a:cubicBezTo>
                <a:cubicBezTo>
                  <a:pt x="4104194" y="327809"/>
                  <a:pt x="4023743" y="364264"/>
                  <a:pt x="3947378" y="407004"/>
                </a:cubicBezTo>
                <a:cubicBezTo>
                  <a:pt x="3868812" y="451315"/>
                  <a:pt x="3792760" y="499397"/>
                  <a:pt x="3714509" y="544336"/>
                </a:cubicBezTo>
                <a:cubicBezTo>
                  <a:pt x="3638458" y="588019"/>
                  <a:pt x="3559892" y="627301"/>
                  <a:pt x="3485098" y="672555"/>
                </a:cubicBezTo>
                <a:cubicBezTo>
                  <a:pt x="3410932" y="717495"/>
                  <a:pt x="3340223" y="768091"/>
                  <a:pt x="3272028" y="825601"/>
                </a:cubicBezTo>
                <a:cubicBezTo>
                  <a:pt x="3293083" y="820259"/>
                  <a:pt x="3315082" y="817744"/>
                  <a:pt x="3334880" y="809259"/>
                </a:cubicBezTo>
                <a:cubicBezTo>
                  <a:pt x="3374163" y="792918"/>
                  <a:pt x="3411875" y="772176"/>
                  <a:pt x="3450843" y="755206"/>
                </a:cubicBezTo>
                <a:cubicBezTo>
                  <a:pt x="3469385" y="747350"/>
                  <a:pt x="3489497" y="743579"/>
                  <a:pt x="3508982" y="737922"/>
                </a:cubicBezTo>
                <a:cubicBezTo>
                  <a:pt x="3519666" y="734779"/>
                  <a:pt x="3532237" y="734779"/>
                  <a:pt x="3540408" y="728494"/>
                </a:cubicBezTo>
                <a:cubicBezTo>
                  <a:pt x="3593833" y="688583"/>
                  <a:pt x="3661085" y="684497"/>
                  <a:pt x="3719852" y="657471"/>
                </a:cubicBezTo>
                <a:cubicBezTo>
                  <a:pt x="3754735" y="641443"/>
                  <a:pt x="3788675" y="616617"/>
                  <a:pt x="3831101" y="623845"/>
                </a:cubicBezTo>
                <a:cubicBezTo>
                  <a:pt x="3862212" y="586762"/>
                  <a:pt x="3911866" y="593675"/>
                  <a:pt x="3951149" y="573877"/>
                </a:cubicBezTo>
                <a:cubicBezTo>
                  <a:pt x="4015887" y="541508"/>
                  <a:pt x="4086282" y="520138"/>
                  <a:pt x="4155733" y="497511"/>
                </a:cubicBezTo>
                <a:cubicBezTo>
                  <a:pt x="4196273" y="484312"/>
                  <a:pt x="4239327" y="478341"/>
                  <a:pt x="4281124" y="468913"/>
                </a:cubicBezTo>
                <a:cubicBezTo>
                  <a:pt x="4290238" y="466713"/>
                  <a:pt x="4300608" y="465771"/>
                  <a:pt x="4307837" y="460742"/>
                </a:cubicBezTo>
                <a:cubicBezTo>
                  <a:pt x="4379489" y="408261"/>
                  <a:pt x="4467482" y="399775"/>
                  <a:pt x="4548247" y="372749"/>
                </a:cubicBezTo>
                <a:cubicBezTo>
                  <a:pt x="4609843" y="352008"/>
                  <a:pt x="4673952" y="338180"/>
                  <a:pt x="4736176" y="318067"/>
                </a:cubicBezTo>
                <a:cubicBezTo>
                  <a:pt x="4820084" y="291041"/>
                  <a:pt x="4904307" y="266843"/>
                  <a:pt x="4991671" y="253958"/>
                </a:cubicBezTo>
                <a:cubicBezTo>
                  <a:pt x="5020584" y="249558"/>
                  <a:pt x="5047610" y="232274"/>
                  <a:pt x="5076522" y="226617"/>
                </a:cubicBezTo>
                <a:cubicBezTo>
                  <a:pt x="5129318" y="215618"/>
                  <a:pt x="5184943" y="214361"/>
                  <a:pt x="5236167" y="198962"/>
                </a:cubicBezTo>
                <a:cubicBezTo>
                  <a:pt x="5310333" y="176649"/>
                  <a:pt x="5386385" y="162822"/>
                  <a:pt x="5461493" y="144594"/>
                </a:cubicBezTo>
                <a:cubicBezTo>
                  <a:pt x="5508319" y="133281"/>
                  <a:pt x="5557029" y="130453"/>
                  <a:pt x="5604483" y="121968"/>
                </a:cubicBezTo>
                <a:cubicBezTo>
                  <a:pt x="5668278" y="110340"/>
                  <a:pt x="5731759" y="95255"/>
                  <a:pt x="5795869" y="84570"/>
                </a:cubicBezTo>
                <a:cubicBezTo>
                  <a:pt x="5830123" y="78914"/>
                  <a:pt x="5865635" y="79228"/>
                  <a:pt x="5900518" y="77028"/>
                </a:cubicBezTo>
                <a:cubicBezTo>
                  <a:pt x="5913717" y="76400"/>
                  <a:pt x="5930687" y="81742"/>
                  <a:pt x="5939172" y="75457"/>
                </a:cubicBezTo>
                <a:cubicBezTo>
                  <a:pt x="5986626" y="40888"/>
                  <a:pt x="6043822" y="60058"/>
                  <a:pt x="6092532" y="44031"/>
                </a:cubicBezTo>
                <a:cubicBezTo>
                  <a:pt x="6156642" y="23289"/>
                  <a:pt x="6221380" y="23603"/>
                  <a:pt x="6286118" y="19832"/>
                </a:cubicBezTo>
                <a:cubicBezTo>
                  <a:pt x="6319744" y="17947"/>
                  <a:pt x="6351170" y="9147"/>
                  <a:pt x="6383853" y="5376"/>
                </a:cubicBezTo>
                <a:cubicBezTo>
                  <a:pt x="6416851" y="1605"/>
                  <a:pt x="6450477" y="-280"/>
                  <a:pt x="6483475" y="34"/>
                </a:cubicBezTo>
                <a:cubicBezTo>
                  <a:pt x="6507673" y="348"/>
                  <a:pt x="6531871" y="5376"/>
                  <a:pt x="6558897" y="8519"/>
                </a:cubicBezTo>
                <a:cubicBezTo>
                  <a:pt x="6571153" y="34288"/>
                  <a:pt x="6583410" y="60686"/>
                  <a:pt x="6599123" y="93684"/>
                </a:cubicBezTo>
                <a:cubicBezTo>
                  <a:pt x="6558583" y="98712"/>
                  <a:pt x="6524014" y="103426"/>
                  <a:pt x="6489445" y="106883"/>
                </a:cubicBezTo>
                <a:cubicBezTo>
                  <a:pt x="6398624" y="116311"/>
                  <a:pt x="6307802" y="126367"/>
                  <a:pt x="6216666" y="134538"/>
                </a:cubicBezTo>
                <a:cubicBezTo>
                  <a:pt x="6134643" y="141766"/>
                  <a:pt x="6054192" y="161250"/>
                  <a:pt x="5970912" y="161250"/>
                </a:cubicBezTo>
                <a:cubicBezTo>
                  <a:pt x="5939486" y="161250"/>
                  <a:pt x="5908375" y="173192"/>
                  <a:pt x="5876634" y="178849"/>
                </a:cubicBezTo>
                <a:cubicBezTo>
                  <a:pt x="5704732" y="209647"/>
                  <a:pt x="5532831" y="239187"/>
                  <a:pt x="5361244" y="271871"/>
                </a:cubicBezTo>
                <a:cubicBezTo>
                  <a:pt x="5278593" y="287584"/>
                  <a:pt x="5196885" y="308954"/>
                  <a:pt x="5115176" y="329695"/>
                </a:cubicBezTo>
                <a:cubicBezTo>
                  <a:pt x="4952074" y="370863"/>
                  <a:pt x="4788972" y="412346"/>
                  <a:pt x="4626499" y="455714"/>
                </a:cubicBezTo>
                <a:cubicBezTo>
                  <a:pt x="4574017" y="469542"/>
                  <a:pt x="4523106" y="489655"/>
                  <a:pt x="4471567" y="506625"/>
                </a:cubicBezTo>
                <a:cubicBezTo>
                  <a:pt x="4328892" y="554078"/>
                  <a:pt x="4185274" y="599018"/>
                  <a:pt x="4043542" y="649300"/>
                </a:cubicBezTo>
                <a:cubicBezTo>
                  <a:pt x="3908409" y="697068"/>
                  <a:pt x="3775162" y="750492"/>
                  <a:pt x="3640972" y="801403"/>
                </a:cubicBezTo>
                <a:cubicBezTo>
                  <a:pt x="3549836" y="835972"/>
                  <a:pt x="3458385" y="869912"/>
                  <a:pt x="3367878" y="905424"/>
                </a:cubicBezTo>
                <a:cubicBezTo>
                  <a:pt x="3327652" y="921137"/>
                  <a:pt x="3289312" y="941878"/>
                  <a:pt x="3249401" y="957905"/>
                </a:cubicBezTo>
                <a:cubicBezTo>
                  <a:pt x="3173350" y="989017"/>
                  <a:pt x="3097927" y="1021701"/>
                  <a:pt x="3019990" y="1047156"/>
                </a:cubicBezTo>
                <a:cubicBezTo>
                  <a:pt x="2983849" y="1058784"/>
                  <a:pt x="2941738" y="1061612"/>
                  <a:pt x="2904027" y="1056584"/>
                </a:cubicBezTo>
                <a:cubicBezTo>
                  <a:pt x="2845260" y="1049042"/>
                  <a:pt x="2826718" y="984932"/>
                  <a:pt x="2869144" y="942507"/>
                </a:cubicBezTo>
                <a:cubicBezTo>
                  <a:pt x="2898370" y="913594"/>
                  <a:pt x="2930425" y="886254"/>
                  <a:pt x="2964994" y="864884"/>
                </a:cubicBezTo>
                <a:cubicBezTo>
                  <a:pt x="3062101" y="805488"/>
                  <a:pt x="3162036" y="750807"/>
                  <a:pt x="3259458" y="692354"/>
                </a:cubicBezTo>
                <a:cubicBezTo>
                  <a:pt x="3312568" y="660299"/>
                  <a:pt x="3361907" y="622902"/>
                  <a:pt x="3414389" y="589904"/>
                </a:cubicBezTo>
                <a:cubicBezTo>
                  <a:pt x="3476927" y="550621"/>
                  <a:pt x="3540722" y="513853"/>
                  <a:pt x="3604203" y="475827"/>
                </a:cubicBezTo>
                <a:cubicBezTo>
                  <a:pt x="3712624" y="410775"/>
                  <a:pt x="3820730" y="345408"/>
                  <a:pt x="3928836" y="280042"/>
                </a:cubicBezTo>
                <a:cubicBezTo>
                  <a:pt x="3963719" y="258986"/>
                  <a:pt x="3998916" y="238873"/>
                  <a:pt x="4031600" y="210590"/>
                </a:cubicBezTo>
                <a:cubicBezTo>
                  <a:pt x="3986975" y="213104"/>
                  <a:pt x="3941721" y="212789"/>
                  <a:pt x="3897410" y="218446"/>
                </a:cubicBezTo>
                <a:cubicBezTo>
                  <a:pt x="3765734" y="234474"/>
                  <a:pt x="3634058" y="250501"/>
                  <a:pt x="3502697" y="270299"/>
                </a:cubicBezTo>
                <a:cubicBezTo>
                  <a:pt x="3404647" y="285070"/>
                  <a:pt x="3307225" y="305183"/>
                  <a:pt x="3209490" y="322781"/>
                </a:cubicBezTo>
                <a:cubicBezTo>
                  <a:pt x="3109869" y="341008"/>
                  <a:pt x="3009619" y="357036"/>
                  <a:pt x="2910626" y="378091"/>
                </a:cubicBezTo>
                <a:cubicBezTo>
                  <a:pt x="2775494" y="407004"/>
                  <a:pt x="2640675" y="437801"/>
                  <a:pt x="2506485" y="471427"/>
                </a:cubicBezTo>
                <a:cubicBezTo>
                  <a:pt x="2403407" y="497197"/>
                  <a:pt x="2301900" y="528937"/>
                  <a:pt x="2199765" y="557221"/>
                </a:cubicBezTo>
                <a:cubicBezTo>
                  <a:pt x="2160482" y="568220"/>
                  <a:pt x="2119942" y="575448"/>
                  <a:pt x="2080660" y="586133"/>
                </a:cubicBezTo>
                <a:cubicBezTo>
                  <a:pt x="2034149" y="598704"/>
                  <a:pt x="1988267" y="613788"/>
                  <a:pt x="1942070" y="627301"/>
                </a:cubicBezTo>
                <a:cubicBezTo>
                  <a:pt x="1886445" y="643329"/>
                  <a:pt x="1830192" y="657156"/>
                  <a:pt x="1774882" y="673812"/>
                </a:cubicBezTo>
                <a:cubicBezTo>
                  <a:pt x="1658291" y="708695"/>
                  <a:pt x="1542014" y="745150"/>
                  <a:pt x="1425423" y="780033"/>
                </a:cubicBezTo>
                <a:cubicBezTo>
                  <a:pt x="1321088" y="811145"/>
                  <a:pt x="1216438" y="840057"/>
                  <a:pt x="1112418" y="872112"/>
                </a:cubicBezTo>
                <a:cubicBezTo>
                  <a:pt x="1020967" y="900081"/>
                  <a:pt x="930460" y="930565"/>
                  <a:pt x="839638" y="960734"/>
                </a:cubicBezTo>
                <a:cubicBezTo>
                  <a:pt x="750702" y="990274"/>
                  <a:pt x="661765" y="1020129"/>
                  <a:pt x="572829" y="1050299"/>
                </a:cubicBezTo>
                <a:cubicBezTo>
                  <a:pt x="551774" y="1057527"/>
                  <a:pt x="531661" y="1067897"/>
                  <a:pt x="510605" y="1074497"/>
                </a:cubicBezTo>
                <a:cubicBezTo>
                  <a:pt x="396842" y="1110008"/>
                  <a:pt x="285908" y="1154005"/>
                  <a:pt x="175287" y="1198316"/>
                </a:cubicBezTo>
                <a:cubicBezTo>
                  <a:pt x="130034" y="1216543"/>
                  <a:pt x="87608" y="1240742"/>
                  <a:pt x="29784" y="1233514"/>
                </a:cubicBezTo>
                <a:cubicBezTo>
                  <a:pt x="23184" y="1223143"/>
                  <a:pt x="11242" y="1209001"/>
                  <a:pt x="4329" y="1192345"/>
                </a:cubicBezTo>
                <a:cubicBezTo>
                  <a:pt x="-8556" y="1160605"/>
                  <a:pt x="8414" y="1128236"/>
                  <a:pt x="40783" y="1115037"/>
                </a:cubicBezTo>
                <a:cubicBezTo>
                  <a:pt x="141661" y="1074497"/>
                  <a:pt x="244111" y="1037414"/>
                  <a:pt x="341846" y="990274"/>
                </a:cubicBezTo>
                <a:cubicBezTo>
                  <a:pt x="390871" y="966705"/>
                  <a:pt x="440525" y="951306"/>
                  <a:pt x="491749" y="936850"/>
                </a:cubicBezTo>
                <a:cubicBezTo>
                  <a:pt x="517833" y="929308"/>
                  <a:pt x="542031" y="915166"/>
                  <a:pt x="567801" y="905738"/>
                </a:cubicBezTo>
                <a:cubicBezTo>
                  <a:pt x="628768" y="883425"/>
                  <a:pt x="690049" y="861741"/>
                  <a:pt x="751330" y="841000"/>
                </a:cubicBezTo>
                <a:cubicBezTo>
                  <a:pt x="838695" y="811459"/>
                  <a:pt x="926060" y="782233"/>
                  <a:pt x="1014053" y="754578"/>
                </a:cubicBezTo>
                <a:cubicBezTo>
                  <a:pt x="1090105" y="730694"/>
                  <a:pt x="1166785" y="708381"/>
                  <a:pt x="1243465" y="686383"/>
                </a:cubicBezTo>
                <a:cubicBezTo>
                  <a:pt x="1312603" y="666584"/>
                  <a:pt x="1382369" y="648986"/>
                  <a:pt x="1451506" y="629187"/>
                </a:cubicBezTo>
                <a:cubicBezTo>
                  <a:pt x="1499589" y="615359"/>
                  <a:pt x="1546728" y="598389"/>
                  <a:pt x="1595124" y="585190"/>
                </a:cubicBezTo>
                <a:cubicBezTo>
                  <a:pt x="1675261" y="563192"/>
                  <a:pt x="1756027" y="543079"/>
                  <a:pt x="1836164" y="521395"/>
                </a:cubicBezTo>
                <a:cubicBezTo>
                  <a:pt x="1890531" y="506625"/>
                  <a:pt x="1944584" y="490283"/>
                  <a:pt x="1998951" y="475827"/>
                </a:cubicBezTo>
                <a:cubicBezTo>
                  <a:pt x="2016236" y="471427"/>
                  <a:pt x="2035092" y="472999"/>
                  <a:pt x="2052062" y="467970"/>
                </a:cubicBezTo>
                <a:cubicBezTo>
                  <a:pt x="2069346" y="462942"/>
                  <a:pt x="2088516" y="456971"/>
                  <a:pt x="2101715" y="445344"/>
                </a:cubicBezTo>
                <a:cubicBezTo>
                  <a:pt x="2124342" y="425231"/>
                  <a:pt x="2148226" y="419260"/>
                  <a:pt x="2178081" y="419260"/>
                </a:cubicBezTo>
                <a:cubicBezTo>
                  <a:pt x="2205736" y="419260"/>
                  <a:pt x="2234334" y="413917"/>
                  <a:pt x="2261046" y="405746"/>
                </a:cubicBezTo>
                <a:cubicBezTo>
                  <a:pt x="2303472" y="392547"/>
                  <a:pt x="2345897" y="377777"/>
                  <a:pt x="2386123" y="358921"/>
                </a:cubicBezTo>
                <a:cubicBezTo>
                  <a:pt x="2415035" y="345408"/>
                  <a:pt x="2445518" y="352636"/>
                  <a:pt x="2476002" y="340066"/>
                </a:cubicBezTo>
                <a:cubicBezTo>
                  <a:pt x="2530369" y="318067"/>
                  <a:pt x="2591650" y="313353"/>
                  <a:pt x="2649789" y="300783"/>
                </a:cubicBezTo>
                <a:cubicBezTo>
                  <a:pt x="2683415" y="293555"/>
                  <a:pt x="2714527" y="273442"/>
                  <a:pt x="2751295" y="285070"/>
                </a:cubicBezTo>
                <a:cubicBezTo>
                  <a:pt x="2756324" y="286641"/>
                  <a:pt x="2764180" y="278470"/>
                  <a:pt x="2771094" y="275642"/>
                </a:cubicBezTo>
                <a:cubicBezTo>
                  <a:pt x="2791521" y="267471"/>
                  <a:pt x="2811948" y="252701"/>
                  <a:pt x="2832061" y="253015"/>
                </a:cubicBezTo>
                <a:cubicBezTo>
                  <a:pt x="2888314" y="253958"/>
                  <a:pt x="2941110" y="240444"/>
                  <a:pt x="2993906" y="224731"/>
                </a:cubicBezTo>
                <a:cubicBezTo>
                  <a:pt x="3009305" y="220017"/>
                  <a:pt x="3025961" y="220332"/>
                  <a:pt x="3041674" y="216875"/>
                </a:cubicBezTo>
                <a:cubicBezTo>
                  <a:pt x="3083156" y="208075"/>
                  <a:pt x="3124325" y="198962"/>
                  <a:pt x="3165493" y="189534"/>
                </a:cubicBezTo>
                <a:cubicBezTo>
                  <a:pt x="3176492" y="187020"/>
                  <a:pt x="3186863" y="181363"/>
                  <a:pt x="3197862" y="180735"/>
                </a:cubicBezTo>
                <a:cubicBezTo>
                  <a:pt x="3279570" y="177278"/>
                  <a:pt x="3358450" y="158422"/>
                  <a:pt x="3438273" y="144909"/>
                </a:cubicBezTo>
                <a:cubicBezTo>
                  <a:pt x="3479755" y="137995"/>
                  <a:pt x="3521552" y="137681"/>
                  <a:pt x="3563349" y="127624"/>
                </a:cubicBezTo>
                <a:cubicBezTo>
                  <a:pt x="3591633" y="120711"/>
                  <a:pt x="3625887" y="127310"/>
                  <a:pt x="3657628" y="123539"/>
                </a:cubicBezTo>
                <a:cubicBezTo>
                  <a:pt x="3769820" y="110654"/>
                  <a:pt x="3882325" y="100912"/>
                  <a:pt x="3993888" y="84256"/>
                </a:cubicBezTo>
                <a:cubicBezTo>
                  <a:pt x="4020915" y="80171"/>
                  <a:pt x="4045742" y="64772"/>
                  <a:pt x="4073083" y="80799"/>
                </a:cubicBezTo>
                <a:cubicBezTo>
                  <a:pt x="4144106" y="50944"/>
                  <a:pt x="4218900" y="78914"/>
                  <a:pt x="4290552" y="65715"/>
                </a:cubicBezTo>
                <a:cubicBezTo>
                  <a:pt x="4308151" y="64143"/>
                  <a:pt x="4325121" y="57230"/>
                  <a:pt x="4352462" y="4874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1"/>
          <p:cNvSpPr/>
          <p:nvPr/>
        </p:nvSpPr>
        <p:spPr>
          <a:xfrm rot="1448193">
            <a:off x="996139" y="4555585"/>
            <a:ext cx="710637" cy="1986172"/>
          </a:xfrm>
          <a:custGeom>
            <a:avLst/>
            <a:gdLst/>
            <a:ahLst/>
            <a:cxnLst/>
            <a:rect l="l" t="t" r="r" b="b"/>
            <a:pathLst>
              <a:path w="1063129" h="2971358" extrusionOk="0">
                <a:moveTo>
                  <a:pt x="482763" y="1735521"/>
                </a:moveTo>
                <a:cubicBezTo>
                  <a:pt x="467944" y="1745220"/>
                  <a:pt x="458283" y="1750147"/>
                  <a:pt x="450238" y="1756999"/>
                </a:cubicBezTo>
                <a:cubicBezTo>
                  <a:pt x="372255" y="1823819"/>
                  <a:pt x="294619" y="1891063"/>
                  <a:pt x="216559" y="1957806"/>
                </a:cubicBezTo>
                <a:cubicBezTo>
                  <a:pt x="204165" y="1968391"/>
                  <a:pt x="189616" y="1976397"/>
                  <a:pt x="177029" y="1986905"/>
                </a:cubicBezTo>
                <a:cubicBezTo>
                  <a:pt x="161633" y="1999723"/>
                  <a:pt x="145159" y="2004804"/>
                  <a:pt x="129531" y="1991178"/>
                </a:cubicBezTo>
                <a:cubicBezTo>
                  <a:pt x="112826" y="1976590"/>
                  <a:pt x="98738" y="1958230"/>
                  <a:pt x="107245" y="1933711"/>
                </a:cubicBezTo>
                <a:cubicBezTo>
                  <a:pt x="123373" y="1887098"/>
                  <a:pt x="139115" y="1840255"/>
                  <a:pt x="158015" y="1794835"/>
                </a:cubicBezTo>
                <a:cubicBezTo>
                  <a:pt x="177260" y="1748646"/>
                  <a:pt x="201432" y="1704689"/>
                  <a:pt x="221486" y="1658924"/>
                </a:cubicBezTo>
                <a:cubicBezTo>
                  <a:pt x="243311" y="1609155"/>
                  <a:pt x="260439" y="1557192"/>
                  <a:pt x="283996" y="1508308"/>
                </a:cubicBezTo>
                <a:cubicBezTo>
                  <a:pt x="331570" y="1409656"/>
                  <a:pt x="381955" y="1312389"/>
                  <a:pt x="431416" y="1214660"/>
                </a:cubicBezTo>
                <a:cubicBezTo>
                  <a:pt x="456012" y="1166046"/>
                  <a:pt x="480569" y="1117432"/>
                  <a:pt x="506358" y="1069511"/>
                </a:cubicBezTo>
                <a:cubicBezTo>
                  <a:pt x="514595" y="1054115"/>
                  <a:pt x="526797" y="1040989"/>
                  <a:pt x="534687" y="1021936"/>
                </a:cubicBezTo>
                <a:cubicBezTo>
                  <a:pt x="520985" y="1029403"/>
                  <a:pt x="506512" y="1035716"/>
                  <a:pt x="493771" y="1044492"/>
                </a:cubicBezTo>
                <a:cubicBezTo>
                  <a:pt x="433033" y="1086524"/>
                  <a:pt x="372602" y="1128979"/>
                  <a:pt x="312479" y="1171859"/>
                </a:cubicBezTo>
                <a:cubicBezTo>
                  <a:pt x="287488" y="1190580"/>
                  <a:pt x="258076" y="1202515"/>
                  <a:pt x="227106" y="1206500"/>
                </a:cubicBezTo>
                <a:cubicBezTo>
                  <a:pt x="213365" y="1208117"/>
                  <a:pt x="206359" y="1203960"/>
                  <a:pt x="197391" y="1191989"/>
                </a:cubicBezTo>
                <a:cubicBezTo>
                  <a:pt x="179493" y="1167971"/>
                  <a:pt x="178145" y="1144761"/>
                  <a:pt x="189346" y="1119087"/>
                </a:cubicBezTo>
                <a:cubicBezTo>
                  <a:pt x="222294" y="1042644"/>
                  <a:pt x="261170" y="968972"/>
                  <a:pt x="291694" y="891298"/>
                </a:cubicBezTo>
                <a:cubicBezTo>
                  <a:pt x="315135" y="831483"/>
                  <a:pt x="348468" y="775517"/>
                  <a:pt x="377144" y="717703"/>
                </a:cubicBezTo>
                <a:cubicBezTo>
                  <a:pt x="411170" y="649074"/>
                  <a:pt x="443271" y="579444"/>
                  <a:pt x="479145" y="511815"/>
                </a:cubicBezTo>
                <a:cubicBezTo>
                  <a:pt x="524757" y="426288"/>
                  <a:pt x="573717" y="342454"/>
                  <a:pt x="619906" y="257120"/>
                </a:cubicBezTo>
                <a:cubicBezTo>
                  <a:pt x="639152" y="222209"/>
                  <a:pt x="655703" y="186027"/>
                  <a:pt x="672600" y="149999"/>
                </a:cubicBezTo>
                <a:cubicBezTo>
                  <a:pt x="677720" y="139068"/>
                  <a:pt x="679375" y="126520"/>
                  <a:pt x="683840" y="115358"/>
                </a:cubicBezTo>
                <a:cubicBezTo>
                  <a:pt x="690075" y="99461"/>
                  <a:pt x="681299" y="74596"/>
                  <a:pt x="711207" y="71632"/>
                </a:cubicBezTo>
                <a:cubicBezTo>
                  <a:pt x="715710" y="71170"/>
                  <a:pt x="719944" y="52964"/>
                  <a:pt x="721561" y="42571"/>
                </a:cubicBezTo>
                <a:cubicBezTo>
                  <a:pt x="723332" y="31024"/>
                  <a:pt x="721946" y="18938"/>
                  <a:pt x="721946" y="0"/>
                </a:cubicBezTo>
                <a:cubicBezTo>
                  <a:pt x="740499" y="9122"/>
                  <a:pt x="753239" y="13703"/>
                  <a:pt x="763824" y="21286"/>
                </a:cubicBezTo>
                <a:cubicBezTo>
                  <a:pt x="769713" y="25520"/>
                  <a:pt x="775795" y="35142"/>
                  <a:pt x="775371" y="41724"/>
                </a:cubicBezTo>
                <a:cubicBezTo>
                  <a:pt x="769136" y="108275"/>
                  <a:pt x="764209" y="175134"/>
                  <a:pt x="753278" y="240954"/>
                </a:cubicBezTo>
                <a:cubicBezTo>
                  <a:pt x="746426" y="282331"/>
                  <a:pt x="730683" y="322362"/>
                  <a:pt x="717635" y="362624"/>
                </a:cubicBezTo>
                <a:cubicBezTo>
                  <a:pt x="689806" y="448382"/>
                  <a:pt x="661246" y="533947"/>
                  <a:pt x="632647" y="619474"/>
                </a:cubicBezTo>
                <a:cubicBezTo>
                  <a:pt x="626257" y="638720"/>
                  <a:pt x="618405" y="657311"/>
                  <a:pt x="608821" y="682599"/>
                </a:cubicBezTo>
                <a:cubicBezTo>
                  <a:pt x="632262" y="675286"/>
                  <a:pt x="648852" y="674016"/>
                  <a:pt x="665942" y="663354"/>
                </a:cubicBezTo>
                <a:cubicBezTo>
                  <a:pt x="695580" y="644878"/>
                  <a:pt x="728913" y="632215"/>
                  <a:pt x="760899" y="617588"/>
                </a:cubicBezTo>
                <a:cubicBezTo>
                  <a:pt x="794925" y="602192"/>
                  <a:pt x="833839" y="597765"/>
                  <a:pt x="863208" y="571399"/>
                </a:cubicBezTo>
                <a:cubicBezTo>
                  <a:pt x="868366" y="566741"/>
                  <a:pt x="878335" y="567550"/>
                  <a:pt x="886302" y="565856"/>
                </a:cubicBezTo>
                <a:cubicBezTo>
                  <a:pt x="892846" y="564509"/>
                  <a:pt x="901930" y="565856"/>
                  <a:pt x="905548" y="562007"/>
                </a:cubicBezTo>
                <a:cubicBezTo>
                  <a:pt x="924793" y="541337"/>
                  <a:pt x="946926" y="542030"/>
                  <a:pt x="972946" y="544263"/>
                </a:cubicBezTo>
                <a:cubicBezTo>
                  <a:pt x="985032" y="545302"/>
                  <a:pt x="996040" y="544263"/>
                  <a:pt x="1006279" y="551461"/>
                </a:cubicBezTo>
                <a:lnTo>
                  <a:pt x="1063130" y="591376"/>
                </a:lnTo>
                <a:cubicBezTo>
                  <a:pt x="1061321" y="621707"/>
                  <a:pt x="1044654" y="649997"/>
                  <a:pt x="1030143" y="678134"/>
                </a:cubicBezTo>
                <a:cubicBezTo>
                  <a:pt x="978642" y="777865"/>
                  <a:pt x="924331" y="876171"/>
                  <a:pt x="873485" y="976209"/>
                </a:cubicBezTo>
                <a:cubicBezTo>
                  <a:pt x="840190" y="1041643"/>
                  <a:pt x="810899" y="1109272"/>
                  <a:pt x="780183" y="1176054"/>
                </a:cubicBezTo>
                <a:cubicBezTo>
                  <a:pt x="778836" y="1179018"/>
                  <a:pt x="780991" y="1183560"/>
                  <a:pt x="781414" y="1186524"/>
                </a:cubicBezTo>
                <a:cubicBezTo>
                  <a:pt x="813747" y="1172667"/>
                  <a:pt x="845002" y="1158348"/>
                  <a:pt x="876988" y="1145916"/>
                </a:cubicBezTo>
                <a:cubicBezTo>
                  <a:pt x="894655" y="1139064"/>
                  <a:pt x="917519" y="1126324"/>
                  <a:pt x="930875" y="1132251"/>
                </a:cubicBezTo>
                <a:cubicBezTo>
                  <a:pt x="951545" y="1141335"/>
                  <a:pt x="973215" y="1128672"/>
                  <a:pt x="992191" y="1143221"/>
                </a:cubicBezTo>
                <a:cubicBezTo>
                  <a:pt x="1011167" y="1157771"/>
                  <a:pt x="1033723" y="1169511"/>
                  <a:pt x="1056817" y="1183752"/>
                </a:cubicBezTo>
                <a:cubicBezTo>
                  <a:pt x="1037149" y="1225553"/>
                  <a:pt x="1018326" y="1269202"/>
                  <a:pt x="996502" y="1311273"/>
                </a:cubicBezTo>
                <a:cubicBezTo>
                  <a:pt x="943461" y="1413710"/>
                  <a:pt x="889574" y="1515711"/>
                  <a:pt x="834840" y="1617276"/>
                </a:cubicBezTo>
                <a:cubicBezTo>
                  <a:pt x="809705" y="1664351"/>
                  <a:pt x="782300" y="1710232"/>
                  <a:pt x="757088" y="1757306"/>
                </a:cubicBezTo>
                <a:cubicBezTo>
                  <a:pt x="730645" y="1806614"/>
                  <a:pt x="706242" y="1857037"/>
                  <a:pt x="679875" y="1906382"/>
                </a:cubicBezTo>
                <a:cubicBezTo>
                  <a:pt x="655395" y="1952186"/>
                  <a:pt x="628451" y="1996682"/>
                  <a:pt x="604433" y="2042679"/>
                </a:cubicBezTo>
                <a:cubicBezTo>
                  <a:pt x="562093" y="2123702"/>
                  <a:pt x="521754" y="2205765"/>
                  <a:pt x="479376" y="2286750"/>
                </a:cubicBezTo>
                <a:cubicBezTo>
                  <a:pt x="447736" y="2347258"/>
                  <a:pt x="414249" y="2406765"/>
                  <a:pt x="381570" y="2466696"/>
                </a:cubicBezTo>
                <a:cubicBezTo>
                  <a:pt x="359977" y="2506188"/>
                  <a:pt x="338653" y="2545872"/>
                  <a:pt x="316674" y="2585171"/>
                </a:cubicBezTo>
                <a:cubicBezTo>
                  <a:pt x="300624" y="2613808"/>
                  <a:pt x="284650" y="2642523"/>
                  <a:pt x="267060" y="2670198"/>
                </a:cubicBezTo>
                <a:cubicBezTo>
                  <a:pt x="211171" y="2758111"/>
                  <a:pt x="155243" y="2845986"/>
                  <a:pt x="97699" y="2932706"/>
                </a:cubicBezTo>
                <a:cubicBezTo>
                  <a:pt x="86674" y="2948129"/>
                  <a:pt x="71741" y="2960338"/>
                  <a:pt x="54435" y="2968079"/>
                </a:cubicBezTo>
                <a:cubicBezTo>
                  <a:pt x="28569" y="2979627"/>
                  <a:pt x="663" y="2959150"/>
                  <a:pt x="202" y="2930512"/>
                </a:cubicBezTo>
                <a:cubicBezTo>
                  <a:pt x="-601" y="2915370"/>
                  <a:pt x="997" y="2900197"/>
                  <a:pt x="4936" y="2885555"/>
                </a:cubicBezTo>
                <a:cubicBezTo>
                  <a:pt x="15136" y="2853030"/>
                  <a:pt x="28261" y="2821467"/>
                  <a:pt x="39578" y="2789327"/>
                </a:cubicBezTo>
                <a:cubicBezTo>
                  <a:pt x="55667" y="2744177"/>
                  <a:pt x="72796" y="2699335"/>
                  <a:pt x="86845" y="2653569"/>
                </a:cubicBezTo>
                <a:cubicBezTo>
                  <a:pt x="111824" y="2570663"/>
                  <a:pt x="143624" y="2489967"/>
                  <a:pt x="181917" y="2412308"/>
                </a:cubicBezTo>
                <a:cubicBezTo>
                  <a:pt x="204204" y="2368274"/>
                  <a:pt x="218599" y="2321161"/>
                  <a:pt x="245505" y="2278552"/>
                </a:cubicBezTo>
                <a:cubicBezTo>
                  <a:pt x="264211" y="2248837"/>
                  <a:pt x="267136" y="2209614"/>
                  <a:pt x="280339" y="2175896"/>
                </a:cubicBezTo>
                <a:cubicBezTo>
                  <a:pt x="296197" y="2135519"/>
                  <a:pt x="315404" y="2096451"/>
                  <a:pt x="333302" y="2056920"/>
                </a:cubicBezTo>
                <a:cubicBezTo>
                  <a:pt x="361901" y="1993718"/>
                  <a:pt x="387190" y="1928668"/>
                  <a:pt x="420677" y="1868315"/>
                </a:cubicBezTo>
                <a:cubicBezTo>
                  <a:pt x="437844" y="1837522"/>
                  <a:pt x="446427" y="1800186"/>
                  <a:pt x="476681" y="1775936"/>
                </a:cubicBezTo>
                <a:cubicBezTo>
                  <a:pt x="483225" y="1770470"/>
                  <a:pt x="480415" y="1753457"/>
                  <a:pt x="482763" y="1735521"/>
                </a:cubicBezTo>
                <a:close/>
                <a:moveTo>
                  <a:pt x="203241" y="2622353"/>
                </a:moveTo>
                <a:cubicBezTo>
                  <a:pt x="211286" y="2617272"/>
                  <a:pt x="219177" y="2615040"/>
                  <a:pt x="222179" y="2609921"/>
                </a:cubicBezTo>
                <a:cubicBezTo>
                  <a:pt x="237999" y="2582977"/>
                  <a:pt x="252972" y="2555186"/>
                  <a:pt x="267483" y="2527473"/>
                </a:cubicBezTo>
                <a:cubicBezTo>
                  <a:pt x="289654" y="2485556"/>
                  <a:pt x="310631" y="2443024"/>
                  <a:pt x="333495" y="2401723"/>
                </a:cubicBezTo>
                <a:cubicBezTo>
                  <a:pt x="354780" y="2363001"/>
                  <a:pt x="379184" y="2325973"/>
                  <a:pt x="399853" y="2286981"/>
                </a:cubicBezTo>
                <a:cubicBezTo>
                  <a:pt x="438999" y="2213117"/>
                  <a:pt x="476181" y="2138752"/>
                  <a:pt x="514326" y="2064734"/>
                </a:cubicBezTo>
                <a:cubicBezTo>
                  <a:pt x="539075" y="2016813"/>
                  <a:pt x="560746" y="1967814"/>
                  <a:pt x="593848" y="1924434"/>
                </a:cubicBezTo>
                <a:cubicBezTo>
                  <a:pt x="611053" y="1901956"/>
                  <a:pt x="629029" y="1877091"/>
                  <a:pt x="636188" y="1850455"/>
                </a:cubicBezTo>
                <a:cubicBezTo>
                  <a:pt x="651584" y="1792718"/>
                  <a:pt x="688266" y="1746837"/>
                  <a:pt x="714517" y="1695298"/>
                </a:cubicBezTo>
                <a:cubicBezTo>
                  <a:pt x="734225" y="1656653"/>
                  <a:pt x="758474" y="1620356"/>
                  <a:pt x="778566" y="1581865"/>
                </a:cubicBezTo>
                <a:cubicBezTo>
                  <a:pt x="811591" y="1518662"/>
                  <a:pt x="842846" y="1454536"/>
                  <a:pt x="874986" y="1390872"/>
                </a:cubicBezTo>
                <a:cubicBezTo>
                  <a:pt x="904278" y="1332866"/>
                  <a:pt x="933800" y="1274976"/>
                  <a:pt x="963515" y="1216354"/>
                </a:cubicBezTo>
                <a:cubicBezTo>
                  <a:pt x="950159" y="1205923"/>
                  <a:pt x="939497" y="1210234"/>
                  <a:pt x="928142" y="1216354"/>
                </a:cubicBezTo>
                <a:cubicBezTo>
                  <a:pt x="890690" y="1236446"/>
                  <a:pt x="852353" y="1254845"/>
                  <a:pt x="815594" y="1276092"/>
                </a:cubicBezTo>
                <a:cubicBezTo>
                  <a:pt x="776565" y="1298455"/>
                  <a:pt x="739228" y="1323744"/>
                  <a:pt x="700737" y="1347454"/>
                </a:cubicBezTo>
                <a:cubicBezTo>
                  <a:pt x="674140" y="1363852"/>
                  <a:pt x="641384" y="1363197"/>
                  <a:pt x="625526" y="1346685"/>
                </a:cubicBezTo>
                <a:cubicBezTo>
                  <a:pt x="603278" y="1323590"/>
                  <a:pt x="603317" y="1312659"/>
                  <a:pt x="626450" y="1275091"/>
                </a:cubicBezTo>
                <a:cubicBezTo>
                  <a:pt x="638497" y="1255461"/>
                  <a:pt x="652316" y="1236831"/>
                  <a:pt x="662978" y="1216547"/>
                </a:cubicBezTo>
                <a:cubicBezTo>
                  <a:pt x="707165" y="1132380"/>
                  <a:pt x="750788" y="1047930"/>
                  <a:pt x="793847" y="963199"/>
                </a:cubicBezTo>
                <a:cubicBezTo>
                  <a:pt x="808166" y="935216"/>
                  <a:pt x="819251" y="905462"/>
                  <a:pt x="834186" y="877903"/>
                </a:cubicBezTo>
                <a:cubicBezTo>
                  <a:pt x="869366" y="812814"/>
                  <a:pt x="906626" y="748881"/>
                  <a:pt x="941575" y="683716"/>
                </a:cubicBezTo>
                <a:cubicBezTo>
                  <a:pt x="950659" y="666818"/>
                  <a:pt x="962361" y="649613"/>
                  <a:pt x="963400" y="624478"/>
                </a:cubicBezTo>
                <a:cubicBezTo>
                  <a:pt x="941922" y="632176"/>
                  <a:pt x="924909" y="636949"/>
                  <a:pt x="908512" y="643954"/>
                </a:cubicBezTo>
                <a:cubicBezTo>
                  <a:pt x="857242" y="666087"/>
                  <a:pt x="806472" y="689528"/>
                  <a:pt x="755125" y="711468"/>
                </a:cubicBezTo>
                <a:cubicBezTo>
                  <a:pt x="693540" y="737834"/>
                  <a:pt x="631608" y="763969"/>
                  <a:pt x="569175" y="788450"/>
                </a:cubicBezTo>
                <a:cubicBezTo>
                  <a:pt x="540576" y="799727"/>
                  <a:pt x="507782" y="770782"/>
                  <a:pt x="511439" y="738796"/>
                </a:cubicBezTo>
                <a:cubicBezTo>
                  <a:pt x="513064" y="729278"/>
                  <a:pt x="515857" y="719995"/>
                  <a:pt x="519753" y="711160"/>
                </a:cubicBezTo>
                <a:cubicBezTo>
                  <a:pt x="549853" y="631483"/>
                  <a:pt x="580107" y="551884"/>
                  <a:pt x="611900" y="468166"/>
                </a:cubicBezTo>
                <a:cubicBezTo>
                  <a:pt x="603625" y="471592"/>
                  <a:pt x="598467" y="472015"/>
                  <a:pt x="597043" y="474594"/>
                </a:cubicBezTo>
                <a:cubicBezTo>
                  <a:pt x="500815" y="645148"/>
                  <a:pt x="422640" y="824554"/>
                  <a:pt x="340462" y="1001921"/>
                </a:cubicBezTo>
                <a:cubicBezTo>
                  <a:pt x="336189" y="1011120"/>
                  <a:pt x="337036" y="1022706"/>
                  <a:pt x="334958" y="1036563"/>
                </a:cubicBezTo>
                <a:cubicBezTo>
                  <a:pt x="397351" y="1029134"/>
                  <a:pt x="433418" y="978172"/>
                  <a:pt x="486766" y="959234"/>
                </a:cubicBezTo>
                <a:cubicBezTo>
                  <a:pt x="524295" y="945916"/>
                  <a:pt x="554780" y="912776"/>
                  <a:pt x="585534" y="890566"/>
                </a:cubicBezTo>
                <a:lnTo>
                  <a:pt x="655164" y="940605"/>
                </a:lnTo>
                <a:cubicBezTo>
                  <a:pt x="648928" y="960427"/>
                  <a:pt x="644156" y="984677"/>
                  <a:pt x="633840" y="1006039"/>
                </a:cubicBezTo>
                <a:cubicBezTo>
                  <a:pt x="616943" y="1041336"/>
                  <a:pt x="596119" y="1074168"/>
                  <a:pt x="580799" y="1110889"/>
                </a:cubicBezTo>
                <a:cubicBezTo>
                  <a:pt x="552470" y="1178748"/>
                  <a:pt x="515827" y="1243144"/>
                  <a:pt x="482878" y="1309117"/>
                </a:cubicBezTo>
                <a:cubicBezTo>
                  <a:pt x="446774" y="1381352"/>
                  <a:pt x="410772" y="1453677"/>
                  <a:pt x="374873" y="1526091"/>
                </a:cubicBezTo>
                <a:cubicBezTo>
                  <a:pt x="360246" y="1555421"/>
                  <a:pt x="343811" y="1583828"/>
                  <a:pt x="330878" y="1614005"/>
                </a:cubicBezTo>
                <a:cubicBezTo>
                  <a:pt x="310901" y="1660194"/>
                  <a:pt x="291193" y="1706729"/>
                  <a:pt x="275451" y="1754497"/>
                </a:cubicBezTo>
                <a:cubicBezTo>
                  <a:pt x="267752" y="1778092"/>
                  <a:pt x="249777" y="1800686"/>
                  <a:pt x="255474" y="1830478"/>
                </a:cubicBezTo>
                <a:cubicBezTo>
                  <a:pt x="268561" y="1818199"/>
                  <a:pt x="278568" y="1807614"/>
                  <a:pt x="289615" y="1798723"/>
                </a:cubicBezTo>
                <a:cubicBezTo>
                  <a:pt x="312710" y="1780401"/>
                  <a:pt x="336536" y="1762888"/>
                  <a:pt x="360169" y="1745182"/>
                </a:cubicBezTo>
                <a:cubicBezTo>
                  <a:pt x="409592" y="1708077"/>
                  <a:pt x="451778" y="1661079"/>
                  <a:pt x="510823" y="1637022"/>
                </a:cubicBezTo>
                <a:cubicBezTo>
                  <a:pt x="520138" y="1633173"/>
                  <a:pt x="526604" y="1622242"/>
                  <a:pt x="533917" y="1614274"/>
                </a:cubicBezTo>
                <a:cubicBezTo>
                  <a:pt x="541231" y="1606306"/>
                  <a:pt x="547813" y="1598339"/>
                  <a:pt x="554857" y="1590217"/>
                </a:cubicBezTo>
                <a:lnTo>
                  <a:pt x="622293" y="1624551"/>
                </a:lnTo>
                <a:cubicBezTo>
                  <a:pt x="618136" y="1642411"/>
                  <a:pt x="615595" y="1659924"/>
                  <a:pt x="609745" y="1676283"/>
                </a:cubicBezTo>
                <a:cubicBezTo>
                  <a:pt x="602454" y="1695582"/>
                  <a:pt x="593983" y="1714414"/>
                  <a:pt x="584379" y="1732672"/>
                </a:cubicBezTo>
                <a:cubicBezTo>
                  <a:pt x="557974" y="1784982"/>
                  <a:pt x="529106" y="1836098"/>
                  <a:pt x="504703" y="1889292"/>
                </a:cubicBezTo>
                <a:cubicBezTo>
                  <a:pt x="472755" y="1958922"/>
                  <a:pt x="444195" y="2030092"/>
                  <a:pt x="414172" y="2100569"/>
                </a:cubicBezTo>
                <a:cubicBezTo>
                  <a:pt x="373833" y="2195257"/>
                  <a:pt x="333469" y="2289919"/>
                  <a:pt x="293079" y="2384556"/>
                </a:cubicBezTo>
                <a:cubicBezTo>
                  <a:pt x="291305" y="2389764"/>
                  <a:pt x="289063" y="2394801"/>
                  <a:pt x="286382" y="2399606"/>
                </a:cubicBezTo>
                <a:cubicBezTo>
                  <a:pt x="243465" y="2463770"/>
                  <a:pt x="230686" y="2540290"/>
                  <a:pt x="200085" y="2609497"/>
                </a:cubicBezTo>
                <a:cubicBezTo>
                  <a:pt x="199161" y="2611845"/>
                  <a:pt x="201240" y="2615078"/>
                  <a:pt x="203241" y="26223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1"/>
          <p:cNvSpPr/>
          <p:nvPr/>
        </p:nvSpPr>
        <p:spPr>
          <a:xfrm>
            <a:off x="10611576" y="685800"/>
            <a:ext cx="774169" cy="1047405"/>
          </a:xfrm>
          <a:custGeom>
            <a:avLst/>
            <a:gdLst/>
            <a:ahLst/>
            <a:cxnLst/>
            <a:rect l="l" t="t" r="r" b="b"/>
            <a:pathLst>
              <a:path w="1161255" h="1571108" extrusionOk="0">
                <a:moveTo>
                  <a:pt x="486022" y="0"/>
                </a:moveTo>
                <a:cubicBezTo>
                  <a:pt x="537625" y="20516"/>
                  <a:pt x="555192" y="59349"/>
                  <a:pt x="557388" y="106608"/>
                </a:cubicBezTo>
                <a:cubicBezTo>
                  <a:pt x="562146" y="199661"/>
                  <a:pt x="583739" y="286486"/>
                  <a:pt x="627656" y="370014"/>
                </a:cubicBezTo>
                <a:cubicBezTo>
                  <a:pt x="652177" y="416540"/>
                  <a:pt x="692435" y="435224"/>
                  <a:pt x="733059" y="457938"/>
                </a:cubicBezTo>
                <a:cubicBezTo>
                  <a:pt x="744770" y="464532"/>
                  <a:pt x="756116" y="471127"/>
                  <a:pt x="767827" y="476988"/>
                </a:cubicBezTo>
                <a:cubicBezTo>
                  <a:pt x="774415" y="480285"/>
                  <a:pt x="781002" y="484315"/>
                  <a:pt x="787956" y="485048"/>
                </a:cubicBezTo>
                <a:cubicBezTo>
                  <a:pt x="824920" y="489444"/>
                  <a:pt x="859688" y="498603"/>
                  <a:pt x="892626" y="517287"/>
                </a:cubicBezTo>
                <a:cubicBezTo>
                  <a:pt x="904704" y="524247"/>
                  <a:pt x="921539" y="522782"/>
                  <a:pt x="936178" y="524247"/>
                </a:cubicBezTo>
                <a:cubicBezTo>
                  <a:pt x="964724" y="526812"/>
                  <a:pt x="993271" y="528277"/>
                  <a:pt x="1019256" y="544030"/>
                </a:cubicBezTo>
                <a:cubicBezTo>
                  <a:pt x="1024013" y="546961"/>
                  <a:pt x="1031699" y="545129"/>
                  <a:pt x="1037921" y="543664"/>
                </a:cubicBezTo>
                <a:cubicBezTo>
                  <a:pt x="1039018" y="543298"/>
                  <a:pt x="1039018" y="535971"/>
                  <a:pt x="1039384" y="531941"/>
                </a:cubicBezTo>
                <a:cubicBezTo>
                  <a:pt x="1045240" y="533406"/>
                  <a:pt x="1051462" y="534872"/>
                  <a:pt x="1056952" y="537070"/>
                </a:cubicBezTo>
                <a:cubicBezTo>
                  <a:pt x="1061343" y="538901"/>
                  <a:pt x="1065003" y="544030"/>
                  <a:pt x="1069029" y="544030"/>
                </a:cubicBezTo>
                <a:cubicBezTo>
                  <a:pt x="1080008" y="544763"/>
                  <a:pt x="1090988" y="543664"/>
                  <a:pt x="1102333" y="543664"/>
                </a:cubicBezTo>
                <a:cubicBezTo>
                  <a:pt x="1104529" y="543664"/>
                  <a:pt x="1107091" y="545496"/>
                  <a:pt x="1108921" y="546961"/>
                </a:cubicBezTo>
                <a:cubicBezTo>
                  <a:pt x="1125756" y="561615"/>
                  <a:pt x="1142591" y="576635"/>
                  <a:pt x="1161256" y="593121"/>
                </a:cubicBezTo>
                <a:cubicBezTo>
                  <a:pt x="1133442" y="612904"/>
                  <a:pt x="1102333" y="619498"/>
                  <a:pt x="1072689" y="629390"/>
                </a:cubicBezTo>
                <a:cubicBezTo>
                  <a:pt x="1022183" y="646608"/>
                  <a:pt x="969848" y="660896"/>
                  <a:pt x="922637" y="685442"/>
                </a:cubicBezTo>
                <a:cubicBezTo>
                  <a:pt x="888601" y="703026"/>
                  <a:pt x="861518" y="734899"/>
                  <a:pt x="831508" y="760177"/>
                </a:cubicBezTo>
                <a:cubicBezTo>
                  <a:pt x="757214" y="822823"/>
                  <a:pt x="730131" y="910747"/>
                  <a:pt x="703048" y="999037"/>
                </a:cubicBezTo>
                <a:cubicBezTo>
                  <a:pt x="690971" y="1038970"/>
                  <a:pt x="675966" y="1077803"/>
                  <a:pt x="664255" y="1117735"/>
                </a:cubicBezTo>
                <a:cubicBezTo>
                  <a:pt x="656203" y="1144112"/>
                  <a:pt x="650713" y="1171588"/>
                  <a:pt x="645224" y="1198698"/>
                </a:cubicBezTo>
                <a:cubicBezTo>
                  <a:pt x="632048" y="1267572"/>
                  <a:pt x="618507" y="1336446"/>
                  <a:pt x="606796" y="1406053"/>
                </a:cubicBezTo>
                <a:cubicBezTo>
                  <a:pt x="601672" y="1436093"/>
                  <a:pt x="601672" y="1466867"/>
                  <a:pt x="598744" y="1497274"/>
                </a:cubicBezTo>
                <a:cubicBezTo>
                  <a:pt x="596914" y="1517423"/>
                  <a:pt x="594352" y="1537573"/>
                  <a:pt x="592522" y="1556623"/>
                </a:cubicBezTo>
                <a:cubicBezTo>
                  <a:pt x="548239" y="1581535"/>
                  <a:pt x="535795" y="1575673"/>
                  <a:pt x="528110" y="1528414"/>
                </a:cubicBezTo>
                <a:cubicBezTo>
                  <a:pt x="527378" y="1523285"/>
                  <a:pt x="525548" y="1518522"/>
                  <a:pt x="525182" y="1513393"/>
                </a:cubicBezTo>
                <a:cubicBezTo>
                  <a:pt x="522986" y="1478224"/>
                  <a:pt x="527378" y="1440856"/>
                  <a:pt x="517862" y="1407884"/>
                </a:cubicBezTo>
                <a:cubicBezTo>
                  <a:pt x="507615" y="1373814"/>
                  <a:pt x="509445" y="1340110"/>
                  <a:pt x="506517" y="1306039"/>
                </a:cubicBezTo>
                <a:cubicBezTo>
                  <a:pt x="503589" y="1274899"/>
                  <a:pt x="502125" y="1243027"/>
                  <a:pt x="502491" y="1211887"/>
                </a:cubicBezTo>
                <a:cubicBezTo>
                  <a:pt x="503955" y="1091724"/>
                  <a:pt x="476873" y="979621"/>
                  <a:pt x="404408" y="882538"/>
                </a:cubicBezTo>
                <a:cubicBezTo>
                  <a:pt x="372934" y="840408"/>
                  <a:pt x="327187" y="809634"/>
                  <a:pt x="276681" y="795347"/>
                </a:cubicBezTo>
                <a:cubicBezTo>
                  <a:pt x="235691" y="783623"/>
                  <a:pt x="191042" y="784356"/>
                  <a:pt x="147856" y="782158"/>
                </a:cubicBezTo>
                <a:cubicBezTo>
                  <a:pt x="116016" y="780326"/>
                  <a:pt x="83810" y="784722"/>
                  <a:pt x="51969" y="782524"/>
                </a:cubicBezTo>
                <a:cubicBezTo>
                  <a:pt x="32938" y="781059"/>
                  <a:pt x="8784" y="783257"/>
                  <a:pt x="0" y="752850"/>
                </a:cubicBezTo>
                <a:cubicBezTo>
                  <a:pt x="32206" y="739661"/>
                  <a:pt x="64047" y="725740"/>
                  <a:pt x="96619" y="712918"/>
                </a:cubicBezTo>
                <a:cubicBezTo>
                  <a:pt x="150418" y="691670"/>
                  <a:pt x="204217" y="671154"/>
                  <a:pt x="258016" y="649906"/>
                </a:cubicBezTo>
                <a:cubicBezTo>
                  <a:pt x="262408" y="648074"/>
                  <a:pt x="266434" y="644044"/>
                  <a:pt x="269728" y="640014"/>
                </a:cubicBezTo>
                <a:cubicBezTo>
                  <a:pt x="307790" y="597884"/>
                  <a:pt x="345852" y="556853"/>
                  <a:pt x="373666" y="505197"/>
                </a:cubicBezTo>
                <a:cubicBezTo>
                  <a:pt x="415022" y="427531"/>
                  <a:pt x="438445" y="344369"/>
                  <a:pt x="458208" y="260109"/>
                </a:cubicBezTo>
                <a:cubicBezTo>
                  <a:pt x="476873" y="179145"/>
                  <a:pt x="491146" y="97083"/>
                  <a:pt x="483826" y="13189"/>
                </a:cubicBezTo>
                <a:cubicBezTo>
                  <a:pt x="483094" y="10258"/>
                  <a:pt x="484924" y="6594"/>
                  <a:pt x="486022" y="0"/>
                </a:cubicBezTo>
                <a:close/>
                <a:moveTo>
                  <a:pt x="146026" y="744790"/>
                </a:moveTo>
                <a:cubicBezTo>
                  <a:pt x="146758" y="747355"/>
                  <a:pt x="147490" y="750286"/>
                  <a:pt x="148222" y="752850"/>
                </a:cubicBezTo>
                <a:cubicBezTo>
                  <a:pt x="155542" y="752850"/>
                  <a:pt x="163227" y="752484"/>
                  <a:pt x="170547" y="752850"/>
                </a:cubicBezTo>
                <a:cubicBezTo>
                  <a:pt x="190676" y="753949"/>
                  <a:pt x="212269" y="751385"/>
                  <a:pt x="231300" y="756880"/>
                </a:cubicBezTo>
                <a:cubicBezTo>
                  <a:pt x="268630" y="767870"/>
                  <a:pt x="305228" y="782891"/>
                  <a:pt x="341460" y="797178"/>
                </a:cubicBezTo>
                <a:cubicBezTo>
                  <a:pt x="382816" y="813298"/>
                  <a:pt x="415022" y="841507"/>
                  <a:pt x="445032" y="873379"/>
                </a:cubicBezTo>
                <a:cubicBezTo>
                  <a:pt x="498099" y="929065"/>
                  <a:pt x="522254" y="999037"/>
                  <a:pt x="541285" y="1070109"/>
                </a:cubicBezTo>
                <a:cubicBezTo>
                  <a:pt x="552264" y="1111141"/>
                  <a:pt x="567270" y="1153271"/>
                  <a:pt x="555558" y="1197966"/>
                </a:cubicBezTo>
                <a:cubicBezTo>
                  <a:pt x="554094" y="1204194"/>
                  <a:pt x="564342" y="1213352"/>
                  <a:pt x="573857" y="1229105"/>
                </a:cubicBezTo>
                <a:cubicBezTo>
                  <a:pt x="581543" y="1170856"/>
                  <a:pt x="605698" y="1127260"/>
                  <a:pt x="614115" y="1078535"/>
                </a:cubicBezTo>
                <a:cubicBezTo>
                  <a:pt x="618873" y="1051426"/>
                  <a:pt x="629852" y="1025415"/>
                  <a:pt x="636440" y="998305"/>
                </a:cubicBezTo>
                <a:cubicBezTo>
                  <a:pt x="659131" y="905252"/>
                  <a:pt x="685481" y="813664"/>
                  <a:pt x="753554" y="741493"/>
                </a:cubicBezTo>
                <a:cubicBezTo>
                  <a:pt x="774781" y="718779"/>
                  <a:pt x="796739" y="696432"/>
                  <a:pt x="818698" y="674451"/>
                </a:cubicBezTo>
                <a:cubicBezTo>
                  <a:pt x="850539" y="642579"/>
                  <a:pt x="884575" y="614003"/>
                  <a:pt x="931420" y="605943"/>
                </a:cubicBezTo>
                <a:cubicBezTo>
                  <a:pt x="940204" y="604478"/>
                  <a:pt x="947889" y="596418"/>
                  <a:pt x="958869" y="589458"/>
                </a:cubicBezTo>
                <a:cubicBezTo>
                  <a:pt x="939106" y="581032"/>
                  <a:pt x="923003" y="567110"/>
                  <a:pt x="909461" y="569308"/>
                </a:cubicBezTo>
                <a:cubicBezTo>
                  <a:pt x="864812" y="576269"/>
                  <a:pt x="836997" y="540000"/>
                  <a:pt x="797837" y="531208"/>
                </a:cubicBezTo>
                <a:cubicBezTo>
                  <a:pt x="755750" y="521317"/>
                  <a:pt x="716590" y="493108"/>
                  <a:pt x="677064" y="470760"/>
                </a:cubicBezTo>
                <a:cubicBezTo>
                  <a:pt x="611919" y="434492"/>
                  <a:pt x="578615" y="378074"/>
                  <a:pt x="552264" y="313962"/>
                </a:cubicBezTo>
                <a:cubicBezTo>
                  <a:pt x="540187" y="285021"/>
                  <a:pt x="529208" y="256079"/>
                  <a:pt x="515300" y="220909"/>
                </a:cubicBezTo>
                <a:cubicBezTo>
                  <a:pt x="510543" y="240692"/>
                  <a:pt x="506883" y="255346"/>
                  <a:pt x="503955" y="270000"/>
                </a:cubicBezTo>
                <a:cubicBezTo>
                  <a:pt x="481630" y="380272"/>
                  <a:pt x="453084" y="488345"/>
                  <a:pt x="394527" y="586527"/>
                </a:cubicBezTo>
                <a:cubicBezTo>
                  <a:pt x="368542" y="630123"/>
                  <a:pt x="334506" y="662728"/>
                  <a:pt x="289491" y="683610"/>
                </a:cubicBezTo>
                <a:cubicBezTo>
                  <a:pt x="254722" y="699729"/>
                  <a:pt x="218856" y="713651"/>
                  <a:pt x="183722" y="728671"/>
                </a:cubicBezTo>
                <a:cubicBezTo>
                  <a:pt x="170913" y="734166"/>
                  <a:pt x="158470" y="739295"/>
                  <a:pt x="146026" y="74479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491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1" y="1"/>
            <a:ext cx="12191999" cy="6527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8" name="Рисунок 7" descr="Как найти периметр прямоугольника, формула ⬅️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7" r="61318" b="37841"/>
          <a:stretch/>
        </p:blipFill>
        <p:spPr bwMode="auto">
          <a:xfrm>
            <a:off x="3124040" y="2095825"/>
            <a:ext cx="8938563" cy="21009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186604" y="2420494"/>
            <a:ext cx="2956565" cy="15087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52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2165584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Урок в 5 классе Тема: « Формулы».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1" r="39966" b="65252"/>
          <a:stretch/>
        </p:blipFill>
        <p:spPr bwMode="auto">
          <a:xfrm>
            <a:off x="2254803" y="2332029"/>
            <a:ext cx="7894459" cy="21945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7900217" y="2579666"/>
            <a:ext cx="2249046" cy="179336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4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1" y="1"/>
            <a:ext cx="12192000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https://klike.net/uploads/posts/2020-06/1592811086_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27" b="8496"/>
          <a:stretch/>
        </p:blipFill>
        <p:spPr bwMode="auto">
          <a:xfrm>
            <a:off x="832138" y="2721614"/>
            <a:ext cx="11402457" cy="14153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4490951" y="2721613"/>
            <a:ext cx="2668723" cy="141538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1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Формулы длины окружности и площади круга - презентация онлайн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t="45395" r="37587" b="42355"/>
          <a:stretch/>
        </p:blipFill>
        <p:spPr bwMode="auto">
          <a:xfrm>
            <a:off x="1635072" y="1265791"/>
            <a:ext cx="9281160" cy="34412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7551045" y="2518407"/>
            <a:ext cx="2668723" cy="141538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0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2165584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https://klike.net/uploads/posts/2020-06/1592811086_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62" b="38344"/>
          <a:stretch/>
        </p:blipFill>
        <p:spPr bwMode="auto">
          <a:xfrm>
            <a:off x="483485" y="2297899"/>
            <a:ext cx="11579118" cy="147495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7740196" y="2327681"/>
            <a:ext cx="2668723" cy="141538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6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155699" cy="201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1184192" y="1996114"/>
            <a:ext cx="2176633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Тур 2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Google Shape;439;p29"/>
          <p:cNvSpPr txBox="1"/>
          <p:nvPr/>
        </p:nvSpPr>
        <p:spPr>
          <a:xfrm>
            <a:off x="585495" y="3096561"/>
            <a:ext cx="337402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Алфавит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6794314" y="1824670"/>
            <a:ext cx="4539343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Необходимо назвать 3 математических термина на заданную букву</a:t>
            </a:r>
          </a:p>
          <a:p>
            <a:pPr marL="457200" indent="-457200">
              <a:buBlip>
                <a:blip r:embed="rId3"/>
              </a:buBlip>
            </a:pP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1 минута на </a:t>
            </a:r>
            <a:r>
              <a:rPr lang="ru-RU" sz="2800" dirty="0" smtClean="0">
                <a:latin typeface="Century Gothic" panose="020B0502020202020204" pitchFamily="34" charset="0"/>
                <a:ea typeface="+mj-ea"/>
                <a:cs typeface="+mj-cs"/>
              </a:rPr>
              <a:t>вопрос</a:t>
            </a:r>
          </a:p>
          <a:p>
            <a:pPr marL="457200" indent="-457200">
              <a:buBlip>
                <a:blip r:embed="rId3"/>
              </a:buBlip>
            </a:pP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marL="457200" indent="-457200">
              <a:buBlip>
                <a:blip r:embed="rId3"/>
              </a:buBlip>
            </a:pPr>
            <a:r>
              <a:rPr lang="ru-RU" sz="2800" dirty="0" smtClean="0">
                <a:latin typeface="Century Gothic" panose="020B0502020202020204" pitchFamily="34" charset="0"/>
                <a:ea typeface="+mj-ea"/>
                <a:cs typeface="+mj-cs"/>
              </a:rPr>
              <a:t>За дополнительные слова +</a:t>
            </a:r>
            <a:r>
              <a:rPr lang="ru-RU" sz="2800" dirty="0" smtClean="0">
                <a:latin typeface="Century Gothic" panose="020B0502020202020204" pitchFamily="34" charset="0"/>
                <a:ea typeface="+mj-ea"/>
                <a:cs typeface="+mj-cs"/>
              </a:rPr>
              <a:t>0,2 балла</a:t>
            </a: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9051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91536" y="444146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977102"/>
            <a:ext cx="12234595" cy="24375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16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0833E-6 2.59259E-6 L -2.708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75193" y="34233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75E-6 -2.59259E-6 L -3.7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132511" y="-18593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0234" y="29728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07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3.7037E-7 L 0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0234" y="49314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05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3.33333E-6 L 0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6" y="3423814"/>
            <a:ext cx="5544274" cy="851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9" name="Google Shape;439;p29"/>
          <p:cNvSpPr txBox="1"/>
          <p:nvPr/>
        </p:nvSpPr>
        <p:spPr>
          <a:xfrm>
            <a:off x="1476889" y="1125393"/>
            <a:ext cx="9238211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Правила игры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8" name="Google Shape;439;p29"/>
          <p:cNvSpPr txBox="1"/>
          <p:nvPr/>
        </p:nvSpPr>
        <p:spPr>
          <a:xfrm>
            <a:off x="309450" y="2660522"/>
            <a:ext cx="541849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категорий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9" name="Google Shape;439;p29"/>
          <p:cNvSpPr txBox="1"/>
          <p:nvPr/>
        </p:nvSpPr>
        <p:spPr>
          <a:xfrm>
            <a:off x="6544008" y="2665132"/>
            <a:ext cx="541849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вопросов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10" name="Google Shape;439;p29"/>
          <p:cNvSpPr txBox="1"/>
          <p:nvPr/>
        </p:nvSpPr>
        <p:spPr>
          <a:xfrm>
            <a:off x="4725592" y="4366987"/>
            <a:ext cx="384909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дополнительный</a:t>
            </a:r>
            <a:b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</a:br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тур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5918" y="2475856"/>
            <a:ext cx="6819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6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42012" y="2475856"/>
            <a:ext cx="6819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5</a:t>
            </a:r>
            <a:endParaRPr lang="ru-RU" sz="5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43650" y="4190238"/>
            <a:ext cx="6819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</a:t>
            </a:r>
            <a:endParaRPr lang="ru-RU" sz="5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434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58333E-6 -7.40741E-7 L 4.58333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81334" y="1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9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66667E-6 -2.59259E-6 L 1.66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155699" cy="201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2504992" y="2928447"/>
            <a:ext cx="7464508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Ответы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</p:spTree>
    <p:extLst>
      <p:ext uri="{BB962C8B-B14F-4D97-AF65-F5344CB8AC3E}">
        <p14:creationId xmlns:p14="http://schemas.microsoft.com/office/powerpoint/2010/main" val="184855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527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016" y="444147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42000" y="1552142"/>
            <a:ext cx="6350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Абсцисса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Аксиома</a:t>
            </a:r>
          </a:p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Алгебра</a:t>
            </a:r>
          </a:p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Арифметика</a:t>
            </a:r>
          </a:p>
          <a:p>
            <a:pPr algn="ctr"/>
            <a:r>
              <a:rPr lang="ru-RU" sz="4000" dirty="0" err="1">
                <a:latin typeface="Century Gothic" panose="020B0502020202020204" pitchFamily="34" charset="0"/>
                <a:ea typeface="+mj-ea"/>
                <a:cs typeface="+mj-cs"/>
              </a:rPr>
              <a:t>Ассиметрия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7359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E-6 2.59259E-6 L 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2605" y="34233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42000" y="1552142"/>
            <a:ext cx="6350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Катет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Квадрат</a:t>
            </a:r>
          </a:p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Корень</a:t>
            </a:r>
          </a:p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Координата </a:t>
            </a:r>
          </a:p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Коэффициент</a:t>
            </a:r>
          </a:p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Константа</a:t>
            </a:r>
          </a:p>
        </p:txBody>
      </p:sp>
    </p:spTree>
    <p:extLst>
      <p:ext uri="{BB962C8B-B14F-4D97-AF65-F5344CB8AC3E}">
        <p14:creationId xmlns:p14="http://schemas.microsoft.com/office/powerpoint/2010/main" val="194083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-2.59259E-6 L 4.16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29831" y="-262131"/>
            <a:ext cx="12162169" cy="6897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9534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26205" y="951083"/>
            <a:ext cx="6350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Процент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Пропорция 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Парабола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Периметр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Параллелограмм 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Прямоугольник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Перпендикуляр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Планиметрия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2499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45833E-6 -4.07407E-6 L -1.458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2165584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2605" y="49314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21994" y="2175136"/>
            <a:ext cx="635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Функция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Формула </a:t>
            </a:r>
          </a:p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Факториал</a:t>
            </a:r>
          </a:p>
        </p:txBody>
      </p:sp>
    </p:spTree>
    <p:extLst>
      <p:ext uri="{BB962C8B-B14F-4D97-AF65-F5344CB8AC3E}">
        <p14:creationId xmlns:p14="http://schemas.microsoft.com/office/powerpoint/2010/main" val="383224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-3.33333E-6 L 4.16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2605" y="29728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55907" y="1047138"/>
            <a:ext cx="608740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</a:rPr>
              <a:t>Диагональ</a:t>
            </a:r>
          </a:p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</a:rPr>
              <a:t>Дискриминант</a:t>
            </a:r>
          </a:p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</a:rPr>
              <a:t>Дробь</a:t>
            </a:r>
          </a:p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</a:rPr>
              <a:t>Деление</a:t>
            </a:r>
          </a:p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</a:rPr>
              <a:t>Декартова система координат</a:t>
            </a:r>
          </a:p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</a:rPr>
              <a:t>Дуга</a:t>
            </a:r>
          </a:p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</a:rPr>
              <a:t>Длина</a:t>
            </a:r>
          </a:p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</a:rPr>
              <a:t>Действительные числа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9100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3.7037E-7 L 4.16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5352779" cy="784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1184192" y="1996114"/>
            <a:ext cx="2176633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Тур 3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Google Shape;439;p29"/>
          <p:cNvSpPr txBox="1"/>
          <p:nvPr/>
        </p:nvSpPr>
        <p:spPr>
          <a:xfrm>
            <a:off x="585495" y="3096561"/>
            <a:ext cx="337402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err="1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Щас</a:t>
            </a:r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 спою!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7068511" y="2087228"/>
            <a:ext cx="4539343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Назовите число из песни-перевертыша</a:t>
            </a:r>
          </a:p>
          <a:p>
            <a:pPr marL="457200" indent="-457200">
              <a:buBlip>
                <a:blip r:embed="rId3"/>
              </a:buBlip>
            </a:pP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1 минута на вопрос</a:t>
            </a:r>
          </a:p>
        </p:txBody>
      </p:sp>
    </p:spTree>
    <p:extLst>
      <p:ext uri="{BB962C8B-B14F-4D97-AF65-F5344CB8AC3E}">
        <p14:creationId xmlns:p14="http://schemas.microsoft.com/office/powerpoint/2010/main" val="33705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4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5995" y="2941946"/>
            <a:ext cx="487363" cy="4873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57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4" name="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96451" y="2972098"/>
            <a:ext cx="487363" cy="4873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27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5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6" y="3423814"/>
            <a:ext cx="5544274" cy="851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1184192" y="1996114"/>
            <a:ext cx="2176633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Тур 1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Google Shape;439;p29"/>
          <p:cNvSpPr txBox="1"/>
          <p:nvPr/>
        </p:nvSpPr>
        <p:spPr>
          <a:xfrm>
            <a:off x="585495" y="3096561"/>
            <a:ext cx="337402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Я знаю эту формулу!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7027817" y="2055906"/>
            <a:ext cx="4539343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На картинках закрыта часть изображения</a:t>
            </a:r>
          </a:p>
          <a:p>
            <a:pPr marL="457200" indent="-457200">
              <a:buBlip>
                <a:blip r:embed="rId3"/>
              </a:buBlip>
            </a:pP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marL="457200" indent="-457200">
              <a:buBlip>
                <a:blip r:embed="rId3"/>
              </a:buBlip>
            </a:pPr>
            <a:r>
              <a:rPr lang="ru-RU" sz="2800" dirty="0" smtClean="0">
                <a:latin typeface="Century Gothic" panose="020B0502020202020204" pitchFamily="34" charset="0"/>
                <a:ea typeface="+mj-ea"/>
                <a:cs typeface="+mj-cs"/>
              </a:rPr>
              <a:t>30 секунд </a:t>
            </a: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на вопрос</a:t>
            </a:r>
          </a:p>
        </p:txBody>
      </p:sp>
    </p:spTree>
    <p:extLst>
      <p:ext uri="{BB962C8B-B14F-4D97-AF65-F5344CB8AC3E}">
        <p14:creationId xmlns:p14="http://schemas.microsoft.com/office/powerpoint/2010/main" val="14237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4" name="10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73615" y="2901767"/>
            <a:ext cx="487363" cy="4873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38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4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4" name="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2313" y="2901767"/>
            <a:ext cx="487363" cy="4873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6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3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4" name="100000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73615" y="2901767"/>
            <a:ext cx="487363" cy="4873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39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5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155699" cy="201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2504992" y="2928447"/>
            <a:ext cx="7464508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Ответы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</p:spTree>
    <p:extLst>
      <p:ext uri="{BB962C8B-B14F-4D97-AF65-F5344CB8AC3E}">
        <p14:creationId xmlns:p14="http://schemas.microsoft.com/office/powerpoint/2010/main" val="297191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2165584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5" name="9 отв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47895" y="2877890"/>
            <a:ext cx="487363" cy="48736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529416" y="49314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9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552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1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29416" y="49314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0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0 отв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65015" y="30740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5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69116" y="1711936"/>
            <a:ext cx="5051522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6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100</a:t>
            </a:r>
            <a:endParaRPr lang="ru-RU" sz="166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100 отв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23955" y="30122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4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29416" y="493140"/>
            <a:ext cx="505152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7</a:t>
            </a:r>
            <a:endParaRPr lang="ru-RU" sz="3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7 отв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46325" y="30122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2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527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51616" y="2654843"/>
            <a:ext cx="505152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1000000</a:t>
            </a:r>
            <a:endParaRPr lang="ru-RU" sz="8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1000000 отв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87695" y="313443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5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5352779" cy="784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1184192" y="1996114"/>
            <a:ext cx="2176633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Тур 4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Google Shape;439;p29"/>
          <p:cNvSpPr txBox="1"/>
          <p:nvPr/>
        </p:nvSpPr>
        <p:spPr>
          <a:xfrm>
            <a:off x="585495" y="3096561"/>
            <a:ext cx="337402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А в чем </a:t>
            </a:r>
            <a:r>
              <a:rPr lang="ru-RU" sz="3600" dirty="0" err="1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мем</a:t>
            </a:r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?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6814457" y="1951670"/>
            <a:ext cx="4539343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Объясните смысл </a:t>
            </a:r>
            <a:r>
              <a:rPr lang="ru-RU" sz="2800" dirty="0" err="1">
                <a:latin typeface="Century Gothic" panose="020B0502020202020204" pitchFamily="34" charset="0"/>
                <a:ea typeface="+mj-ea"/>
                <a:cs typeface="+mj-cs"/>
              </a:rPr>
              <a:t>мема</a:t>
            </a: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marL="457200" indent="-457200">
              <a:buBlip>
                <a:blip r:embed="rId3"/>
              </a:buBlip>
            </a:pP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3 минуты на вопрос</a:t>
            </a:r>
          </a:p>
        </p:txBody>
      </p:sp>
    </p:spTree>
    <p:extLst>
      <p:ext uri="{BB962C8B-B14F-4D97-AF65-F5344CB8AC3E}">
        <p14:creationId xmlns:p14="http://schemas.microsoft.com/office/powerpoint/2010/main" val="61277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1" y="1"/>
            <a:ext cx="12191999" cy="6527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8" name="Рисунок 7" descr="Как найти периметр прямоугольника, формула ⬅️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7" r="61318" b="37841"/>
          <a:stretch/>
        </p:blipFill>
        <p:spPr bwMode="auto">
          <a:xfrm>
            <a:off x="3124040" y="2095825"/>
            <a:ext cx="8938563" cy="21009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186604" y="2420494"/>
            <a:ext cx="2956565" cy="15087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032500"/>
            <a:ext cx="12234595" cy="18835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3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624740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4231686" y="1148557"/>
            <a:ext cx="4016894" cy="400764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5974078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348094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602946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41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Мем для людей 60+ IQ : r/Pikabu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8"/>
          <a:stretch/>
        </p:blipFill>
        <p:spPr bwMode="auto">
          <a:xfrm>
            <a:off x="4120059" y="1148557"/>
            <a:ext cx="4287341" cy="39949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5974078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348094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5602946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28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https://avatars.dzeninfra.ru/get-zen_doc/4697586/pub_60b5e036edb2f06dd247f241_60b5f80d28624b137c3f0435/scale_24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856" y="1017720"/>
            <a:ext cx="4086744" cy="428506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5974078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348094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5602946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83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6857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https://avatars.dzeninfra.ru/get-zen_doc/1906877/pub_60b5e036edb2f06dd247f241_60b5f9c0bc4ca11658824351/scale_240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" t="9881" r="3586" b="18369"/>
          <a:stretch/>
        </p:blipFill>
        <p:spPr bwMode="auto">
          <a:xfrm>
            <a:off x="3534875" y="1237143"/>
            <a:ext cx="5122240" cy="39799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5974078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348094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5602946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6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6857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Мемы и приколы на тему «Математика» — Шутки за 3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735" y="1017720"/>
            <a:ext cx="5625465" cy="424117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0" y="5974078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348094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5602946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7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155699" cy="201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2504992" y="2928447"/>
            <a:ext cx="7464508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Ответы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</p:spTree>
    <p:extLst>
      <p:ext uri="{BB962C8B-B14F-4D97-AF65-F5344CB8AC3E}">
        <p14:creationId xmlns:p14="http://schemas.microsoft.com/office/powerpoint/2010/main" val="177215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489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3660186" y="1148557"/>
            <a:ext cx="4874214" cy="498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4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12192000" cy="654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Мем для людей 60+ IQ : r/Pikabu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8"/>
          <a:stretch/>
        </p:blipFill>
        <p:spPr bwMode="auto">
          <a:xfrm>
            <a:off x="3599359" y="1148558"/>
            <a:ext cx="5290641" cy="50617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580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527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https://avatars.dzeninfra.ru/get-zen_doc/4697586/pub_60b5e036edb2f06dd247f241_60b5f80d28624b137c3f0435/scale_24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733" y="1055149"/>
            <a:ext cx="5153544" cy="5268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355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1589589" cy="6184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https://avatars.dzeninfra.ru/get-zen_doc/1906877/pub_60b5e036edb2f06dd247f241_60b5f9c0bc4ca11658824351/scale_240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" t="9881" r="3586" b="18369"/>
          <a:stretch/>
        </p:blipFill>
        <p:spPr bwMode="auto">
          <a:xfrm>
            <a:off x="3026874" y="1148557"/>
            <a:ext cx="6574325" cy="47953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1116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2165584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Урок в 5 классе Тема: « Формулы».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1" r="39966" b="65252"/>
          <a:stretch/>
        </p:blipFill>
        <p:spPr bwMode="auto">
          <a:xfrm>
            <a:off x="2254803" y="2332029"/>
            <a:ext cx="7894459" cy="21945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7900217" y="2579666"/>
            <a:ext cx="2249046" cy="179336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007340"/>
            <a:ext cx="12234595" cy="21351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5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553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Мемы и приколы на тему «Математика» — Шутки за 3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422" y="1169449"/>
            <a:ext cx="6908165" cy="50655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87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354107" cy="1950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1184192" y="1996114"/>
            <a:ext cx="2176633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Тур 5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Google Shape;439;p29"/>
          <p:cNvSpPr txBox="1"/>
          <p:nvPr/>
        </p:nvSpPr>
        <p:spPr>
          <a:xfrm>
            <a:off x="585495" y="3096561"/>
            <a:ext cx="337402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Это точно математика…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6794314" y="2131152"/>
            <a:ext cx="5965257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Назовите термин из математики по его нематематическому определению</a:t>
            </a:r>
          </a:p>
          <a:p>
            <a:pPr marL="457200" indent="-457200">
              <a:buBlip>
                <a:blip r:embed="rId3"/>
              </a:buBlip>
            </a:pP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1 минута на вопрос</a:t>
            </a:r>
          </a:p>
        </p:txBody>
      </p:sp>
    </p:spTree>
    <p:extLst>
      <p:ext uri="{BB962C8B-B14F-4D97-AF65-F5344CB8AC3E}">
        <p14:creationId xmlns:p14="http://schemas.microsoft.com/office/powerpoint/2010/main" val="44933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6474" y="1758102"/>
            <a:ext cx="10728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Знак </a:t>
            </a:r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препинания, </a:t>
            </a:r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отделяющий законченную часть текста, а также </a:t>
            </a:r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употребляется </a:t>
            </a:r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при сокращённом написании слов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7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2653" y="2175952"/>
            <a:ext cx="10728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Подземная часть растения, служащая для укрепления его в почве и всасывания из неё воды и питательных </a:t>
            </a:r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веществ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56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5633" y="1624113"/>
            <a:ext cx="10728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П</a:t>
            </a:r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оследовательность </a:t>
            </a:r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букв или цифр, добавляемая к почтовому адресу с целью облегчения сортировки почтовых отправлений, в том числе автоматической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0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2352" y="2026010"/>
            <a:ext cx="10728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Поэтический </a:t>
            </a:r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приём чрезмерного преувеличения с целью усиления </a:t>
            </a:r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впечатления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/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69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5653" y="2483729"/>
            <a:ext cx="10728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Автономно </a:t>
            </a:r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управляемая часть космического корабля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00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155699" cy="201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2504992" y="2928447"/>
            <a:ext cx="7464508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Ответы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</p:spTree>
    <p:extLst>
      <p:ext uri="{BB962C8B-B14F-4D97-AF65-F5344CB8AC3E}">
        <p14:creationId xmlns:p14="http://schemas.microsoft.com/office/powerpoint/2010/main" val="76771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41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6474" y="1148558"/>
            <a:ext cx="10728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Знак препинания, отделяющий законченную часть текста, а также употребляется при сокращённом написании слов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Точка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801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2653" y="2175952"/>
            <a:ext cx="10728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Подземная часть растения, служащая для укрепления его в почве и всасывания из неё воды и питательных веществ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Корень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211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1" y="1"/>
            <a:ext cx="12191999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https://klike.net/uploads/posts/2020-06/1592811086_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27" b="8496"/>
          <a:stretch/>
        </p:blipFill>
        <p:spPr bwMode="auto">
          <a:xfrm>
            <a:off x="339306" y="2721614"/>
            <a:ext cx="11402457" cy="14153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998119" y="2721613"/>
            <a:ext cx="2668723" cy="141538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" y="6007338"/>
            <a:ext cx="12192000" cy="2135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40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5633" y="1624113"/>
            <a:ext cx="10728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Последовательность букв или цифр, добавляемая к почтовому адресу с целью облегчения сортировки почтовых отправлений, в том числе автоматической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1515" y="5170911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Индекс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1291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1993592" cy="6527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2352" y="2026010"/>
            <a:ext cx="10728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Поэтический </a:t>
            </a:r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приём чрезмерного преувеличения с целью усиления </a:t>
            </a:r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впечатления</a:t>
            </a:r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/>
            <a:endParaRPr lang="ru-RU" sz="4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Гипербола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5051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2165584" cy="64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5653" y="2483729"/>
            <a:ext cx="10728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  <a:ea typeface="+mj-ea"/>
                <a:cs typeface="+mj-cs"/>
              </a:rPr>
              <a:t>Автономно </a:t>
            </a:r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управляемая часть космического корабля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Модуль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8262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354107" cy="1950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1184192" y="1996114"/>
            <a:ext cx="2176633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Тур 6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9" name="Google Shape;439;p29"/>
          <p:cNvSpPr txBox="1"/>
          <p:nvPr/>
        </p:nvSpPr>
        <p:spPr>
          <a:xfrm>
            <a:off x="585495" y="3096561"/>
            <a:ext cx="337402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  <a:ea typeface="+mj-ea"/>
                <a:cs typeface="+mj-cs"/>
                <a:sym typeface="Just Another Hand"/>
              </a:rPr>
              <a:t>Блиц</a:t>
            </a:r>
            <a:endParaRPr lang="ru-RU" sz="3600" dirty="0">
              <a:latin typeface="Century Gothic" panose="020B0502020202020204" pitchFamily="34" charset="0"/>
              <a:ea typeface="+mj-ea"/>
              <a:cs typeface="+mj-cs"/>
              <a:sym typeface="Just Another Hand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6794314" y="2252659"/>
            <a:ext cx="4539343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Короткие вопросы</a:t>
            </a:r>
          </a:p>
          <a:p>
            <a:pPr marL="457200" indent="-457200">
              <a:buBlip>
                <a:blip r:embed="rId3"/>
              </a:buBlip>
            </a:pPr>
            <a:endParaRPr lang="ru-RU" sz="2800" dirty="0">
              <a:latin typeface="Century Gothic" panose="020B0502020202020204" pitchFamily="34" charset="0"/>
              <a:ea typeface="+mj-ea"/>
              <a:cs typeface="+mj-cs"/>
            </a:endParaRPr>
          </a:p>
          <a:p>
            <a:pPr marL="457200" indent="-457200">
              <a:buBlip>
                <a:blip r:embed="rId3"/>
              </a:buBlip>
            </a:pPr>
            <a:r>
              <a:rPr lang="ru-RU" sz="2800" dirty="0">
                <a:latin typeface="Century Gothic" panose="020B0502020202020204" pitchFamily="34" charset="0"/>
                <a:ea typeface="+mj-ea"/>
                <a:cs typeface="+mj-cs"/>
              </a:rPr>
              <a:t>20 секунд на вопрос</a:t>
            </a:r>
          </a:p>
        </p:txBody>
      </p:sp>
    </p:spTree>
    <p:extLst>
      <p:ext uri="{BB962C8B-B14F-4D97-AF65-F5344CB8AC3E}">
        <p14:creationId xmlns:p14="http://schemas.microsoft.com/office/powerpoint/2010/main" val="26188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95793" y="2175952"/>
            <a:ext cx="8488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У человека 10 пальцев рук. Сколько пальцев на десяти руках?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78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9250" y="2483729"/>
            <a:ext cx="89856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Что больше произведение всех цифр или их сумма?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14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0855" y="2791505"/>
            <a:ext cx="83840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Сотая часть числа из семи букв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02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/>
              <a:t>7-7+7:7=1</a:t>
            </a:r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29" y="2637617"/>
            <a:ext cx="56029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/>
            <a:r>
              <a:rPr lang="ru-RU" sz="6000" dirty="0" smtClean="0">
                <a:latin typeface="Century Gothic" panose="020B0502020202020204" pitchFamily="34" charset="0"/>
                <a:ea typeface="+mj-ea"/>
                <a:cs typeface="+mj-cs"/>
              </a:rPr>
              <a:t>7 7 7 7=1</a:t>
            </a:r>
            <a:endParaRPr lang="ru-RU" sz="6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62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6942" y="2791505"/>
            <a:ext cx="77492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Современный арифмометр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74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155699" cy="201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2504992" y="2928447"/>
            <a:ext cx="7464508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Ответы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</p:spTree>
    <p:extLst>
      <p:ext uri="{BB962C8B-B14F-4D97-AF65-F5344CB8AC3E}">
        <p14:creationId xmlns:p14="http://schemas.microsoft.com/office/powerpoint/2010/main" val="236479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Формулы длины окружности и площади круга - презентация онлайн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t="45395" r="37587" b="42355"/>
          <a:stretch/>
        </p:blipFill>
        <p:spPr bwMode="auto">
          <a:xfrm>
            <a:off x="1635072" y="1265791"/>
            <a:ext cx="9281160" cy="34412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7551045" y="2518407"/>
            <a:ext cx="2668723" cy="141538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067646"/>
            <a:ext cx="12234595" cy="1532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1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342245" cy="785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1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95793" y="2175952"/>
            <a:ext cx="8488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У человека 10 пальцев рук. Сколько пальцев на десяти руках?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50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562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1902983" cy="6527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2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9250" y="2483729"/>
            <a:ext cx="89856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Что больше произведение всех цифр или их сумма?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Сумма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3523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2122989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3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0855" y="2791505"/>
            <a:ext cx="83840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Сотая часть числа из семи букв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Процент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5224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1" y="1"/>
            <a:ext cx="11902983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/>
              <a:t>7-7+7:7=1</a:t>
            </a:r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4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29" y="2637617"/>
            <a:ext cx="56029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/>
            <a:r>
              <a:rPr lang="ru-RU" sz="6000" dirty="0" smtClean="0">
                <a:latin typeface="Century Gothic" panose="020B0502020202020204" pitchFamily="34" charset="0"/>
                <a:ea typeface="+mj-ea"/>
                <a:cs typeface="+mj-cs"/>
              </a:rPr>
              <a:t>7 7 7 7=1</a:t>
            </a:r>
            <a:endParaRPr lang="ru-RU" sz="6000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7 : 7 + (7 - 7)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7301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1993592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6942" y="2791505"/>
            <a:ext cx="77492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Century Gothic" panose="020B0502020202020204" pitchFamily="34" charset="0"/>
                <a:ea typeface="+mj-ea"/>
                <a:cs typeface="+mj-cs"/>
              </a:rPr>
              <a:t>Современный арифмометр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32138" y="4704358"/>
            <a:ext cx="1072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entury Gothic" panose="020B0502020202020204" pitchFamily="34" charset="0"/>
                <a:ea typeface="+mj-ea"/>
                <a:cs typeface="+mj-cs"/>
              </a:rPr>
              <a:t>Калькулятор</a:t>
            </a:r>
            <a:endParaRPr lang="ru-RU" sz="4000" b="1" dirty="0"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7547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354107" cy="1950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1530418" y="973752"/>
            <a:ext cx="9771355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Дополнительный тур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37312" y="1915428"/>
                <a:ext cx="8957569" cy="24713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den>
                          </m:f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∗8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∗3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∗5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∗7</m:t>
                          </m:r>
                        </m:num>
                        <m:den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∗1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∗5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∗3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  <m:r>
                            <a:rPr lang="ru-RU" sz="4800" b="0" i="1" smtClean="0">
                              <a:latin typeface="Cambria Math" panose="02040503050406030204" pitchFamily="18" charset="0"/>
                            </a:rPr>
                            <m:t>∗7</m:t>
                          </m:r>
                          <m:f>
                            <m:fPr>
                              <m:ctrlPr>
                                <a:rPr lang="ru-RU" sz="48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4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312" y="1915428"/>
                <a:ext cx="8957569" cy="247131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0" y="4946148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5320164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-3069" y="5688413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163122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4575016"/>
            <a:ext cx="12192000" cy="20469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16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9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9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7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9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155699" cy="201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2363741" y="2928447"/>
            <a:ext cx="7464508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Ответ: 8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</p:spTree>
    <p:extLst>
      <p:ext uri="{BB962C8B-B14F-4D97-AF65-F5344CB8AC3E}">
        <p14:creationId xmlns:p14="http://schemas.microsoft.com/office/powerpoint/2010/main" val="153485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"/>
          <p:cNvSpPr txBox="1"/>
          <p:nvPr/>
        </p:nvSpPr>
        <p:spPr>
          <a:xfrm>
            <a:off x="1875068" y="2765708"/>
            <a:ext cx="8736508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6400" b="1" dirty="0" smtClean="0">
                <a:solidFill>
                  <a:schemeClr val="lt1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Вы молодцы!</a:t>
            </a:r>
            <a:endParaRPr sz="6400" b="1" dirty="0">
              <a:solidFill>
                <a:schemeClr val="lt1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sp>
        <p:nvSpPr>
          <p:cNvPr id="83" name="Google Shape;83;p11"/>
          <p:cNvSpPr/>
          <p:nvPr/>
        </p:nvSpPr>
        <p:spPr>
          <a:xfrm rot="1024905">
            <a:off x="9860003" y="4444205"/>
            <a:ext cx="2044083" cy="1470899"/>
          </a:xfrm>
          <a:custGeom>
            <a:avLst/>
            <a:gdLst/>
            <a:ahLst/>
            <a:cxnLst/>
            <a:rect l="l" t="t" r="r" b="b"/>
            <a:pathLst>
              <a:path w="3052986" h="2200086" extrusionOk="0">
                <a:moveTo>
                  <a:pt x="1244237" y="1820576"/>
                </a:moveTo>
                <a:cubicBezTo>
                  <a:pt x="1210588" y="1820576"/>
                  <a:pt x="1188858" y="1823247"/>
                  <a:pt x="1167949" y="1820165"/>
                </a:cubicBezTo>
                <a:cubicBezTo>
                  <a:pt x="1074863" y="1806397"/>
                  <a:pt x="980236" y="1797921"/>
                  <a:pt x="889718" y="1773930"/>
                </a:cubicBezTo>
                <a:cubicBezTo>
                  <a:pt x="812968" y="1753690"/>
                  <a:pt x="735602" y="1750813"/>
                  <a:pt x="658543" y="1739100"/>
                </a:cubicBezTo>
                <a:cubicBezTo>
                  <a:pt x="617703" y="1732884"/>
                  <a:pt x="577992" y="1719424"/>
                  <a:pt x="537305" y="1711719"/>
                </a:cubicBezTo>
                <a:cubicBezTo>
                  <a:pt x="461994" y="1697540"/>
                  <a:pt x="384884" y="1690553"/>
                  <a:pt x="311268" y="1670261"/>
                </a:cubicBezTo>
                <a:cubicBezTo>
                  <a:pt x="253526" y="1654336"/>
                  <a:pt x="193112" y="1666306"/>
                  <a:pt x="136346" y="1641647"/>
                </a:cubicBezTo>
                <a:cubicBezTo>
                  <a:pt x="111430" y="1630808"/>
                  <a:pt x="78706" y="1638770"/>
                  <a:pt x="49784" y="1635842"/>
                </a:cubicBezTo>
                <a:cubicBezTo>
                  <a:pt x="16084" y="1632503"/>
                  <a:pt x="10279" y="1604197"/>
                  <a:pt x="2727" y="1578100"/>
                </a:cubicBezTo>
                <a:cubicBezTo>
                  <a:pt x="-3438" y="1556421"/>
                  <a:pt x="56" y="1537516"/>
                  <a:pt x="21427" y="1527036"/>
                </a:cubicBezTo>
                <a:cubicBezTo>
                  <a:pt x="32088" y="1521814"/>
                  <a:pt x="43881" y="1519325"/>
                  <a:pt x="55743" y="1519792"/>
                </a:cubicBezTo>
                <a:cubicBezTo>
                  <a:pt x="101516" y="1522566"/>
                  <a:pt x="146826" y="1532430"/>
                  <a:pt x="193266" y="1521436"/>
                </a:cubicBezTo>
                <a:cubicBezTo>
                  <a:pt x="206007" y="1518405"/>
                  <a:pt x="221829" y="1525906"/>
                  <a:pt x="235597" y="1530478"/>
                </a:cubicBezTo>
                <a:cubicBezTo>
                  <a:pt x="252652" y="1536129"/>
                  <a:pt x="268218" y="1547739"/>
                  <a:pt x="286969" y="1532995"/>
                </a:cubicBezTo>
                <a:cubicBezTo>
                  <a:pt x="291592" y="1529399"/>
                  <a:pt x="301302" y="1530786"/>
                  <a:pt x="308288" y="1531916"/>
                </a:cubicBezTo>
                <a:cubicBezTo>
                  <a:pt x="372093" y="1542550"/>
                  <a:pt x="435948" y="1552465"/>
                  <a:pt x="499393" y="1565103"/>
                </a:cubicBezTo>
                <a:cubicBezTo>
                  <a:pt x="519941" y="1569110"/>
                  <a:pt x="539257" y="1580514"/>
                  <a:pt x="559652" y="1586730"/>
                </a:cubicBezTo>
                <a:cubicBezTo>
                  <a:pt x="574495" y="1591010"/>
                  <a:pt x="589723" y="1593815"/>
                  <a:pt x="605116" y="1595104"/>
                </a:cubicBezTo>
                <a:cubicBezTo>
                  <a:pt x="625665" y="1597107"/>
                  <a:pt x="646985" y="1596388"/>
                  <a:pt x="667790" y="1598597"/>
                </a:cubicBezTo>
                <a:cubicBezTo>
                  <a:pt x="723478" y="1604505"/>
                  <a:pt x="776648" y="1622434"/>
                  <a:pt x="832592" y="1630088"/>
                </a:cubicBezTo>
                <a:cubicBezTo>
                  <a:pt x="911962" y="1640979"/>
                  <a:pt x="995647" y="1634609"/>
                  <a:pt x="1070394" y="1672830"/>
                </a:cubicBezTo>
                <a:cubicBezTo>
                  <a:pt x="1100806" y="1660038"/>
                  <a:pt x="1129215" y="1676477"/>
                  <a:pt x="1158394" y="1679765"/>
                </a:cubicBezTo>
                <a:cubicBezTo>
                  <a:pt x="1181049" y="1682334"/>
                  <a:pt x="1202882" y="1691324"/>
                  <a:pt x="1225178" y="1696461"/>
                </a:cubicBezTo>
                <a:cubicBezTo>
                  <a:pt x="1233553" y="1697937"/>
                  <a:pt x="1242088" y="1698282"/>
                  <a:pt x="1250556" y="1697489"/>
                </a:cubicBezTo>
                <a:cubicBezTo>
                  <a:pt x="1265967" y="1696666"/>
                  <a:pt x="1284153" y="1689474"/>
                  <a:pt x="1296790" y="1694920"/>
                </a:cubicBezTo>
                <a:cubicBezTo>
                  <a:pt x="1343385" y="1714801"/>
                  <a:pt x="1395682" y="1708174"/>
                  <a:pt x="1441968" y="1729956"/>
                </a:cubicBezTo>
                <a:cubicBezTo>
                  <a:pt x="1456301" y="1736737"/>
                  <a:pt x="1477261" y="1728209"/>
                  <a:pt x="1493340" y="1733295"/>
                </a:cubicBezTo>
                <a:cubicBezTo>
                  <a:pt x="1520362" y="1741977"/>
                  <a:pt x="1544712" y="1760522"/>
                  <a:pt x="1572145" y="1766224"/>
                </a:cubicBezTo>
                <a:cubicBezTo>
                  <a:pt x="1599578" y="1771927"/>
                  <a:pt x="1629784" y="1762937"/>
                  <a:pt x="1657474" y="1767817"/>
                </a:cubicBezTo>
                <a:cubicBezTo>
                  <a:pt x="1687475" y="1772954"/>
                  <a:pt x="1715781" y="1787801"/>
                  <a:pt x="1745320" y="1796791"/>
                </a:cubicBezTo>
                <a:cubicBezTo>
                  <a:pt x="1764379" y="1802596"/>
                  <a:pt x="1784312" y="1805473"/>
                  <a:pt x="1803782" y="1809788"/>
                </a:cubicBezTo>
                <a:cubicBezTo>
                  <a:pt x="1833321" y="1816312"/>
                  <a:pt x="1862860" y="1822682"/>
                  <a:pt x="1892245" y="1829720"/>
                </a:cubicBezTo>
                <a:cubicBezTo>
                  <a:pt x="1898974" y="1831364"/>
                  <a:pt x="1908940" y="1839584"/>
                  <a:pt x="1910944" y="1837786"/>
                </a:cubicBezTo>
                <a:cubicBezTo>
                  <a:pt x="1939455" y="1811586"/>
                  <a:pt x="1966580" y="1837169"/>
                  <a:pt x="1993859" y="1839430"/>
                </a:cubicBezTo>
                <a:cubicBezTo>
                  <a:pt x="2026172" y="1842101"/>
                  <a:pt x="2058177" y="1848060"/>
                  <a:pt x="2090284" y="1852889"/>
                </a:cubicBezTo>
                <a:cubicBezTo>
                  <a:pt x="2164774" y="1864157"/>
                  <a:pt x="2239280" y="1875493"/>
                  <a:pt x="2313804" y="1886897"/>
                </a:cubicBezTo>
                <a:cubicBezTo>
                  <a:pt x="2319249" y="1887719"/>
                  <a:pt x="2327109" y="1886435"/>
                  <a:pt x="2329678" y="1889517"/>
                </a:cubicBezTo>
                <a:cubicBezTo>
                  <a:pt x="2355056" y="1920341"/>
                  <a:pt x="2399184" y="1898610"/>
                  <a:pt x="2426104" y="1924759"/>
                </a:cubicBezTo>
                <a:cubicBezTo>
                  <a:pt x="2430616" y="1928096"/>
                  <a:pt x="2436279" y="1929484"/>
                  <a:pt x="2441823" y="1928612"/>
                </a:cubicBezTo>
                <a:cubicBezTo>
                  <a:pt x="2497151" y="1920289"/>
                  <a:pt x="2548215" y="1945102"/>
                  <a:pt x="2601591" y="1951678"/>
                </a:cubicBezTo>
                <a:cubicBezTo>
                  <a:pt x="2647055" y="1957277"/>
                  <a:pt x="2698170" y="1956815"/>
                  <a:pt x="2737778" y="1975514"/>
                </a:cubicBezTo>
                <a:cubicBezTo>
                  <a:pt x="2788482" y="1999556"/>
                  <a:pt x="2845916" y="1995138"/>
                  <a:pt x="2893949" y="2025345"/>
                </a:cubicBezTo>
                <a:cubicBezTo>
                  <a:pt x="2912289" y="2036853"/>
                  <a:pt x="2939670" y="2032897"/>
                  <a:pt x="2961606" y="2040038"/>
                </a:cubicBezTo>
                <a:cubicBezTo>
                  <a:pt x="2989912" y="2049233"/>
                  <a:pt x="3022174" y="2053908"/>
                  <a:pt x="3016061" y="2100451"/>
                </a:cubicBezTo>
                <a:cubicBezTo>
                  <a:pt x="3013800" y="2117507"/>
                  <a:pt x="3037329" y="2137182"/>
                  <a:pt x="3046525" y="2156961"/>
                </a:cubicBezTo>
                <a:cubicBezTo>
                  <a:pt x="3051302" y="2167235"/>
                  <a:pt x="3055771" y="2183880"/>
                  <a:pt x="3050840" y="2190455"/>
                </a:cubicBezTo>
                <a:cubicBezTo>
                  <a:pt x="3045240" y="2197904"/>
                  <a:pt x="3027928" y="2201757"/>
                  <a:pt x="3017448" y="2199394"/>
                </a:cubicBezTo>
                <a:cubicBezTo>
                  <a:pt x="2964175" y="2187578"/>
                  <a:pt x="2911467" y="2172937"/>
                  <a:pt x="2858194" y="2159837"/>
                </a:cubicBezTo>
                <a:cubicBezTo>
                  <a:pt x="2829888" y="2152799"/>
                  <a:pt x="2801377" y="2146583"/>
                  <a:pt x="2772865" y="2140573"/>
                </a:cubicBezTo>
                <a:cubicBezTo>
                  <a:pt x="2691595" y="2123449"/>
                  <a:pt x="2610307" y="2106325"/>
                  <a:pt x="2529002" y="2089201"/>
                </a:cubicBezTo>
                <a:cubicBezTo>
                  <a:pt x="2425898" y="2067727"/>
                  <a:pt x="2323000" y="2045380"/>
                  <a:pt x="2219639" y="2025345"/>
                </a:cubicBezTo>
                <a:cubicBezTo>
                  <a:pt x="2133950" y="2008752"/>
                  <a:pt x="2046258" y="2000378"/>
                  <a:pt x="1962059" y="1978442"/>
                </a:cubicBezTo>
                <a:cubicBezTo>
                  <a:pt x="1857260" y="1951164"/>
                  <a:pt x="1747786" y="1948082"/>
                  <a:pt x="1645042" y="1912378"/>
                </a:cubicBezTo>
                <a:cubicBezTo>
                  <a:pt x="1626699" y="1905111"/>
                  <a:pt x="1607992" y="1898801"/>
                  <a:pt x="1588995" y="1893473"/>
                </a:cubicBezTo>
                <a:cubicBezTo>
                  <a:pt x="1564850" y="1887822"/>
                  <a:pt x="1540037" y="1885254"/>
                  <a:pt x="1515584" y="1880990"/>
                </a:cubicBezTo>
                <a:cubicBezTo>
                  <a:pt x="1447876" y="1869174"/>
                  <a:pt x="1380116" y="1857718"/>
                  <a:pt x="1312613" y="1845029"/>
                </a:cubicBezTo>
                <a:cubicBezTo>
                  <a:pt x="1294941" y="1841690"/>
                  <a:pt x="1278040" y="1834292"/>
                  <a:pt x="1260984" y="1828179"/>
                </a:cubicBezTo>
                <a:cubicBezTo>
                  <a:pt x="1255226" y="1826050"/>
                  <a:pt x="1249629" y="1823509"/>
                  <a:pt x="1244237" y="1820576"/>
                </a:cubicBezTo>
                <a:close/>
                <a:moveTo>
                  <a:pt x="2324078" y="869216"/>
                </a:moveTo>
                <a:cubicBezTo>
                  <a:pt x="2311287" y="827091"/>
                  <a:pt x="2302297" y="820926"/>
                  <a:pt x="2261661" y="829403"/>
                </a:cubicBezTo>
                <a:cubicBezTo>
                  <a:pt x="2253306" y="830563"/>
                  <a:pt x="2244870" y="831027"/>
                  <a:pt x="2236438" y="830790"/>
                </a:cubicBezTo>
                <a:cubicBezTo>
                  <a:pt x="2188148" y="832434"/>
                  <a:pt x="2139704" y="832947"/>
                  <a:pt x="2091466" y="835927"/>
                </a:cubicBezTo>
                <a:cubicBezTo>
                  <a:pt x="2054221" y="838341"/>
                  <a:pt x="2017233" y="844455"/>
                  <a:pt x="1980039" y="848051"/>
                </a:cubicBezTo>
                <a:cubicBezTo>
                  <a:pt x="1885772" y="857092"/>
                  <a:pt x="1791350" y="864490"/>
                  <a:pt x="1697493" y="874816"/>
                </a:cubicBezTo>
                <a:cubicBezTo>
                  <a:pt x="1621668" y="883086"/>
                  <a:pt x="1546356" y="895673"/>
                  <a:pt x="1470582" y="904252"/>
                </a:cubicBezTo>
                <a:cubicBezTo>
                  <a:pt x="1445667" y="907026"/>
                  <a:pt x="1419210" y="898498"/>
                  <a:pt x="1394860" y="903327"/>
                </a:cubicBezTo>
                <a:cubicBezTo>
                  <a:pt x="1335320" y="915143"/>
                  <a:pt x="1274855" y="914218"/>
                  <a:pt x="1215057" y="919766"/>
                </a:cubicBezTo>
                <a:cubicBezTo>
                  <a:pt x="1133941" y="927318"/>
                  <a:pt x="1051797" y="922694"/>
                  <a:pt x="970269" y="926856"/>
                </a:cubicBezTo>
                <a:cubicBezTo>
                  <a:pt x="899427" y="930503"/>
                  <a:pt x="828739" y="937644"/>
                  <a:pt x="758308" y="945966"/>
                </a:cubicBezTo>
                <a:cubicBezTo>
                  <a:pt x="709864" y="951668"/>
                  <a:pt x="661985" y="962354"/>
                  <a:pt x="613747" y="969905"/>
                </a:cubicBezTo>
                <a:cubicBezTo>
                  <a:pt x="600339" y="971960"/>
                  <a:pt x="585852" y="968313"/>
                  <a:pt x="572649" y="971292"/>
                </a:cubicBezTo>
                <a:cubicBezTo>
                  <a:pt x="510592" y="985420"/>
                  <a:pt x="449356" y="1004119"/>
                  <a:pt x="384627" y="1002424"/>
                </a:cubicBezTo>
                <a:cubicBezTo>
                  <a:pt x="371936" y="1002450"/>
                  <a:pt x="359306" y="1004178"/>
                  <a:pt x="347074" y="1007561"/>
                </a:cubicBezTo>
                <a:cubicBezTo>
                  <a:pt x="285428" y="1022665"/>
                  <a:pt x="224090" y="1038384"/>
                  <a:pt x="162648" y="1053796"/>
                </a:cubicBezTo>
                <a:cubicBezTo>
                  <a:pt x="104136" y="1068745"/>
                  <a:pt x="96533" y="1078198"/>
                  <a:pt x="93142" y="1138714"/>
                </a:cubicBezTo>
                <a:cubicBezTo>
                  <a:pt x="90676" y="1183151"/>
                  <a:pt x="115848" y="1205190"/>
                  <a:pt x="158590" y="1195686"/>
                </a:cubicBezTo>
                <a:cubicBezTo>
                  <a:pt x="165782" y="1194093"/>
                  <a:pt x="172461" y="1190549"/>
                  <a:pt x="179653" y="1189059"/>
                </a:cubicBezTo>
                <a:cubicBezTo>
                  <a:pt x="218850" y="1180582"/>
                  <a:pt x="257944" y="1171233"/>
                  <a:pt x="297449" y="1164554"/>
                </a:cubicBezTo>
                <a:cubicBezTo>
                  <a:pt x="346150" y="1156283"/>
                  <a:pt x="395364" y="1151095"/>
                  <a:pt x="444116" y="1143132"/>
                </a:cubicBezTo>
                <a:cubicBezTo>
                  <a:pt x="535404" y="1128183"/>
                  <a:pt x="626128" y="1108867"/>
                  <a:pt x="717878" y="1097565"/>
                </a:cubicBezTo>
                <a:cubicBezTo>
                  <a:pt x="824989" y="1084414"/>
                  <a:pt x="932973" y="1077787"/>
                  <a:pt x="1040546" y="1068643"/>
                </a:cubicBezTo>
                <a:cubicBezTo>
                  <a:pt x="1093306" y="1064122"/>
                  <a:pt x="1146065" y="1059447"/>
                  <a:pt x="1198875" y="1056211"/>
                </a:cubicBezTo>
                <a:cubicBezTo>
                  <a:pt x="1300695" y="1049892"/>
                  <a:pt x="1402617" y="1045320"/>
                  <a:pt x="1504385" y="1038538"/>
                </a:cubicBezTo>
                <a:cubicBezTo>
                  <a:pt x="1584217" y="1033401"/>
                  <a:pt x="1664050" y="1027134"/>
                  <a:pt x="1743574" y="1018709"/>
                </a:cubicBezTo>
                <a:cubicBezTo>
                  <a:pt x="1810614" y="1011568"/>
                  <a:pt x="1877141" y="1000574"/>
                  <a:pt x="1943925" y="991379"/>
                </a:cubicBezTo>
                <a:cubicBezTo>
                  <a:pt x="1985588" y="985574"/>
                  <a:pt x="2027148" y="978176"/>
                  <a:pt x="2069016" y="974580"/>
                </a:cubicBezTo>
                <a:cubicBezTo>
                  <a:pt x="2125217" y="969803"/>
                  <a:pt x="2181778" y="968570"/>
                  <a:pt x="2238082" y="964614"/>
                </a:cubicBezTo>
                <a:cubicBezTo>
                  <a:pt x="2273169" y="962200"/>
                  <a:pt x="2308050" y="957627"/>
                  <a:pt x="2354748" y="952850"/>
                </a:cubicBezTo>
                <a:cubicBezTo>
                  <a:pt x="2341185" y="916376"/>
                  <a:pt x="2331322" y="893155"/>
                  <a:pt x="2324078" y="869216"/>
                </a:cubicBezTo>
                <a:close/>
                <a:moveTo>
                  <a:pt x="1998379" y="32159"/>
                </a:moveTo>
                <a:cubicBezTo>
                  <a:pt x="1868511" y="73257"/>
                  <a:pt x="1739002" y="115793"/>
                  <a:pt x="1609236" y="157301"/>
                </a:cubicBezTo>
                <a:cubicBezTo>
                  <a:pt x="1573583" y="168757"/>
                  <a:pt x="1537571" y="179135"/>
                  <a:pt x="1501611" y="189409"/>
                </a:cubicBezTo>
                <a:cubicBezTo>
                  <a:pt x="1465651" y="199683"/>
                  <a:pt x="1430153" y="208160"/>
                  <a:pt x="1394963" y="219102"/>
                </a:cubicBezTo>
                <a:cubicBezTo>
                  <a:pt x="1357718" y="230712"/>
                  <a:pt x="1326740" y="257837"/>
                  <a:pt x="1282715" y="254600"/>
                </a:cubicBezTo>
                <a:cubicBezTo>
                  <a:pt x="1261549" y="253008"/>
                  <a:pt x="1239459" y="272478"/>
                  <a:pt x="1216958" y="279875"/>
                </a:cubicBezTo>
                <a:cubicBezTo>
                  <a:pt x="1124488" y="310339"/>
                  <a:pt x="1029604" y="332788"/>
                  <a:pt x="942528" y="377893"/>
                </a:cubicBezTo>
                <a:cubicBezTo>
                  <a:pt x="939292" y="379537"/>
                  <a:pt x="935234" y="382157"/>
                  <a:pt x="932254" y="381489"/>
                </a:cubicBezTo>
                <a:cubicBezTo>
                  <a:pt x="892697" y="372345"/>
                  <a:pt x="865059" y="398802"/>
                  <a:pt x="832027" y="411285"/>
                </a:cubicBezTo>
                <a:cubicBezTo>
                  <a:pt x="799919" y="423358"/>
                  <a:pt x="773360" y="455979"/>
                  <a:pt x="731646" y="443393"/>
                </a:cubicBezTo>
                <a:cubicBezTo>
                  <a:pt x="720704" y="440105"/>
                  <a:pt x="704984" y="449866"/>
                  <a:pt x="692244" y="455414"/>
                </a:cubicBezTo>
                <a:cubicBezTo>
                  <a:pt x="617240" y="488086"/>
                  <a:pt x="545730" y="528619"/>
                  <a:pt x="466206" y="551480"/>
                </a:cubicBezTo>
                <a:cubicBezTo>
                  <a:pt x="422951" y="563963"/>
                  <a:pt x="375534" y="575059"/>
                  <a:pt x="340756" y="601105"/>
                </a:cubicBezTo>
                <a:cubicBezTo>
                  <a:pt x="293545" y="636500"/>
                  <a:pt x="238011" y="649292"/>
                  <a:pt x="188026" y="676673"/>
                </a:cubicBezTo>
                <a:cubicBezTo>
                  <a:pt x="145696" y="700048"/>
                  <a:pt x="132339" y="720186"/>
                  <a:pt x="149497" y="766934"/>
                </a:cubicBezTo>
                <a:cubicBezTo>
                  <a:pt x="163676" y="805566"/>
                  <a:pt x="196605" y="820104"/>
                  <a:pt x="236316" y="804487"/>
                </a:cubicBezTo>
                <a:cubicBezTo>
                  <a:pt x="282294" y="786353"/>
                  <a:pt x="327656" y="766523"/>
                  <a:pt x="373993" y="749314"/>
                </a:cubicBezTo>
                <a:cubicBezTo>
                  <a:pt x="500574" y="702359"/>
                  <a:pt x="627617" y="656844"/>
                  <a:pt x="754147" y="609890"/>
                </a:cubicBezTo>
                <a:cubicBezTo>
                  <a:pt x="792984" y="595557"/>
                  <a:pt x="831205" y="579066"/>
                  <a:pt x="869734" y="564477"/>
                </a:cubicBezTo>
                <a:cubicBezTo>
                  <a:pt x="934155" y="540435"/>
                  <a:pt x="999089" y="517677"/>
                  <a:pt x="1063458" y="493635"/>
                </a:cubicBezTo>
                <a:cubicBezTo>
                  <a:pt x="1131835" y="467948"/>
                  <a:pt x="1199081" y="439540"/>
                  <a:pt x="1268176" y="416268"/>
                </a:cubicBezTo>
                <a:cubicBezTo>
                  <a:pt x="1326381" y="396695"/>
                  <a:pt x="1386846" y="383955"/>
                  <a:pt x="1445615" y="366026"/>
                </a:cubicBezTo>
                <a:cubicBezTo>
                  <a:pt x="1495703" y="350615"/>
                  <a:pt x="1544301" y="330631"/>
                  <a:pt x="1594595" y="315630"/>
                </a:cubicBezTo>
                <a:cubicBezTo>
                  <a:pt x="1724309" y="276896"/>
                  <a:pt x="1854794" y="240730"/>
                  <a:pt x="1984406" y="201584"/>
                </a:cubicBezTo>
                <a:cubicBezTo>
                  <a:pt x="2042046" y="184169"/>
                  <a:pt x="2098247" y="162028"/>
                  <a:pt x="2157633" y="141171"/>
                </a:cubicBezTo>
                <a:lnTo>
                  <a:pt x="2112426" y="0"/>
                </a:lnTo>
                <a:cubicBezTo>
                  <a:pt x="2078006" y="9607"/>
                  <a:pt x="2037730" y="19624"/>
                  <a:pt x="1998379" y="3215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1"/>
          <p:cNvSpPr/>
          <p:nvPr/>
        </p:nvSpPr>
        <p:spPr>
          <a:xfrm rot="-9770043">
            <a:off x="600352" y="795393"/>
            <a:ext cx="2034357" cy="1466027"/>
          </a:xfrm>
          <a:custGeom>
            <a:avLst/>
            <a:gdLst/>
            <a:ahLst/>
            <a:cxnLst/>
            <a:rect l="l" t="t" r="r" b="b"/>
            <a:pathLst>
              <a:path w="3052986" h="2200086" extrusionOk="0">
                <a:moveTo>
                  <a:pt x="1244237" y="1820576"/>
                </a:moveTo>
                <a:cubicBezTo>
                  <a:pt x="1210588" y="1820576"/>
                  <a:pt x="1188858" y="1823247"/>
                  <a:pt x="1167949" y="1820165"/>
                </a:cubicBezTo>
                <a:cubicBezTo>
                  <a:pt x="1074863" y="1806397"/>
                  <a:pt x="980236" y="1797921"/>
                  <a:pt x="889718" y="1773930"/>
                </a:cubicBezTo>
                <a:cubicBezTo>
                  <a:pt x="812968" y="1753690"/>
                  <a:pt x="735602" y="1750813"/>
                  <a:pt x="658543" y="1739100"/>
                </a:cubicBezTo>
                <a:cubicBezTo>
                  <a:pt x="617703" y="1732884"/>
                  <a:pt x="577992" y="1719424"/>
                  <a:pt x="537305" y="1711719"/>
                </a:cubicBezTo>
                <a:cubicBezTo>
                  <a:pt x="461994" y="1697540"/>
                  <a:pt x="384884" y="1690553"/>
                  <a:pt x="311268" y="1670261"/>
                </a:cubicBezTo>
                <a:cubicBezTo>
                  <a:pt x="253526" y="1654336"/>
                  <a:pt x="193112" y="1666306"/>
                  <a:pt x="136346" y="1641647"/>
                </a:cubicBezTo>
                <a:cubicBezTo>
                  <a:pt x="111430" y="1630808"/>
                  <a:pt x="78706" y="1638770"/>
                  <a:pt x="49784" y="1635842"/>
                </a:cubicBezTo>
                <a:cubicBezTo>
                  <a:pt x="16084" y="1632503"/>
                  <a:pt x="10279" y="1604197"/>
                  <a:pt x="2727" y="1578100"/>
                </a:cubicBezTo>
                <a:cubicBezTo>
                  <a:pt x="-3438" y="1556421"/>
                  <a:pt x="56" y="1537516"/>
                  <a:pt x="21427" y="1527036"/>
                </a:cubicBezTo>
                <a:cubicBezTo>
                  <a:pt x="32088" y="1521814"/>
                  <a:pt x="43881" y="1519325"/>
                  <a:pt x="55743" y="1519792"/>
                </a:cubicBezTo>
                <a:cubicBezTo>
                  <a:pt x="101516" y="1522566"/>
                  <a:pt x="146826" y="1532430"/>
                  <a:pt x="193266" y="1521436"/>
                </a:cubicBezTo>
                <a:cubicBezTo>
                  <a:pt x="206007" y="1518405"/>
                  <a:pt x="221829" y="1525906"/>
                  <a:pt x="235597" y="1530478"/>
                </a:cubicBezTo>
                <a:cubicBezTo>
                  <a:pt x="252652" y="1536129"/>
                  <a:pt x="268218" y="1547739"/>
                  <a:pt x="286969" y="1532995"/>
                </a:cubicBezTo>
                <a:cubicBezTo>
                  <a:pt x="291592" y="1529399"/>
                  <a:pt x="301302" y="1530786"/>
                  <a:pt x="308288" y="1531916"/>
                </a:cubicBezTo>
                <a:cubicBezTo>
                  <a:pt x="372093" y="1542550"/>
                  <a:pt x="435948" y="1552465"/>
                  <a:pt x="499393" y="1565103"/>
                </a:cubicBezTo>
                <a:cubicBezTo>
                  <a:pt x="519941" y="1569110"/>
                  <a:pt x="539257" y="1580514"/>
                  <a:pt x="559652" y="1586730"/>
                </a:cubicBezTo>
                <a:cubicBezTo>
                  <a:pt x="574495" y="1591010"/>
                  <a:pt x="589723" y="1593815"/>
                  <a:pt x="605116" y="1595104"/>
                </a:cubicBezTo>
                <a:cubicBezTo>
                  <a:pt x="625665" y="1597107"/>
                  <a:pt x="646985" y="1596388"/>
                  <a:pt x="667790" y="1598597"/>
                </a:cubicBezTo>
                <a:cubicBezTo>
                  <a:pt x="723478" y="1604505"/>
                  <a:pt x="776648" y="1622434"/>
                  <a:pt x="832592" y="1630088"/>
                </a:cubicBezTo>
                <a:cubicBezTo>
                  <a:pt x="911962" y="1640979"/>
                  <a:pt x="995647" y="1634609"/>
                  <a:pt x="1070394" y="1672830"/>
                </a:cubicBezTo>
                <a:cubicBezTo>
                  <a:pt x="1100806" y="1660038"/>
                  <a:pt x="1129215" y="1676477"/>
                  <a:pt x="1158394" y="1679765"/>
                </a:cubicBezTo>
                <a:cubicBezTo>
                  <a:pt x="1181049" y="1682334"/>
                  <a:pt x="1202882" y="1691324"/>
                  <a:pt x="1225178" y="1696461"/>
                </a:cubicBezTo>
                <a:cubicBezTo>
                  <a:pt x="1233553" y="1697937"/>
                  <a:pt x="1242088" y="1698282"/>
                  <a:pt x="1250556" y="1697489"/>
                </a:cubicBezTo>
                <a:cubicBezTo>
                  <a:pt x="1265967" y="1696666"/>
                  <a:pt x="1284153" y="1689474"/>
                  <a:pt x="1296790" y="1694920"/>
                </a:cubicBezTo>
                <a:cubicBezTo>
                  <a:pt x="1343385" y="1714801"/>
                  <a:pt x="1395682" y="1708174"/>
                  <a:pt x="1441968" y="1729956"/>
                </a:cubicBezTo>
                <a:cubicBezTo>
                  <a:pt x="1456301" y="1736737"/>
                  <a:pt x="1477261" y="1728209"/>
                  <a:pt x="1493340" y="1733295"/>
                </a:cubicBezTo>
                <a:cubicBezTo>
                  <a:pt x="1520362" y="1741977"/>
                  <a:pt x="1544712" y="1760522"/>
                  <a:pt x="1572145" y="1766224"/>
                </a:cubicBezTo>
                <a:cubicBezTo>
                  <a:pt x="1599578" y="1771927"/>
                  <a:pt x="1629784" y="1762937"/>
                  <a:pt x="1657474" y="1767817"/>
                </a:cubicBezTo>
                <a:cubicBezTo>
                  <a:pt x="1687475" y="1772954"/>
                  <a:pt x="1715781" y="1787801"/>
                  <a:pt x="1745320" y="1796791"/>
                </a:cubicBezTo>
                <a:cubicBezTo>
                  <a:pt x="1764379" y="1802596"/>
                  <a:pt x="1784312" y="1805473"/>
                  <a:pt x="1803782" y="1809788"/>
                </a:cubicBezTo>
                <a:cubicBezTo>
                  <a:pt x="1833321" y="1816312"/>
                  <a:pt x="1862860" y="1822682"/>
                  <a:pt x="1892245" y="1829720"/>
                </a:cubicBezTo>
                <a:cubicBezTo>
                  <a:pt x="1898974" y="1831364"/>
                  <a:pt x="1908940" y="1839584"/>
                  <a:pt x="1910944" y="1837786"/>
                </a:cubicBezTo>
                <a:cubicBezTo>
                  <a:pt x="1939455" y="1811586"/>
                  <a:pt x="1966580" y="1837169"/>
                  <a:pt x="1993859" y="1839430"/>
                </a:cubicBezTo>
                <a:cubicBezTo>
                  <a:pt x="2026172" y="1842101"/>
                  <a:pt x="2058177" y="1848060"/>
                  <a:pt x="2090284" y="1852889"/>
                </a:cubicBezTo>
                <a:cubicBezTo>
                  <a:pt x="2164774" y="1864157"/>
                  <a:pt x="2239280" y="1875493"/>
                  <a:pt x="2313804" y="1886897"/>
                </a:cubicBezTo>
                <a:cubicBezTo>
                  <a:pt x="2319249" y="1887719"/>
                  <a:pt x="2327109" y="1886435"/>
                  <a:pt x="2329678" y="1889517"/>
                </a:cubicBezTo>
                <a:cubicBezTo>
                  <a:pt x="2355056" y="1920341"/>
                  <a:pt x="2399184" y="1898610"/>
                  <a:pt x="2426104" y="1924759"/>
                </a:cubicBezTo>
                <a:cubicBezTo>
                  <a:pt x="2430616" y="1928096"/>
                  <a:pt x="2436279" y="1929484"/>
                  <a:pt x="2441823" y="1928612"/>
                </a:cubicBezTo>
                <a:cubicBezTo>
                  <a:pt x="2497151" y="1920289"/>
                  <a:pt x="2548215" y="1945102"/>
                  <a:pt x="2601591" y="1951678"/>
                </a:cubicBezTo>
                <a:cubicBezTo>
                  <a:pt x="2647055" y="1957277"/>
                  <a:pt x="2698170" y="1956815"/>
                  <a:pt x="2737778" y="1975514"/>
                </a:cubicBezTo>
                <a:cubicBezTo>
                  <a:pt x="2788482" y="1999556"/>
                  <a:pt x="2845916" y="1995138"/>
                  <a:pt x="2893949" y="2025345"/>
                </a:cubicBezTo>
                <a:cubicBezTo>
                  <a:pt x="2912289" y="2036853"/>
                  <a:pt x="2939670" y="2032897"/>
                  <a:pt x="2961606" y="2040038"/>
                </a:cubicBezTo>
                <a:cubicBezTo>
                  <a:pt x="2989912" y="2049233"/>
                  <a:pt x="3022174" y="2053908"/>
                  <a:pt x="3016061" y="2100451"/>
                </a:cubicBezTo>
                <a:cubicBezTo>
                  <a:pt x="3013800" y="2117507"/>
                  <a:pt x="3037329" y="2137182"/>
                  <a:pt x="3046525" y="2156961"/>
                </a:cubicBezTo>
                <a:cubicBezTo>
                  <a:pt x="3051302" y="2167235"/>
                  <a:pt x="3055771" y="2183880"/>
                  <a:pt x="3050840" y="2190455"/>
                </a:cubicBezTo>
                <a:cubicBezTo>
                  <a:pt x="3045240" y="2197904"/>
                  <a:pt x="3027928" y="2201757"/>
                  <a:pt x="3017448" y="2199394"/>
                </a:cubicBezTo>
                <a:cubicBezTo>
                  <a:pt x="2964175" y="2187578"/>
                  <a:pt x="2911467" y="2172937"/>
                  <a:pt x="2858194" y="2159837"/>
                </a:cubicBezTo>
                <a:cubicBezTo>
                  <a:pt x="2829888" y="2152799"/>
                  <a:pt x="2801377" y="2146583"/>
                  <a:pt x="2772865" y="2140573"/>
                </a:cubicBezTo>
                <a:cubicBezTo>
                  <a:pt x="2691595" y="2123449"/>
                  <a:pt x="2610307" y="2106325"/>
                  <a:pt x="2529002" y="2089201"/>
                </a:cubicBezTo>
                <a:cubicBezTo>
                  <a:pt x="2425898" y="2067727"/>
                  <a:pt x="2323000" y="2045380"/>
                  <a:pt x="2219639" y="2025345"/>
                </a:cubicBezTo>
                <a:cubicBezTo>
                  <a:pt x="2133950" y="2008752"/>
                  <a:pt x="2046258" y="2000378"/>
                  <a:pt x="1962059" y="1978442"/>
                </a:cubicBezTo>
                <a:cubicBezTo>
                  <a:pt x="1857260" y="1951164"/>
                  <a:pt x="1747786" y="1948082"/>
                  <a:pt x="1645042" y="1912378"/>
                </a:cubicBezTo>
                <a:cubicBezTo>
                  <a:pt x="1626699" y="1905111"/>
                  <a:pt x="1607992" y="1898801"/>
                  <a:pt x="1588995" y="1893473"/>
                </a:cubicBezTo>
                <a:cubicBezTo>
                  <a:pt x="1564850" y="1887822"/>
                  <a:pt x="1540037" y="1885254"/>
                  <a:pt x="1515584" y="1880990"/>
                </a:cubicBezTo>
                <a:cubicBezTo>
                  <a:pt x="1447876" y="1869174"/>
                  <a:pt x="1380116" y="1857718"/>
                  <a:pt x="1312613" y="1845029"/>
                </a:cubicBezTo>
                <a:cubicBezTo>
                  <a:pt x="1294941" y="1841690"/>
                  <a:pt x="1278040" y="1834292"/>
                  <a:pt x="1260984" y="1828179"/>
                </a:cubicBezTo>
                <a:cubicBezTo>
                  <a:pt x="1255226" y="1826050"/>
                  <a:pt x="1249629" y="1823509"/>
                  <a:pt x="1244237" y="1820576"/>
                </a:cubicBezTo>
                <a:close/>
                <a:moveTo>
                  <a:pt x="2324078" y="869216"/>
                </a:moveTo>
                <a:cubicBezTo>
                  <a:pt x="2311287" y="827091"/>
                  <a:pt x="2302297" y="820926"/>
                  <a:pt x="2261661" y="829403"/>
                </a:cubicBezTo>
                <a:cubicBezTo>
                  <a:pt x="2253306" y="830563"/>
                  <a:pt x="2244870" y="831027"/>
                  <a:pt x="2236438" y="830790"/>
                </a:cubicBezTo>
                <a:cubicBezTo>
                  <a:pt x="2188148" y="832434"/>
                  <a:pt x="2139704" y="832947"/>
                  <a:pt x="2091466" y="835927"/>
                </a:cubicBezTo>
                <a:cubicBezTo>
                  <a:pt x="2054221" y="838341"/>
                  <a:pt x="2017233" y="844455"/>
                  <a:pt x="1980039" y="848051"/>
                </a:cubicBezTo>
                <a:cubicBezTo>
                  <a:pt x="1885772" y="857092"/>
                  <a:pt x="1791350" y="864490"/>
                  <a:pt x="1697493" y="874816"/>
                </a:cubicBezTo>
                <a:cubicBezTo>
                  <a:pt x="1621668" y="883086"/>
                  <a:pt x="1546356" y="895673"/>
                  <a:pt x="1470582" y="904252"/>
                </a:cubicBezTo>
                <a:cubicBezTo>
                  <a:pt x="1445667" y="907026"/>
                  <a:pt x="1419210" y="898498"/>
                  <a:pt x="1394860" y="903327"/>
                </a:cubicBezTo>
                <a:cubicBezTo>
                  <a:pt x="1335320" y="915143"/>
                  <a:pt x="1274855" y="914218"/>
                  <a:pt x="1215057" y="919766"/>
                </a:cubicBezTo>
                <a:cubicBezTo>
                  <a:pt x="1133941" y="927318"/>
                  <a:pt x="1051797" y="922694"/>
                  <a:pt x="970269" y="926856"/>
                </a:cubicBezTo>
                <a:cubicBezTo>
                  <a:pt x="899427" y="930503"/>
                  <a:pt x="828739" y="937644"/>
                  <a:pt x="758308" y="945966"/>
                </a:cubicBezTo>
                <a:cubicBezTo>
                  <a:pt x="709864" y="951668"/>
                  <a:pt x="661985" y="962354"/>
                  <a:pt x="613747" y="969905"/>
                </a:cubicBezTo>
                <a:cubicBezTo>
                  <a:pt x="600339" y="971960"/>
                  <a:pt x="585852" y="968313"/>
                  <a:pt x="572649" y="971292"/>
                </a:cubicBezTo>
                <a:cubicBezTo>
                  <a:pt x="510592" y="985420"/>
                  <a:pt x="449356" y="1004119"/>
                  <a:pt x="384627" y="1002424"/>
                </a:cubicBezTo>
                <a:cubicBezTo>
                  <a:pt x="371936" y="1002450"/>
                  <a:pt x="359306" y="1004178"/>
                  <a:pt x="347074" y="1007561"/>
                </a:cubicBezTo>
                <a:cubicBezTo>
                  <a:pt x="285428" y="1022665"/>
                  <a:pt x="224090" y="1038384"/>
                  <a:pt x="162648" y="1053796"/>
                </a:cubicBezTo>
                <a:cubicBezTo>
                  <a:pt x="104136" y="1068745"/>
                  <a:pt x="96533" y="1078198"/>
                  <a:pt x="93142" y="1138714"/>
                </a:cubicBezTo>
                <a:cubicBezTo>
                  <a:pt x="90676" y="1183151"/>
                  <a:pt x="115848" y="1205190"/>
                  <a:pt x="158590" y="1195686"/>
                </a:cubicBezTo>
                <a:cubicBezTo>
                  <a:pt x="165782" y="1194093"/>
                  <a:pt x="172461" y="1190549"/>
                  <a:pt x="179653" y="1189059"/>
                </a:cubicBezTo>
                <a:cubicBezTo>
                  <a:pt x="218850" y="1180582"/>
                  <a:pt x="257944" y="1171233"/>
                  <a:pt x="297449" y="1164554"/>
                </a:cubicBezTo>
                <a:cubicBezTo>
                  <a:pt x="346150" y="1156283"/>
                  <a:pt x="395364" y="1151095"/>
                  <a:pt x="444116" y="1143132"/>
                </a:cubicBezTo>
                <a:cubicBezTo>
                  <a:pt x="535404" y="1128183"/>
                  <a:pt x="626128" y="1108867"/>
                  <a:pt x="717878" y="1097565"/>
                </a:cubicBezTo>
                <a:cubicBezTo>
                  <a:pt x="824989" y="1084414"/>
                  <a:pt x="932973" y="1077787"/>
                  <a:pt x="1040546" y="1068643"/>
                </a:cubicBezTo>
                <a:cubicBezTo>
                  <a:pt x="1093306" y="1064122"/>
                  <a:pt x="1146065" y="1059447"/>
                  <a:pt x="1198875" y="1056211"/>
                </a:cubicBezTo>
                <a:cubicBezTo>
                  <a:pt x="1300695" y="1049892"/>
                  <a:pt x="1402617" y="1045320"/>
                  <a:pt x="1504385" y="1038538"/>
                </a:cubicBezTo>
                <a:cubicBezTo>
                  <a:pt x="1584217" y="1033401"/>
                  <a:pt x="1664050" y="1027134"/>
                  <a:pt x="1743574" y="1018709"/>
                </a:cubicBezTo>
                <a:cubicBezTo>
                  <a:pt x="1810614" y="1011568"/>
                  <a:pt x="1877141" y="1000574"/>
                  <a:pt x="1943925" y="991379"/>
                </a:cubicBezTo>
                <a:cubicBezTo>
                  <a:pt x="1985588" y="985574"/>
                  <a:pt x="2027148" y="978176"/>
                  <a:pt x="2069016" y="974580"/>
                </a:cubicBezTo>
                <a:cubicBezTo>
                  <a:pt x="2125217" y="969803"/>
                  <a:pt x="2181778" y="968570"/>
                  <a:pt x="2238082" y="964614"/>
                </a:cubicBezTo>
                <a:cubicBezTo>
                  <a:pt x="2273169" y="962200"/>
                  <a:pt x="2308050" y="957627"/>
                  <a:pt x="2354748" y="952850"/>
                </a:cubicBezTo>
                <a:cubicBezTo>
                  <a:pt x="2341185" y="916376"/>
                  <a:pt x="2331322" y="893155"/>
                  <a:pt x="2324078" y="869216"/>
                </a:cubicBezTo>
                <a:close/>
                <a:moveTo>
                  <a:pt x="1998379" y="32159"/>
                </a:moveTo>
                <a:cubicBezTo>
                  <a:pt x="1868511" y="73257"/>
                  <a:pt x="1739002" y="115793"/>
                  <a:pt x="1609236" y="157301"/>
                </a:cubicBezTo>
                <a:cubicBezTo>
                  <a:pt x="1573583" y="168757"/>
                  <a:pt x="1537571" y="179135"/>
                  <a:pt x="1501611" y="189409"/>
                </a:cubicBezTo>
                <a:cubicBezTo>
                  <a:pt x="1465651" y="199683"/>
                  <a:pt x="1430153" y="208160"/>
                  <a:pt x="1394963" y="219102"/>
                </a:cubicBezTo>
                <a:cubicBezTo>
                  <a:pt x="1357718" y="230712"/>
                  <a:pt x="1326740" y="257837"/>
                  <a:pt x="1282715" y="254600"/>
                </a:cubicBezTo>
                <a:cubicBezTo>
                  <a:pt x="1261549" y="253008"/>
                  <a:pt x="1239459" y="272478"/>
                  <a:pt x="1216958" y="279875"/>
                </a:cubicBezTo>
                <a:cubicBezTo>
                  <a:pt x="1124488" y="310339"/>
                  <a:pt x="1029604" y="332788"/>
                  <a:pt x="942528" y="377893"/>
                </a:cubicBezTo>
                <a:cubicBezTo>
                  <a:pt x="939292" y="379537"/>
                  <a:pt x="935234" y="382157"/>
                  <a:pt x="932254" y="381489"/>
                </a:cubicBezTo>
                <a:cubicBezTo>
                  <a:pt x="892697" y="372345"/>
                  <a:pt x="865059" y="398802"/>
                  <a:pt x="832027" y="411285"/>
                </a:cubicBezTo>
                <a:cubicBezTo>
                  <a:pt x="799919" y="423358"/>
                  <a:pt x="773360" y="455979"/>
                  <a:pt x="731646" y="443393"/>
                </a:cubicBezTo>
                <a:cubicBezTo>
                  <a:pt x="720704" y="440105"/>
                  <a:pt x="704984" y="449866"/>
                  <a:pt x="692244" y="455414"/>
                </a:cubicBezTo>
                <a:cubicBezTo>
                  <a:pt x="617240" y="488086"/>
                  <a:pt x="545730" y="528619"/>
                  <a:pt x="466206" y="551480"/>
                </a:cubicBezTo>
                <a:cubicBezTo>
                  <a:pt x="422951" y="563963"/>
                  <a:pt x="375534" y="575059"/>
                  <a:pt x="340756" y="601105"/>
                </a:cubicBezTo>
                <a:cubicBezTo>
                  <a:pt x="293545" y="636500"/>
                  <a:pt x="238011" y="649292"/>
                  <a:pt x="188026" y="676673"/>
                </a:cubicBezTo>
                <a:cubicBezTo>
                  <a:pt x="145696" y="700048"/>
                  <a:pt x="132339" y="720186"/>
                  <a:pt x="149497" y="766934"/>
                </a:cubicBezTo>
                <a:cubicBezTo>
                  <a:pt x="163676" y="805566"/>
                  <a:pt x="196605" y="820104"/>
                  <a:pt x="236316" y="804487"/>
                </a:cubicBezTo>
                <a:cubicBezTo>
                  <a:pt x="282294" y="786353"/>
                  <a:pt x="327656" y="766523"/>
                  <a:pt x="373993" y="749314"/>
                </a:cubicBezTo>
                <a:cubicBezTo>
                  <a:pt x="500574" y="702359"/>
                  <a:pt x="627617" y="656844"/>
                  <a:pt x="754147" y="609890"/>
                </a:cubicBezTo>
                <a:cubicBezTo>
                  <a:pt x="792984" y="595557"/>
                  <a:pt x="831205" y="579066"/>
                  <a:pt x="869734" y="564477"/>
                </a:cubicBezTo>
                <a:cubicBezTo>
                  <a:pt x="934155" y="540435"/>
                  <a:pt x="999089" y="517677"/>
                  <a:pt x="1063458" y="493635"/>
                </a:cubicBezTo>
                <a:cubicBezTo>
                  <a:pt x="1131835" y="467948"/>
                  <a:pt x="1199081" y="439540"/>
                  <a:pt x="1268176" y="416268"/>
                </a:cubicBezTo>
                <a:cubicBezTo>
                  <a:pt x="1326381" y="396695"/>
                  <a:pt x="1386846" y="383955"/>
                  <a:pt x="1445615" y="366026"/>
                </a:cubicBezTo>
                <a:cubicBezTo>
                  <a:pt x="1495703" y="350615"/>
                  <a:pt x="1544301" y="330631"/>
                  <a:pt x="1594595" y="315630"/>
                </a:cubicBezTo>
                <a:cubicBezTo>
                  <a:pt x="1724309" y="276896"/>
                  <a:pt x="1854794" y="240730"/>
                  <a:pt x="1984406" y="201584"/>
                </a:cubicBezTo>
                <a:cubicBezTo>
                  <a:pt x="2042046" y="184169"/>
                  <a:pt x="2098247" y="162028"/>
                  <a:pt x="2157633" y="141171"/>
                </a:cubicBezTo>
                <a:lnTo>
                  <a:pt x="2112426" y="0"/>
                </a:lnTo>
                <a:cubicBezTo>
                  <a:pt x="2078006" y="9607"/>
                  <a:pt x="2037730" y="19624"/>
                  <a:pt x="1998379" y="3215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1"/>
          <p:cNvSpPr/>
          <p:nvPr/>
        </p:nvSpPr>
        <p:spPr>
          <a:xfrm>
            <a:off x="3896630" y="5348601"/>
            <a:ext cx="4399415" cy="823215"/>
          </a:xfrm>
          <a:custGeom>
            <a:avLst/>
            <a:gdLst/>
            <a:ahLst/>
            <a:cxnLst/>
            <a:rect l="l" t="t" r="r" b="b"/>
            <a:pathLst>
              <a:path w="6599122" h="1234823" extrusionOk="0">
                <a:moveTo>
                  <a:pt x="4352462" y="48744"/>
                </a:moveTo>
                <a:cubicBezTo>
                  <a:pt x="4345234" y="104369"/>
                  <a:pt x="4389545" y="124796"/>
                  <a:pt x="4409658" y="165336"/>
                </a:cubicBezTo>
                <a:cubicBezTo>
                  <a:pt x="4338320" y="216875"/>
                  <a:pt x="4252212" y="237302"/>
                  <a:pt x="4178675" y="282241"/>
                </a:cubicBezTo>
                <a:cubicBezTo>
                  <a:pt x="4104194" y="327809"/>
                  <a:pt x="4023743" y="364264"/>
                  <a:pt x="3947378" y="407004"/>
                </a:cubicBezTo>
                <a:cubicBezTo>
                  <a:pt x="3868812" y="451315"/>
                  <a:pt x="3792760" y="499397"/>
                  <a:pt x="3714509" y="544336"/>
                </a:cubicBezTo>
                <a:cubicBezTo>
                  <a:pt x="3638458" y="588019"/>
                  <a:pt x="3559892" y="627301"/>
                  <a:pt x="3485098" y="672555"/>
                </a:cubicBezTo>
                <a:cubicBezTo>
                  <a:pt x="3410932" y="717495"/>
                  <a:pt x="3340223" y="768091"/>
                  <a:pt x="3272028" y="825601"/>
                </a:cubicBezTo>
                <a:cubicBezTo>
                  <a:pt x="3293083" y="820259"/>
                  <a:pt x="3315082" y="817744"/>
                  <a:pt x="3334880" y="809259"/>
                </a:cubicBezTo>
                <a:cubicBezTo>
                  <a:pt x="3374163" y="792918"/>
                  <a:pt x="3411875" y="772176"/>
                  <a:pt x="3450843" y="755206"/>
                </a:cubicBezTo>
                <a:cubicBezTo>
                  <a:pt x="3469385" y="747350"/>
                  <a:pt x="3489497" y="743579"/>
                  <a:pt x="3508982" y="737922"/>
                </a:cubicBezTo>
                <a:cubicBezTo>
                  <a:pt x="3519666" y="734779"/>
                  <a:pt x="3532237" y="734779"/>
                  <a:pt x="3540408" y="728494"/>
                </a:cubicBezTo>
                <a:cubicBezTo>
                  <a:pt x="3593833" y="688583"/>
                  <a:pt x="3661085" y="684497"/>
                  <a:pt x="3719852" y="657471"/>
                </a:cubicBezTo>
                <a:cubicBezTo>
                  <a:pt x="3754735" y="641443"/>
                  <a:pt x="3788675" y="616617"/>
                  <a:pt x="3831101" y="623845"/>
                </a:cubicBezTo>
                <a:cubicBezTo>
                  <a:pt x="3862212" y="586762"/>
                  <a:pt x="3911866" y="593675"/>
                  <a:pt x="3951149" y="573877"/>
                </a:cubicBezTo>
                <a:cubicBezTo>
                  <a:pt x="4015887" y="541508"/>
                  <a:pt x="4086282" y="520138"/>
                  <a:pt x="4155733" y="497511"/>
                </a:cubicBezTo>
                <a:cubicBezTo>
                  <a:pt x="4196273" y="484312"/>
                  <a:pt x="4239327" y="478341"/>
                  <a:pt x="4281124" y="468913"/>
                </a:cubicBezTo>
                <a:cubicBezTo>
                  <a:pt x="4290238" y="466713"/>
                  <a:pt x="4300608" y="465771"/>
                  <a:pt x="4307837" y="460742"/>
                </a:cubicBezTo>
                <a:cubicBezTo>
                  <a:pt x="4379489" y="408261"/>
                  <a:pt x="4467482" y="399775"/>
                  <a:pt x="4548247" y="372749"/>
                </a:cubicBezTo>
                <a:cubicBezTo>
                  <a:pt x="4609843" y="352008"/>
                  <a:pt x="4673952" y="338180"/>
                  <a:pt x="4736176" y="318067"/>
                </a:cubicBezTo>
                <a:cubicBezTo>
                  <a:pt x="4820084" y="291041"/>
                  <a:pt x="4904307" y="266843"/>
                  <a:pt x="4991671" y="253958"/>
                </a:cubicBezTo>
                <a:cubicBezTo>
                  <a:pt x="5020584" y="249558"/>
                  <a:pt x="5047610" y="232274"/>
                  <a:pt x="5076522" y="226617"/>
                </a:cubicBezTo>
                <a:cubicBezTo>
                  <a:pt x="5129318" y="215618"/>
                  <a:pt x="5184943" y="214361"/>
                  <a:pt x="5236167" y="198962"/>
                </a:cubicBezTo>
                <a:cubicBezTo>
                  <a:pt x="5310333" y="176649"/>
                  <a:pt x="5386385" y="162822"/>
                  <a:pt x="5461493" y="144594"/>
                </a:cubicBezTo>
                <a:cubicBezTo>
                  <a:pt x="5508319" y="133281"/>
                  <a:pt x="5557029" y="130453"/>
                  <a:pt x="5604483" y="121968"/>
                </a:cubicBezTo>
                <a:cubicBezTo>
                  <a:pt x="5668278" y="110340"/>
                  <a:pt x="5731759" y="95255"/>
                  <a:pt x="5795869" y="84570"/>
                </a:cubicBezTo>
                <a:cubicBezTo>
                  <a:pt x="5830123" y="78914"/>
                  <a:pt x="5865635" y="79228"/>
                  <a:pt x="5900518" y="77028"/>
                </a:cubicBezTo>
                <a:cubicBezTo>
                  <a:pt x="5913717" y="76400"/>
                  <a:pt x="5930687" y="81742"/>
                  <a:pt x="5939172" y="75457"/>
                </a:cubicBezTo>
                <a:cubicBezTo>
                  <a:pt x="5986626" y="40888"/>
                  <a:pt x="6043822" y="60058"/>
                  <a:pt x="6092532" y="44031"/>
                </a:cubicBezTo>
                <a:cubicBezTo>
                  <a:pt x="6156642" y="23289"/>
                  <a:pt x="6221380" y="23603"/>
                  <a:pt x="6286118" y="19832"/>
                </a:cubicBezTo>
                <a:cubicBezTo>
                  <a:pt x="6319744" y="17947"/>
                  <a:pt x="6351170" y="9147"/>
                  <a:pt x="6383853" y="5376"/>
                </a:cubicBezTo>
                <a:cubicBezTo>
                  <a:pt x="6416851" y="1605"/>
                  <a:pt x="6450477" y="-280"/>
                  <a:pt x="6483475" y="34"/>
                </a:cubicBezTo>
                <a:cubicBezTo>
                  <a:pt x="6507673" y="348"/>
                  <a:pt x="6531871" y="5376"/>
                  <a:pt x="6558897" y="8519"/>
                </a:cubicBezTo>
                <a:cubicBezTo>
                  <a:pt x="6571153" y="34288"/>
                  <a:pt x="6583410" y="60686"/>
                  <a:pt x="6599123" y="93684"/>
                </a:cubicBezTo>
                <a:cubicBezTo>
                  <a:pt x="6558583" y="98712"/>
                  <a:pt x="6524014" y="103426"/>
                  <a:pt x="6489445" y="106883"/>
                </a:cubicBezTo>
                <a:cubicBezTo>
                  <a:pt x="6398624" y="116311"/>
                  <a:pt x="6307802" y="126367"/>
                  <a:pt x="6216666" y="134538"/>
                </a:cubicBezTo>
                <a:cubicBezTo>
                  <a:pt x="6134643" y="141766"/>
                  <a:pt x="6054192" y="161250"/>
                  <a:pt x="5970912" y="161250"/>
                </a:cubicBezTo>
                <a:cubicBezTo>
                  <a:pt x="5939486" y="161250"/>
                  <a:pt x="5908375" y="173192"/>
                  <a:pt x="5876634" y="178849"/>
                </a:cubicBezTo>
                <a:cubicBezTo>
                  <a:pt x="5704732" y="209647"/>
                  <a:pt x="5532831" y="239187"/>
                  <a:pt x="5361244" y="271871"/>
                </a:cubicBezTo>
                <a:cubicBezTo>
                  <a:pt x="5278593" y="287584"/>
                  <a:pt x="5196885" y="308954"/>
                  <a:pt x="5115176" y="329695"/>
                </a:cubicBezTo>
                <a:cubicBezTo>
                  <a:pt x="4952074" y="370863"/>
                  <a:pt x="4788972" y="412346"/>
                  <a:pt x="4626499" y="455714"/>
                </a:cubicBezTo>
                <a:cubicBezTo>
                  <a:pt x="4574017" y="469542"/>
                  <a:pt x="4523106" y="489655"/>
                  <a:pt x="4471567" y="506625"/>
                </a:cubicBezTo>
                <a:cubicBezTo>
                  <a:pt x="4328892" y="554078"/>
                  <a:pt x="4185274" y="599018"/>
                  <a:pt x="4043542" y="649300"/>
                </a:cubicBezTo>
                <a:cubicBezTo>
                  <a:pt x="3908409" y="697068"/>
                  <a:pt x="3775162" y="750492"/>
                  <a:pt x="3640972" y="801403"/>
                </a:cubicBezTo>
                <a:cubicBezTo>
                  <a:pt x="3549836" y="835972"/>
                  <a:pt x="3458385" y="869912"/>
                  <a:pt x="3367878" y="905424"/>
                </a:cubicBezTo>
                <a:cubicBezTo>
                  <a:pt x="3327652" y="921137"/>
                  <a:pt x="3289312" y="941878"/>
                  <a:pt x="3249401" y="957905"/>
                </a:cubicBezTo>
                <a:cubicBezTo>
                  <a:pt x="3173350" y="989017"/>
                  <a:pt x="3097927" y="1021701"/>
                  <a:pt x="3019990" y="1047156"/>
                </a:cubicBezTo>
                <a:cubicBezTo>
                  <a:pt x="2983849" y="1058784"/>
                  <a:pt x="2941738" y="1061612"/>
                  <a:pt x="2904027" y="1056584"/>
                </a:cubicBezTo>
                <a:cubicBezTo>
                  <a:pt x="2845260" y="1049042"/>
                  <a:pt x="2826718" y="984932"/>
                  <a:pt x="2869144" y="942507"/>
                </a:cubicBezTo>
                <a:cubicBezTo>
                  <a:pt x="2898370" y="913594"/>
                  <a:pt x="2930425" y="886254"/>
                  <a:pt x="2964994" y="864884"/>
                </a:cubicBezTo>
                <a:cubicBezTo>
                  <a:pt x="3062101" y="805488"/>
                  <a:pt x="3162036" y="750807"/>
                  <a:pt x="3259458" y="692354"/>
                </a:cubicBezTo>
                <a:cubicBezTo>
                  <a:pt x="3312568" y="660299"/>
                  <a:pt x="3361907" y="622902"/>
                  <a:pt x="3414389" y="589904"/>
                </a:cubicBezTo>
                <a:cubicBezTo>
                  <a:pt x="3476927" y="550621"/>
                  <a:pt x="3540722" y="513853"/>
                  <a:pt x="3604203" y="475827"/>
                </a:cubicBezTo>
                <a:cubicBezTo>
                  <a:pt x="3712624" y="410775"/>
                  <a:pt x="3820730" y="345408"/>
                  <a:pt x="3928836" y="280042"/>
                </a:cubicBezTo>
                <a:cubicBezTo>
                  <a:pt x="3963719" y="258986"/>
                  <a:pt x="3998916" y="238873"/>
                  <a:pt x="4031600" y="210590"/>
                </a:cubicBezTo>
                <a:cubicBezTo>
                  <a:pt x="3986975" y="213104"/>
                  <a:pt x="3941721" y="212789"/>
                  <a:pt x="3897410" y="218446"/>
                </a:cubicBezTo>
                <a:cubicBezTo>
                  <a:pt x="3765734" y="234474"/>
                  <a:pt x="3634058" y="250501"/>
                  <a:pt x="3502697" y="270299"/>
                </a:cubicBezTo>
                <a:cubicBezTo>
                  <a:pt x="3404647" y="285070"/>
                  <a:pt x="3307225" y="305183"/>
                  <a:pt x="3209490" y="322781"/>
                </a:cubicBezTo>
                <a:cubicBezTo>
                  <a:pt x="3109869" y="341008"/>
                  <a:pt x="3009619" y="357036"/>
                  <a:pt x="2910626" y="378091"/>
                </a:cubicBezTo>
                <a:cubicBezTo>
                  <a:pt x="2775494" y="407004"/>
                  <a:pt x="2640675" y="437801"/>
                  <a:pt x="2506485" y="471427"/>
                </a:cubicBezTo>
                <a:cubicBezTo>
                  <a:pt x="2403407" y="497197"/>
                  <a:pt x="2301900" y="528937"/>
                  <a:pt x="2199765" y="557221"/>
                </a:cubicBezTo>
                <a:cubicBezTo>
                  <a:pt x="2160482" y="568220"/>
                  <a:pt x="2119942" y="575448"/>
                  <a:pt x="2080660" y="586133"/>
                </a:cubicBezTo>
                <a:cubicBezTo>
                  <a:pt x="2034149" y="598704"/>
                  <a:pt x="1988267" y="613788"/>
                  <a:pt x="1942070" y="627301"/>
                </a:cubicBezTo>
                <a:cubicBezTo>
                  <a:pt x="1886445" y="643329"/>
                  <a:pt x="1830192" y="657156"/>
                  <a:pt x="1774882" y="673812"/>
                </a:cubicBezTo>
                <a:cubicBezTo>
                  <a:pt x="1658291" y="708695"/>
                  <a:pt x="1542014" y="745150"/>
                  <a:pt x="1425423" y="780033"/>
                </a:cubicBezTo>
                <a:cubicBezTo>
                  <a:pt x="1321088" y="811145"/>
                  <a:pt x="1216438" y="840057"/>
                  <a:pt x="1112418" y="872112"/>
                </a:cubicBezTo>
                <a:cubicBezTo>
                  <a:pt x="1020967" y="900081"/>
                  <a:pt x="930460" y="930565"/>
                  <a:pt x="839638" y="960734"/>
                </a:cubicBezTo>
                <a:cubicBezTo>
                  <a:pt x="750702" y="990274"/>
                  <a:pt x="661765" y="1020129"/>
                  <a:pt x="572829" y="1050299"/>
                </a:cubicBezTo>
                <a:cubicBezTo>
                  <a:pt x="551774" y="1057527"/>
                  <a:pt x="531661" y="1067897"/>
                  <a:pt x="510605" y="1074497"/>
                </a:cubicBezTo>
                <a:cubicBezTo>
                  <a:pt x="396842" y="1110008"/>
                  <a:pt x="285908" y="1154005"/>
                  <a:pt x="175287" y="1198316"/>
                </a:cubicBezTo>
                <a:cubicBezTo>
                  <a:pt x="130034" y="1216543"/>
                  <a:pt x="87608" y="1240742"/>
                  <a:pt x="29784" y="1233514"/>
                </a:cubicBezTo>
                <a:cubicBezTo>
                  <a:pt x="23184" y="1223143"/>
                  <a:pt x="11242" y="1209001"/>
                  <a:pt x="4329" y="1192345"/>
                </a:cubicBezTo>
                <a:cubicBezTo>
                  <a:pt x="-8556" y="1160605"/>
                  <a:pt x="8414" y="1128236"/>
                  <a:pt x="40783" y="1115037"/>
                </a:cubicBezTo>
                <a:cubicBezTo>
                  <a:pt x="141661" y="1074497"/>
                  <a:pt x="244111" y="1037414"/>
                  <a:pt x="341846" y="990274"/>
                </a:cubicBezTo>
                <a:cubicBezTo>
                  <a:pt x="390871" y="966705"/>
                  <a:pt x="440525" y="951306"/>
                  <a:pt x="491749" y="936850"/>
                </a:cubicBezTo>
                <a:cubicBezTo>
                  <a:pt x="517833" y="929308"/>
                  <a:pt x="542031" y="915166"/>
                  <a:pt x="567801" y="905738"/>
                </a:cubicBezTo>
                <a:cubicBezTo>
                  <a:pt x="628768" y="883425"/>
                  <a:pt x="690049" y="861741"/>
                  <a:pt x="751330" y="841000"/>
                </a:cubicBezTo>
                <a:cubicBezTo>
                  <a:pt x="838695" y="811459"/>
                  <a:pt x="926060" y="782233"/>
                  <a:pt x="1014053" y="754578"/>
                </a:cubicBezTo>
                <a:cubicBezTo>
                  <a:pt x="1090105" y="730694"/>
                  <a:pt x="1166785" y="708381"/>
                  <a:pt x="1243465" y="686383"/>
                </a:cubicBezTo>
                <a:cubicBezTo>
                  <a:pt x="1312603" y="666584"/>
                  <a:pt x="1382369" y="648986"/>
                  <a:pt x="1451506" y="629187"/>
                </a:cubicBezTo>
                <a:cubicBezTo>
                  <a:pt x="1499589" y="615359"/>
                  <a:pt x="1546728" y="598389"/>
                  <a:pt x="1595124" y="585190"/>
                </a:cubicBezTo>
                <a:cubicBezTo>
                  <a:pt x="1675261" y="563192"/>
                  <a:pt x="1756027" y="543079"/>
                  <a:pt x="1836164" y="521395"/>
                </a:cubicBezTo>
                <a:cubicBezTo>
                  <a:pt x="1890531" y="506625"/>
                  <a:pt x="1944584" y="490283"/>
                  <a:pt x="1998951" y="475827"/>
                </a:cubicBezTo>
                <a:cubicBezTo>
                  <a:pt x="2016236" y="471427"/>
                  <a:pt x="2035092" y="472999"/>
                  <a:pt x="2052062" y="467970"/>
                </a:cubicBezTo>
                <a:cubicBezTo>
                  <a:pt x="2069346" y="462942"/>
                  <a:pt x="2088516" y="456971"/>
                  <a:pt x="2101715" y="445344"/>
                </a:cubicBezTo>
                <a:cubicBezTo>
                  <a:pt x="2124342" y="425231"/>
                  <a:pt x="2148226" y="419260"/>
                  <a:pt x="2178081" y="419260"/>
                </a:cubicBezTo>
                <a:cubicBezTo>
                  <a:pt x="2205736" y="419260"/>
                  <a:pt x="2234334" y="413917"/>
                  <a:pt x="2261046" y="405746"/>
                </a:cubicBezTo>
                <a:cubicBezTo>
                  <a:pt x="2303472" y="392547"/>
                  <a:pt x="2345897" y="377777"/>
                  <a:pt x="2386123" y="358921"/>
                </a:cubicBezTo>
                <a:cubicBezTo>
                  <a:pt x="2415035" y="345408"/>
                  <a:pt x="2445518" y="352636"/>
                  <a:pt x="2476002" y="340066"/>
                </a:cubicBezTo>
                <a:cubicBezTo>
                  <a:pt x="2530369" y="318067"/>
                  <a:pt x="2591650" y="313353"/>
                  <a:pt x="2649789" y="300783"/>
                </a:cubicBezTo>
                <a:cubicBezTo>
                  <a:pt x="2683415" y="293555"/>
                  <a:pt x="2714527" y="273442"/>
                  <a:pt x="2751295" y="285070"/>
                </a:cubicBezTo>
                <a:cubicBezTo>
                  <a:pt x="2756324" y="286641"/>
                  <a:pt x="2764180" y="278470"/>
                  <a:pt x="2771094" y="275642"/>
                </a:cubicBezTo>
                <a:cubicBezTo>
                  <a:pt x="2791521" y="267471"/>
                  <a:pt x="2811948" y="252701"/>
                  <a:pt x="2832061" y="253015"/>
                </a:cubicBezTo>
                <a:cubicBezTo>
                  <a:pt x="2888314" y="253958"/>
                  <a:pt x="2941110" y="240444"/>
                  <a:pt x="2993906" y="224731"/>
                </a:cubicBezTo>
                <a:cubicBezTo>
                  <a:pt x="3009305" y="220017"/>
                  <a:pt x="3025961" y="220332"/>
                  <a:pt x="3041674" y="216875"/>
                </a:cubicBezTo>
                <a:cubicBezTo>
                  <a:pt x="3083156" y="208075"/>
                  <a:pt x="3124325" y="198962"/>
                  <a:pt x="3165493" y="189534"/>
                </a:cubicBezTo>
                <a:cubicBezTo>
                  <a:pt x="3176492" y="187020"/>
                  <a:pt x="3186863" y="181363"/>
                  <a:pt x="3197862" y="180735"/>
                </a:cubicBezTo>
                <a:cubicBezTo>
                  <a:pt x="3279570" y="177278"/>
                  <a:pt x="3358450" y="158422"/>
                  <a:pt x="3438273" y="144909"/>
                </a:cubicBezTo>
                <a:cubicBezTo>
                  <a:pt x="3479755" y="137995"/>
                  <a:pt x="3521552" y="137681"/>
                  <a:pt x="3563349" y="127624"/>
                </a:cubicBezTo>
                <a:cubicBezTo>
                  <a:pt x="3591633" y="120711"/>
                  <a:pt x="3625887" y="127310"/>
                  <a:pt x="3657628" y="123539"/>
                </a:cubicBezTo>
                <a:cubicBezTo>
                  <a:pt x="3769820" y="110654"/>
                  <a:pt x="3882325" y="100912"/>
                  <a:pt x="3993888" y="84256"/>
                </a:cubicBezTo>
                <a:cubicBezTo>
                  <a:pt x="4020915" y="80171"/>
                  <a:pt x="4045742" y="64772"/>
                  <a:pt x="4073083" y="80799"/>
                </a:cubicBezTo>
                <a:cubicBezTo>
                  <a:pt x="4144106" y="50944"/>
                  <a:pt x="4218900" y="78914"/>
                  <a:pt x="4290552" y="65715"/>
                </a:cubicBezTo>
                <a:cubicBezTo>
                  <a:pt x="4308151" y="64143"/>
                  <a:pt x="4325121" y="57230"/>
                  <a:pt x="4352462" y="4874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1"/>
          <p:cNvSpPr/>
          <p:nvPr/>
        </p:nvSpPr>
        <p:spPr>
          <a:xfrm rot="1448193">
            <a:off x="996139" y="4555585"/>
            <a:ext cx="710637" cy="1986172"/>
          </a:xfrm>
          <a:custGeom>
            <a:avLst/>
            <a:gdLst/>
            <a:ahLst/>
            <a:cxnLst/>
            <a:rect l="l" t="t" r="r" b="b"/>
            <a:pathLst>
              <a:path w="1063129" h="2971358" extrusionOk="0">
                <a:moveTo>
                  <a:pt x="482763" y="1735521"/>
                </a:moveTo>
                <a:cubicBezTo>
                  <a:pt x="467944" y="1745220"/>
                  <a:pt x="458283" y="1750147"/>
                  <a:pt x="450238" y="1756999"/>
                </a:cubicBezTo>
                <a:cubicBezTo>
                  <a:pt x="372255" y="1823819"/>
                  <a:pt x="294619" y="1891063"/>
                  <a:pt x="216559" y="1957806"/>
                </a:cubicBezTo>
                <a:cubicBezTo>
                  <a:pt x="204165" y="1968391"/>
                  <a:pt x="189616" y="1976397"/>
                  <a:pt x="177029" y="1986905"/>
                </a:cubicBezTo>
                <a:cubicBezTo>
                  <a:pt x="161633" y="1999723"/>
                  <a:pt x="145159" y="2004804"/>
                  <a:pt x="129531" y="1991178"/>
                </a:cubicBezTo>
                <a:cubicBezTo>
                  <a:pt x="112826" y="1976590"/>
                  <a:pt x="98738" y="1958230"/>
                  <a:pt x="107245" y="1933711"/>
                </a:cubicBezTo>
                <a:cubicBezTo>
                  <a:pt x="123373" y="1887098"/>
                  <a:pt x="139115" y="1840255"/>
                  <a:pt x="158015" y="1794835"/>
                </a:cubicBezTo>
                <a:cubicBezTo>
                  <a:pt x="177260" y="1748646"/>
                  <a:pt x="201432" y="1704689"/>
                  <a:pt x="221486" y="1658924"/>
                </a:cubicBezTo>
                <a:cubicBezTo>
                  <a:pt x="243311" y="1609155"/>
                  <a:pt x="260439" y="1557192"/>
                  <a:pt x="283996" y="1508308"/>
                </a:cubicBezTo>
                <a:cubicBezTo>
                  <a:pt x="331570" y="1409656"/>
                  <a:pt x="381955" y="1312389"/>
                  <a:pt x="431416" y="1214660"/>
                </a:cubicBezTo>
                <a:cubicBezTo>
                  <a:pt x="456012" y="1166046"/>
                  <a:pt x="480569" y="1117432"/>
                  <a:pt x="506358" y="1069511"/>
                </a:cubicBezTo>
                <a:cubicBezTo>
                  <a:pt x="514595" y="1054115"/>
                  <a:pt x="526797" y="1040989"/>
                  <a:pt x="534687" y="1021936"/>
                </a:cubicBezTo>
                <a:cubicBezTo>
                  <a:pt x="520985" y="1029403"/>
                  <a:pt x="506512" y="1035716"/>
                  <a:pt x="493771" y="1044492"/>
                </a:cubicBezTo>
                <a:cubicBezTo>
                  <a:pt x="433033" y="1086524"/>
                  <a:pt x="372602" y="1128979"/>
                  <a:pt x="312479" y="1171859"/>
                </a:cubicBezTo>
                <a:cubicBezTo>
                  <a:pt x="287488" y="1190580"/>
                  <a:pt x="258076" y="1202515"/>
                  <a:pt x="227106" y="1206500"/>
                </a:cubicBezTo>
                <a:cubicBezTo>
                  <a:pt x="213365" y="1208117"/>
                  <a:pt x="206359" y="1203960"/>
                  <a:pt x="197391" y="1191989"/>
                </a:cubicBezTo>
                <a:cubicBezTo>
                  <a:pt x="179493" y="1167971"/>
                  <a:pt x="178145" y="1144761"/>
                  <a:pt x="189346" y="1119087"/>
                </a:cubicBezTo>
                <a:cubicBezTo>
                  <a:pt x="222294" y="1042644"/>
                  <a:pt x="261170" y="968972"/>
                  <a:pt x="291694" y="891298"/>
                </a:cubicBezTo>
                <a:cubicBezTo>
                  <a:pt x="315135" y="831483"/>
                  <a:pt x="348468" y="775517"/>
                  <a:pt x="377144" y="717703"/>
                </a:cubicBezTo>
                <a:cubicBezTo>
                  <a:pt x="411170" y="649074"/>
                  <a:pt x="443271" y="579444"/>
                  <a:pt x="479145" y="511815"/>
                </a:cubicBezTo>
                <a:cubicBezTo>
                  <a:pt x="524757" y="426288"/>
                  <a:pt x="573717" y="342454"/>
                  <a:pt x="619906" y="257120"/>
                </a:cubicBezTo>
                <a:cubicBezTo>
                  <a:pt x="639152" y="222209"/>
                  <a:pt x="655703" y="186027"/>
                  <a:pt x="672600" y="149999"/>
                </a:cubicBezTo>
                <a:cubicBezTo>
                  <a:pt x="677720" y="139068"/>
                  <a:pt x="679375" y="126520"/>
                  <a:pt x="683840" y="115358"/>
                </a:cubicBezTo>
                <a:cubicBezTo>
                  <a:pt x="690075" y="99461"/>
                  <a:pt x="681299" y="74596"/>
                  <a:pt x="711207" y="71632"/>
                </a:cubicBezTo>
                <a:cubicBezTo>
                  <a:pt x="715710" y="71170"/>
                  <a:pt x="719944" y="52964"/>
                  <a:pt x="721561" y="42571"/>
                </a:cubicBezTo>
                <a:cubicBezTo>
                  <a:pt x="723332" y="31024"/>
                  <a:pt x="721946" y="18938"/>
                  <a:pt x="721946" y="0"/>
                </a:cubicBezTo>
                <a:cubicBezTo>
                  <a:pt x="740499" y="9122"/>
                  <a:pt x="753239" y="13703"/>
                  <a:pt x="763824" y="21286"/>
                </a:cubicBezTo>
                <a:cubicBezTo>
                  <a:pt x="769713" y="25520"/>
                  <a:pt x="775795" y="35142"/>
                  <a:pt x="775371" y="41724"/>
                </a:cubicBezTo>
                <a:cubicBezTo>
                  <a:pt x="769136" y="108275"/>
                  <a:pt x="764209" y="175134"/>
                  <a:pt x="753278" y="240954"/>
                </a:cubicBezTo>
                <a:cubicBezTo>
                  <a:pt x="746426" y="282331"/>
                  <a:pt x="730683" y="322362"/>
                  <a:pt x="717635" y="362624"/>
                </a:cubicBezTo>
                <a:cubicBezTo>
                  <a:pt x="689806" y="448382"/>
                  <a:pt x="661246" y="533947"/>
                  <a:pt x="632647" y="619474"/>
                </a:cubicBezTo>
                <a:cubicBezTo>
                  <a:pt x="626257" y="638720"/>
                  <a:pt x="618405" y="657311"/>
                  <a:pt x="608821" y="682599"/>
                </a:cubicBezTo>
                <a:cubicBezTo>
                  <a:pt x="632262" y="675286"/>
                  <a:pt x="648852" y="674016"/>
                  <a:pt x="665942" y="663354"/>
                </a:cubicBezTo>
                <a:cubicBezTo>
                  <a:pt x="695580" y="644878"/>
                  <a:pt x="728913" y="632215"/>
                  <a:pt x="760899" y="617588"/>
                </a:cubicBezTo>
                <a:cubicBezTo>
                  <a:pt x="794925" y="602192"/>
                  <a:pt x="833839" y="597765"/>
                  <a:pt x="863208" y="571399"/>
                </a:cubicBezTo>
                <a:cubicBezTo>
                  <a:pt x="868366" y="566741"/>
                  <a:pt x="878335" y="567550"/>
                  <a:pt x="886302" y="565856"/>
                </a:cubicBezTo>
                <a:cubicBezTo>
                  <a:pt x="892846" y="564509"/>
                  <a:pt x="901930" y="565856"/>
                  <a:pt x="905548" y="562007"/>
                </a:cubicBezTo>
                <a:cubicBezTo>
                  <a:pt x="924793" y="541337"/>
                  <a:pt x="946926" y="542030"/>
                  <a:pt x="972946" y="544263"/>
                </a:cubicBezTo>
                <a:cubicBezTo>
                  <a:pt x="985032" y="545302"/>
                  <a:pt x="996040" y="544263"/>
                  <a:pt x="1006279" y="551461"/>
                </a:cubicBezTo>
                <a:lnTo>
                  <a:pt x="1063130" y="591376"/>
                </a:lnTo>
                <a:cubicBezTo>
                  <a:pt x="1061321" y="621707"/>
                  <a:pt x="1044654" y="649997"/>
                  <a:pt x="1030143" y="678134"/>
                </a:cubicBezTo>
                <a:cubicBezTo>
                  <a:pt x="978642" y="777865"/>
                  <a:pt x="924331" y="876171"/>
                  <a:pt x="873485" y="976209"/>
                </a:cubicBezTo>
                <a:cubicBezTo>
                  <a:pt x="840190" y="1041643"/>
                  <a:pt x="810899" y="1109272"/>
                  <a:pt x="780183" y="1176054"/>
                </a:cubicBezTo>
                <a:cubicBezTo>
                  <a:pt x="778836" y="1179018"/>
                  <a:pt x="780991" y="1183560"/>
                  <a:pt x="781414" y="1186524"/>
                </a:cubicBezTo>
                <a:cubicBezTo>
                  <a:pt x="813747" y="1172667"/>
                  <a:pt x="845002" y="1158348"/>
                  <a:pt x="876988" y="1145916"/>
                </a:cubicBezTo>
                <a:cubicBezTo>
                  <a:pt x="894655" y="1139064"/>
                  <a:pt x="917519" y="1126324"/>
                  <a:pt x="930875" y="1132251"/>
                </a:cubicBezTo>
                <a:cubicBezTo>
                  <a:pt x="951545" y="1141335"/>
                  <a:pt x="973215" y="1128672"/>
                  <a:pt x="992191" y="1143221"/>
                </a:cubicBezTo>
                <a:cubicBezTo>
                  <a:pt x="1011167" y="1157771"/>
                  <a:pt x="1033723" y="1169511"/>
                  <a:pt x="1056817" y="1183752"/>
                </a:cubicBezTo>
                <a:cubicBezTo>
                  <a:pt x="1037149" y="1225553"/>
                  <a:pt x="1018326" y="1269202"/>
                  <a:pt x="996502" y="1311273"/>
                </a:cubicBezTo>
                <a:cubicBezTo>
                  <a:pt x="943461" y="1413710"/>
                  <a:pt x="889574" y="1515711"/>
                  <a:pt x="834840" y="1617276"/>
                </a:cubicBezTo>
                <a:cubicBezTo>
                  <a:pt x="809705" y="1664351"/>
                  <a:pt x="782300" y="1710232"/>
                  <a:pt x="757088" y="1757306"/>
                </a:cubicBezTo>
                <a:cubicBezTo>
                  <a:pt x="730645" y="1806614"/>
                  <a:pt x="706242" y="1857037"/>
                  <a:pt x="679875" y="1906382"/>
                </a:cubicBezTo>
                <a:cubicBezTo>
                  <a:pt x="655395" y="1952186"/>
                  <a:pt x="628451" y="1996682"/>
                  <a:pt x="604433" y="2042679"/>
                </a:cubicBezTo>
                <a:cubicBezTo>
                  <a:pt x="562093" y="2123702"/>
                  <a:pt x="521754" y="2205765"/>
                  <a:pt x="479376" y="2286750"/>
                </a:cubicBezTo>
                <a:cubicBezTo>
                  <a:pt x="447736" y="2347258"/>
                  <a:pt x="414249" y="2406765"/>
                  <a:pt x="381570" y="2466696"/>
                </a:cubicBezTo>
                <a:cubicBezTo>
                  <a:pt x="359977" y="2506188"/>
                  <a:pt x="338653" y="2545872"/>
                  <a:pt x="316674" y="2585171"/>
                </a:cubicBezTo>
                <a:cubicBezTo>
                  <a:pt x="300624" y="2613808"/>
                  <a:pt x="284650" y="2642523"/>
                  <a:pt x="267060" y="2670198"/>
                </a:cubicBezTo>
                <a:cubicBezTo>
                  <a:pt x="211171" y="2758111"/>
                  <a:pt x="155243" y="2845986"/>
                  <a:pt x="97699" y="2932706"/>
                </a:cubicBezTo>
                <a:cubicBezTo>
                  <a:pt x="86674" y="2948129"/>
                  <a:pt x="71741" y="2960338"/>
                  <a:pt x="54435" y="2968079"/>
                </a:cubicBezTo>
                <a:cubicBezTo>
                  <a:pt x="28569" y="2979627"/>
                  <a:pt x="663" y="2959150"/>
                  <a:pt x="202" y="2930512"/>
                </a:cubicBezTo>
                <a:cubicBezTo>
                  <a:pt x="-601" y="2915370"/>
                  <a:pt x="997" y="2900197"/>
                  <a:pt x="4936" y="2885555"/>
                </a:cubicBezTo>
                <a:cubicBezTo>
                  <a:pt x="15136" y="2853030"/>
                  <a:pt x="28261" y="2821467"/>
                  <a:pt x="39578" y="2789327"/>
                </a:cubicBezTo>
                <a:cubicBezTo>
                  <a:pt x="55667" y="2744177"/>
                  <a:pt x="72796" y="2699335"/>
                  <a:pt x="86845" y="2653569"/>
                </a:cubicBezTo>
                <a:cubicBezTo>
                  <a:pt x="111824" y="2570663"/>
                  <a:pt x="143624" y="2489967"/>
                  <a:pt x="181917" y="2412308"/>
                </a:cubicBezTo>
                <a:cubicBezTo>
                  <a:pt x="204204" y="2368274"/>
                  <a:pt x="218599" y="2321161"/>
                  <a:pt x="245505" y="2278552"/>
                </a:cubicBezTo>
                <a:cubicBezTo>
                  <a:pt x="264211" y="2248837"/>
                  <a:pt x="267136" y="2209614"/>
                  <a:pt x="280339" y="2175896"/>
                </a:cubicBezTo>
                <a:cubicBezTo>
                  <a:pt x="296197" y="2135519"/>
                  <a:pt x="315404" y="2096451"/>
                  <a:pt x="333302" y="2056920"/>
                </a:cubicBezTo>
                <a:cubicBezTo>
                  <a:pt x="361901" y="1993718"/>
                  <a:pt x="387190" y="1928668"/>
                  <a:pt x="420677" y="1868315"/>
                </a:cubicBezTo>
                <a:cubicBezTo>
                  <a:pt x="437844" y="1837522"/>
                  <a:pt x="446427" y="1800186"/>
                  <a:pt x="476681" y="1775936"/>
                </a:cubicBezTo>
                <a:cubicBezTo>
                  <a:pt x="483225" y="1770470"/>
                  <a:pt x="480415" y="1753457"/>
                  <a:pt x="482763" y="1735521"/>
                </a:cubicBezTo>
                <a:close/>
                <a:moveTo>
                  <a:pt x="203241" y="2622353"/>
                </a:moveTo>
                <a:cubicBezTo>
                  <a:pt x="211286" y="2617272"/>
                  <a:pt x="219177" y="2615040"/>
                  <a:pt x="222179" y="2609921"/>
                </a:cubicBezTo>
                <a:cubicBezTo>
                  <a:pt x="237999" y="2582977"/>
                  <a:pt x="252972" y="2555186"/>
                  <a:pt x="267483" y="2527473"/>
                </a:cubicBezTo>
                <a:cubicBezTo>
                  <a:pt x="289654" y="2485556"/>
                  <a:pt x="310631" y="2443024"/>
                  <a:pt x="333495" y="2401723"/>
                </a:cubicBezTo>
                <a:cubicBezTo>
                  <a:pt x="354780" y="2363001"/>
                  <a:pt x="379184" y="2325973"/>
                  <a:pt x="399853" y="2286981"/>
                </a:cubicBezTo>
                <a:cubicBezTo>
                  <a:pt x="438999" y="2213117"/>
                  <a:pt x="476181" y="2138752"/>
                  <a:pt x="514326" y="2064734"/>
                </a:cubicBezTo>
                <a:cubicBezTo>
                  <a:pt x="539075" y="2016813"/>
                  <a:pt x="560746" y="1967814"/>
                  <a:pt x="593848" y="1924434"/>
                </a:cubicBezTo>
                <a:cubicBezTo>
                  <a:pt x="611053" y="1901956"/>
                  <a:pt x="629029" y="1877091"/>
                  <a:pt x="636188" y="1850455"/>
                </a:cubicBezTo>
                <a:cubicBezTo>
                  <a:pt x="651584" y="1792718"/>
                  <a:pt x="688266" y="1746837"/>
                  <a:pt x="714517" y="1695298"/>
                </a:cubicBezTo>
                <a:cubicBezTo>
                  <a:pt x="734225" y="1656653"/>
                  <a:pt x="758474" y="1620356"/>
                  <a:pt x="778566" y="1581865"/>
                </a:cubicBezTo>
                <a:cubicBezTo>
                  <a:pt x="811591" y="1518662"/>
                  <a:pt x="842846" y="1454536"/>
                  <a:pt x="874986" y="1390872"/>
                </a:cubicBezTo>
                <a:cubicBezTo>
                  <a:pt x="904278" y="1332866"/>
                  <a:pt x="933800" y="1274976"/>
                  <a:pt x="963515" y="1216354"/>
                </a:cubicBezTo>
                <a:cubicBezTo>
                  <a:pt x="950159" y="1205923"/>
                  <a:pt x="939497" y="1210234"/>
                  <a:pt x="928142" y="1216354"/>
                </a:cubicBezTo>
                <a:cubicBezTo>
                  <a:pt x="890690" y="1236446"/>
                  <a:pt x="852353" y="1254845"/>
                  <a:pt x="815594" y="1276092"/>
                </a:cubicBezTo>
                <a:cubicBezTo>
                  <a:pt x="776565" y="1298455"/>
                  <a:pt x="739228" y="1323744"/>
                  <a:pt x="700737" y="1347454"/>
                </a:cubicBezTo>
                <a:cubicBezTo>
                  <a:pt x="674140" y="1363852"/>
                  <a:pt x="641384" y="1363197"/>
                  <a:pt x="625526" y="1346685"/>
                </a:cubicBezTo>
                <a:cubicBezTo>
                  <a:pt x="603278" y="1323590"/>
                  <a:pt x="603317" y="1312659"/>
                  <a:pt x="626450" y="1275091"/>
                </a:cubicBezTo>
                <a:cubicBezTo>
                  <a:pt x="638497" y="1255461"/>
                  <a:pt x="652316" y="1236831"/>
                  <a:pt x="662978" y="1216547"/>
                </a:cubicBezTo>
                <a:cubicBezTo>
                  <a:pt x="707165" y="1132380"/>
                  <a:pt x="750788" y="1047930"/>
                  <a:pt x="793847" y="963199"/>
                </a:cubicBezTo>
                <a:cubicBezTo>
                  <a:pt x="808166" y="935216"/>
                  <a:pt x="819251" y="905462"/>
                  <a:pt x="834186" y="877903"/>
                </a:cubicBezTo>
                <a:cubicBezTo>
                  <a:pt x="869366" y="812814"/>
                  <a:pt x="906626" y="748881"/>
                  <a:pt x="941575" y="683716"/>
                </a:cubicBezTo>
                <a:cubicBezTo>
                  <a:pt x="950659" y="666818"/>
                  <a:pt x="962361" y="649613"/>
                  <a:pt x="963400" y="624478"/>
                </a:cubicBezTo>
                <a:cubicBezTo>
                  <a:pt x="941922" y="632176"/>
                  <a:pt x="924909" y="636949"/>
                  <a:pt x="908512" y="643954"/>
                </a:cubicBezTo>
                <a:cubicBezTo>
                  <a:pt x="857242" y="666087"/>
                  <a:pt x="806472" y="689528"/>
                  <a:pt x="755125" y="711468"/>
                </a:cubicBezTo>
                <a:cubicBezTo>
                  <a:pt x="693540" y="737834"/>
                  <a:pt x="631608" y="763969"/>
                  <a:pt x="569175" y="788450"/>
                </a:cubicBezTo>
                <a:cubicBezTo>
                  <a:pt x="540576" y="799727"/>
                  <a:pt x="507782" y="770782"/>
                  <a:pt x="511439" y="738796"/>
                </a:cubicBezTo>
                <a:cubicBezTo>
                  <a:pt x="513064" y="729278"/>
                  <a:pt x="515857" y="719995"/>
                  <a:pt x="519753" y="711160"/>
                </a:cubicBezTo>
                <a:cubicBezTo>
                  <a:pt x="549853" y="631483"/>
                  <a:pt x="580107" y="551884"/>
                  <a:pt x="611900" y="468166"/>
                </a:cubicBezTo>
                <a:cubicBezTo>
                  <a:pt x="603625" y="471592"/>
                  <a:pt x="598467" y="472015"/>
                  <a:pt x="597043" y="474594"/>
                </a:cubicBezTo>
                <a:cubicBezTo>
                  <a:pt x="500815" y="645148"/>
                  <a:pt x="422640" y="824554"/>
                  <a:pt x="340462" y="1001921"/>
                </a:cubicBezTo>
                <a:cubicBezTo>
                  <a:pt x="336189" y="1011120"/>
                  <a:pt x="337036" y="1022706"/>
                  <a:pt x="334958" y="1036563"/>
                </a:cubicBezTo>
                <a:cubicBezTo>
                  <a:pt x="397351" y="1029134"/>
                  <a:pt x="433418" y="978172"/>
                  <a:pt x="486766" y="959234"/>
                </a:cubicBezTo>
                <a:cubicBezTo>
                  <a:pt x="524295" y="945916"/>
                  <a:pt x="554780" y="912776"/>
                  <a:pt x="585534" y="890566"/>
                </a:cubicBezTo>
                <a:lnTo>
                  <a:pt x="655164" y="940605"/>
                </a:lnTo>
                <a:cubicBezTo>
                  <a:pt x="648928" y="960427"/>
                  <a:pt x="644156" y="984677"/>
                  <a:pt x="633840" y="1006039"/>
                </a:cubicBezTo>
                <a:cubicBezTo>
                  <a:pt x="616943" y="1041336"/>
                  <a:pt x="596119" y="1074168"/>
                  <a:pt x="580799" y="1110889"/>
                </a:cubicBezTo>
                <a:cubicBezTo>
                  <a:pt x="552470" y="1178748"/>
                  <a:pt x="515827" y="1243144"/>
                  <a:pt x="482878" y="1309117"/>
                </a:cubicBezTo>
                <a:cubicBezTo>
                  <a:pt x="446774" y="1381352"/>
                  <a:pt x="410772" y="1453677"/>
                  <a:pt x="374873" y="1526091"/>
                </a:cubicBezTo>
                <a:cubicBezTo>
                  <a:pt x="360246" y="1555421"/>
                  <a:pt x="343811" y="1583828"/>
                  <a:pt x="330878" y="1614005"/>
                </a:cubicBezTo>
                <a:cubicBezTo>
                  <a:pt x="310901" y="1660194"/>
                  <a:pt x="291193" y="1706729"/>
                  <a:pt x="275451" y="1754497"/>
                </a:cubicBezTo>
                <a:cubicBezTo>
                  <a:pt x="267752" y="1778092"/>
                  <a:pt x="249777" y="1800686"/>
                  <a:pt x="255474" y="1830478"/>
                </a:cubicBezTo>
                <a:cubicBezTo>
                  <a:pt x="268561" y="1818199"/>
                  <a:pt x="278568" y="1807614"/>
                  <a:pt x="289615" y="1798723"/>
                </a:cubicBezTo>
                <a:cubicBezTo>
                  <a:pt x="312710" y="1780401"/>
                  <a:pt x="336536" y="1762888"/>
                  <a:pt x="360169" y="1745182"/>
                </a:cubicBezTo>
                <a:cubicBezTo>
                  <a:pt x="409592" y="1708077"/>
                  <a:pt x="451778" y="1661079"/>
                  <a:pt x="510823" y="1637022"/>
                </a:cubicBezTo>
                <a:cubicBezTo>
                  <a:pt x="520138" y="1633173"/>
                  <a:pt x="526604" y="1622242"/>
                  <a:pt x="533917" y="1614274"/>
                </a:cubicBezTo>
                <a:cubicBezTo>
                  <a:pt x="541231" y="1606306"/>
                  <a:pt x="547813" y="1598339"/>
                  <a:pt x="554857" y="1590217"/>
                </a:cubicBezTo>
                <a:lnTo>
                  <a:pt x="622293" y="1624551"/>
                </a:lnTo>
                <a:cubicBezTo>
                  <a:pt x="618136" y="1642411"/>
                  <a:pt x="615595" y="1659924"/>
                  <a:pt x="609745" y="1676283"/>
                </a:cubicBezTo>
                <a:cubicBezTo>
                  <a:pt x="602454" y="1695582"/>
                  <a:pt x="593983" y="1714414"/>
                  <a:pt x="584379" y="1732672"/>
                </a:cubicBezTo>
                <a:cubicBezTo>
                  <a:pt x="557974" y="1784982"/>
                  <a:pt x="529106" y="1836098"/>
                  <a:pt x="504703" y="1889292"/>
                </a:cubicBezTo>
                <a:cubicBezTo>
                  <a:pt x="472755" y="1958922"/>
                  <a:pt x="444195" y="2030092"/>
                  <a:pt x="414172" y="2100569"/>
                </a:cubicBezTo>
                <a:cubicBezTo>
                  <a:pt x="373833" y="2195257"/>
                  <a:pt x="333469" y="2289919"/>
                  <a:pt x="293079" y="2384556"/>
                </a:cubicBezTo>
                <a:cubicBezTo>
                  <a:pt x="291305" y="2389764"/>
                  <a:pt x="289063" y="2394801"/>
                  <a:pt x="286382" y="2399606"/>
                </a:cubicBezTo>
                <a:cubicBezTo>
                  <a:pt x="243465" y="2463770"/>
                  <a:pt x="230686" y="2540290"/>
                  <a:pt x="200085" y="2609497"/>
                </a:cubicBezTo>
                <a:cubicBezTo>
                  <a:pt x="199161" y="2611845"/>
                  <a:pt x="201240" y="2615078"/>
                  <a:pt x="203241" y="26223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1"/>
          <p:cNvSpPr/>
          <p:nvPr/>
        </p:nvSpPr>
        <p:spPr>
          <a:xfrm>
            <a:off x="10611576" y="685800"/>
            <a:ext cx="774169" cy="1047405"/>
          </a:xfrm>
          <a:custGeom>
            <a:avLst/>
            <a:gdLst/>
            <a:ahLst/>
            <a:cxnLst/>
            <a:rect l="l" t="t" r="r" b="b"/>
            <a:pathLst>
              <a:path w="1161255" h="1571108" extrusionOk="0">
                <a:moveTo>
                  <a:pt x="486022" y="0"/>
                </a:moveTo>
                <a:cubicBezTo>
                  <a:pt x="537625" y="20516"/>
                  <a:pt x="555192" y="59349"/>
                  <a:pt x="557388" y="106608"/>
                </a:cubicBezTo>
                <a:cubicBezTo>
                  <a:pt x="562146" y="199661"/>
                  <a:pt x="583739" y="286486"/>
                  <a:pt x="627656" y="370014"/>
                </a:cubicBezTo>
                <a:cubicBezTo>
                  <a:pt x="652177" y="416540"/>
                  <a:pt x="692435" y="435224"/>
                  <a:pt x="733059" y="457938"/>
                </a:cubicBezTo>
                <a:cubicBezTo>
                  <a:pt x="744770" y="464532"/>
                  <a:pt x="756116" y="471127"/>
                  <a:pt x="767827" y="476988"/>
                </a:cubicBezTo>
                <a:cubicBezTo>
                  <a:pt x="774415" y="480285"/>
                  <a:pt x="781002" y="484315"/>
                  <a:pt x="787956" y="485048"/>
                </a:cubicBezTo>
                <a:cubicBezTo>
                  <a:pt x="824920" y="489444"/>
                  <a:pt x="859688" y="498603"/>
                  <a:pt x="892626" y="517287"/>
                </a:cubicBezTo>
                <a:cubicBezTo>
                  <a:pt x="904704" y="524247"/>
                  <a:pt x="921539" y="522782"/>
                  <a:pt x="936178" y="524247"/>
                </a:cubicBezTo>
                <a:cubicBezTo>
                  <a:pt x="964724" y="526812"/>
                  <a:pt x="993271" y="528277"/>
                  <a:pt x="1019256" y="544030"/>
                </a:cubicBezTo>
                <a:cubicBezTo>
                  <a:pt x="1024013" y="546961"/>
                  <a:pt x="1031699" y="545129"/>
                  <a:pt x="1037921" y="543664"/>
                </a:cubicBezTo>
                <a:cubicBezTo>
                  <a:pt x="1039018" y="543298"/>
                  <a:pt x="1039018" y="535971"/>
                  <a:pt x="1039384" y="531941"/>
                </a:cubicBezTo>
                <a:cubicBezTo>
                  <a:pt x="1045240" y="533406"/>
                  <a:pt x="1051462" y="534872"/>
                  <a:pt x="1056952" y="537070"/>
                </a:cubicBezTo>
                <a:cubicBezTo>
                  <a:pt x="1061343" y="538901"/>
                  <a:pt x="1065003" y="544030"/>
                  <a:pt x="1069029" y="544030"/>
                </a:cubicBezTo>
                <a:cubicBezTo>
                  <a:pt x="1080008" y="544763"/>
                  <a:pt x="1090988" y="543664"/>
                  <a:pt x="1102333" y="543664"/>
                </a:cubicBezTo>
                <a:cubicBezTo>
                  <a:pt x="1104529" y="543664"/>
                  <a:pt x="1107091" y="545496"/>
                  <a:pt x="1108921" y="546961"/>
                </a:cubicBezTo>
                <a:cubicBezTo>
                  <a:pt x="1125756" y="561615"/>
                  <a:pt x="1142591" y="576635"/>
                  <a:pt x="1161256" y="593121"/>
                </a:cubicBezTo>
                <a:cubicBezTo>
                  <a:pt x="1133442" y="612904"/>
                  <a:pt x="1102333" y="619498"/>
                  <a:pt x="1072689" y="629390"/>
                </a:cubicBezTo>
                <a:cubicBezTo>
                  <a:pt x="1022183" y="646608"/>
                  <a:pt x="969848" y="660896"/>
                  <a:pt x="922637" y="685442"/>
                </a:cubicBezTo>
                <a:cubicBezTo>
                  <a:pt x="888601" y="703026"/>
                  <a:pt x="861518" y="734899"/>
                  <a:pt x="831508" y="760177"/>
                </a:cubicBezTo>
                <a:cubicBezTo>
                  <a:pt x="757214" y="822823"/>
                  <a:pt x="730131" y="910747"/>
                  <a:pt x="703048" y="999037"/>
                </a:cubicBezTo>
                <a:cubicBezTo>
                  <a:pt x="690971" y="1038970"/>
                  <a:pt x="675966" y="1077803"/>
                  <a:pt x="664255" y="1117735"/>
                </a:cubicBezTo>
                <a:cubicBezTo>
                  <a:pt x="656203" y="1144112"/>
                  <a:pt x="650713" y="1171588"/>
                  <a:pt x="645224" y="1198698"/>
                </a:cubicBezTo>
                <a:cubicBezTo>
                  <a:pt x="632048" y="1267572"/>
                  <a:pt x="618507" y="1336446"/>
                  <a:pt x="606796" y="1406053"/>
                </a:cubicBezTo>
                <a:cubicBezTo>
                  <a:pt x="601672" y="1436093"/>
                  <a:pt x="601672" y="1466867"/>
                  <a:pt x="598744" y="1497274"/>
                </a:cubicBezTo>
                <a:cubicBezTo>
                  <a:pt x="596914" y="1517423"/>
                  <a:pt x="594352" y="1537573"/>
                  <a:pt x="592522" y="1556623"/>
                </a:cubicBezTo>
                <a:cubicBezTo>
                  <a:pt x="548239" y="1581535"/>
                  <a:pt x="535795" y="1575673"/>
                  <a:pt x="528110" y="1528414"/>
                </a:cubicBezTo>
                <a:cubicBezTo>
                  <a:pt x="527378" y="1523285"/>
                  <a:pt x="525548" y="1518522"/>
                  <a:pt x="525182" y="1513393"/>
                </a:cubicBezTo>
                <a:cubicBezTo>
                  <a:pt x="522986" y="1478224"/>
                  <a:pt x="527378" y="1440856"/>
                  <a:pt x="517862" y="1407884"/>
                </a:cubicBezTo>
                <a:cubicBezTo>
                  <a:pt x="507615" y="1373814"/>
                  <a:pt x="509445" y="1340110"/>
                  <a:pt x="506517" y="1306039"/>
                </a:cubicBezTo>
                <a:cubicBezTo>
                  <a:pt x="503589" y="1274899"/>
                  <a:pt x="502125" y="1243027"/>
                  <a:pt x="502491" y="1211887"/>
                </a:cubicBezTo>
                <a:cubicBezTo>
                  <a:pt x="503955" y="1091724"/>
                  <a:pt x="476873" y="979621"/>
                  <a:pt x="404408" y="882538"/>
                </a:cubicBezTo>
                <a:cubicBezTo>
                  <a:pt x="372934" y="840408"/>
                  <a:pt x="327187" y="809634"/>
                  <a:pt x="276681" y="795347"/>
                </a:cubicBezTo>
                <a:cubicBezTo>
                  <a:pt x="235691" y="783623"/>
                  <a:pt x="191042" y="784356"/>
                  <a:pt x="147856" y="782158"/>
                </a:cubicBezTo>
                <a:cubicBezTo>
                  <a:pt x="116016" y="780326"/>
                  <a:pt x="83810" y="784722"/>
                  <a:pt x="51969" y="782524"/>
                </a:cubicBezTo>
                <a:cubicBezTo>
                  <a:pt x="32938" y="781059"/>
                  <a:pt x="8784" y="783257"/>
                  <a:pt x="0" y="752850"/>
                </a:cubicBezTo>
                <a:cubicBezTo>
                  <a:pt x="32206" y="739661"/>
                  <a:pt x="64047" y="725740"/>
                  <a:pt x="96619" y="712918"/>
                </a:cubicBezTo>
                <a:cubicBezTo>
                  <a:pt x="150418" y="691670"/>
                  <a:pt x="204217" y="671154"/>
                  <a:pt x="258016" y="649906"/>
                </a:cubicBezTo>
                <a:cubicBezTo>
                  <a:pt x="262408" y="648074"/>
                  <a:pt x="266434" y="644044"/>
                  <a:pt x="269728" y="640014"/>
                </a:cubicBezTo>
                <a:cubicBezTo>
                  <a:pt x="307790" y="597884"/>
                  <a:pt x="345852" y="556853"/>
                  <a:pt x="373666" y="505197"/>
                </a:cubicBezTo>
                <a:cubicBezTo>
                  <a:pt x="415022" y="427531"/>
                  <a:pt x="438445" y="344369"/>
                  <a:pt x="458208" y="260109"/>
                </a:cubicBezTo>
                <a:cubicBezTo>
                  <a:pt x="476873" y="179145"/>
                  <a:pt x="491146" y="97083"/>
                  <a:pt x="483826" y="13189"/>
                </a:cubicBezTo>
                <a:cubicBezTo>
                  <a:pt x="483094" y="10258"/>
                  <a:pt x="484924" y="6594"/>
                  <a:pt x="486022" y="0"/>
                </a:cubicBezTo>
                <a:close/>
                <a:moveTo>
                  <a:pt x="146026" y="744790"/>
                </a:moveTo>
                <a:cubicBezTo>
                  <a:pt x="146758" y="747355"/>
                  <a:pt x="147490" y="750286"/>
                  <a:pt x="148222" y="752850"/>
                </a:cubicBezTo>
                <a:cubicBezTo>
                  <a:pt x="155542" y="752850"/>
                  <a:pt x="163227" y="752484"/>
                  <a:pt x="170547" y="752850"/>
                </a:cubicBezTo>
                <a:cubicBezTo>
                  <a:pt x="190676" y="753949"/>
                  <a:pt x="212269" y="751385"/>
                  <a:pt x="231300" y="756880"/>
                </a:cubicBezTo>
                <a:cubicBezTo>
                  <a:pt x="268630" y="767870"/>
                  <a:pt x="305228" y="782891"/>
                  <a:pt x="341460" y="797178"/>
                </a:cubicBezTo>
                <a:cubicBezTo>
                  <a:pt x="382816" y="813298"/>
                  <a:pt x="415022" y="841507"/>
                  <a:pt x="445032" y="873379"/>
                </a:cubicBezTo>
                <a:cubicBezTo>
                  <a:pt x="498099" y="929065"/>
                  <a:pt x="522254" y="999037"/>
                  <a:pt x="541285" y="1070109"/>
                </a:cubicBezTo>
                <a:cubicBezTo>
                  <a:pt x="552264" y="1111141"/>
                  <a:pt x="567270" y="1153271"/>
                  <a:pt x="555558" y="1197966"/>
                </a:cubicBezTo>
                <a:cubicBezTo>
                  <a:pt x="554094" y="1204194"/>
                  <a:pt x="564342" y="1213352"/>
                  <a:pt x="573857" y="1229105"/>
                </a:cubicBezTo>
                <a:cubicBezTo>
                  <a:pt x="581543" y="1170856"/>
                  <a:pt x="605698" y="1127260"/>
                  <a:pt x="614115" y="1078535"/>
                </a:cubicBezTo>
                <a:cubicBezTo>
                  <a:pt x="618873" y="1051426"/>
                  <a:pt x="629852" y="1025415"/>
                  <a:pt x="636440" y="998305"/>
                </a:cubicBezTo>
                <a:cubicBezTo>
                  <a:pt x="659131" y="905252"/>
                  <a:pt x="685481" y="813664"/>
                  <a:pt x="753554" y="741493"/>
                </a:cubicBezTo>
                <a:cubicBezTo>
                  <a:pt x="774781" y="718779"/>
                  <a:pt x="796739" y="696432"/>
                  <a:pt x="818698" y="674451"/>
                </a:cubicBezTo>
                <a:cubicBezTo>
                  <a:pt x="850539" y="642579"/>
                  <a:pt x="884575" y="614003"/>
                  <a:pt x="931420" y="605943"/>
                </a:cubicBezTo>
                <a:cubicBezTo>
                  <a:pt x="940204" y="604478"/>
                  <a:pt x="947889" y="596418"/>
                  <a:pt x="958869" y="589458"/>
                </a:cubicBezTo>
                <a:cubicBezTo>
                  <a:pt x="939106" y="581032"/>
                  <a:pt x="923003" y="567110"/>
                  <a:pt x="909461" y="569308"/>
                </a:cubicBezTo>
                <a:cubicBezTo>
                  <a:pt x="864812" y="576269"/>
                  <a:pt x="836997" y="540000"/>
                  <a:pt x="797837" y="531208"/>
                </a:cubicBezTo>
                <a:cubicBezTo>
                  <a:pt x="755750" y="521317"/>
                  <a:pt x="716590" y="493108"/>
                  <a:pt x="677064" y="470760"/>
                </a:cubicBezTo>
                <a:cubicBezTo>
                  <a:pt x="611919" y="434492"/>
                  <a:pt x="578615" y="378074"/>
                  <a:pt x="552264" y="313962"/>
                </a:cubicBezTo>
                <a:cubicBezTo>
                  <a:pt x="540187" y="285021"/>
                  <a:pt x="529208" y="256079"/>
                  <a:pt x="515300" y="220909"/>
                </a:cubicBezTo>
                <a:cubicBezTo>
                  <a:pt x="510543" y="240692"/>
                  <a:pt x="506883" y="255346"/>
                  <a:pt x="503955" y="270000"/>
                </a:cubicBezTo>
                <a:cubicBezTo>
                  <a:pt x="481630" y="380272"/>
                  <a:pt x="453084" y="488345"/>
                  <a:pt x="394527" y="586527"/>
                </a:cubicBezTo>
                <a:cubicBezTo>
                  <a:pt x="368542" y="630123"/>
                  <a:pt x="334506" y="662728"/>
                  <a:pt x="289491" y="683610"/>
                </a:cubicBezTo>
                <a:cubicBezTo>
                  <a:pt x="254722" y="699729"/>
                  <a:pt x="218856" y="713651"/>
                  <a:pt x="183722" y="728671"/>
                </a:cubicBezTo>
                <a:cubicBezTo>
                  <a:pt x="170913" y="734166"/>
                  <a:pt x="158470" y="739295"/>
                  <a:pt x="146026" y="74479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732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69012" y="1"/>
            <a:ext cx="12165584" cy="66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39" name="Google Shape;439;p29"/>
          <p:cNvSpPr txBox="1"/>
          <p:nvPr/>
        </p:nvSpPr>
        <p:spPr>
          <a:xfrm>
            <a:off x="339306" y="297280"/>
            <a:ext cx="117232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Вопрос 5</a:t>
            </a:r>
            <a:endParaRPr sz="3600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  <p:pic>
        <p:nvPicPr>
          <p:cNvPr id="7" name="Рисунок 6" descr="https://klike.net/uploads/posts/2020-06/1592811086_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62" b="38344"/>
          <a:stretch/>
        </p:blipFill>
        <p:spPr bwMode="auto">
          <a:xfrm>
            <a:off x="483485" y="2297899"/>
            <a:ext cx="11579118" cy="147495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7740196" y="2327681"/>
            <a:ext cx="2668723" cy="141538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045200"/>
            <a:ext cx="12234595" cy="17565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46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9"/>
          <p:cNvSpPr/>
          <p:nvPr/>
        </p:nvSpPr>
        <p:spPr>
          <a:xfrm rot="5331254">
            <a:off x="1484029" y="-2048113"/>
            <a:ext cx="1754465" cy="4694516"/>
          </a:xfrm>
          <a:custGeom>
            <a:avLst/>
            <a:gdLst/>
            <a:ahLst/>
            <a:cxnLst/>
            <a:rect l="l" t="t" r="r" b="b"/>
            <a:pathLst>
              <a:path w="2631171" h="7040367" extrusionOk="0">
                <a:moveTo>
                  <a:pt x="707520" y="7040368"/>
                </a:moveTo>
                <a:cubicBezTo>
                  <a:pt x="597680" y="6921287"/>
                  <a:pt x="602138" y="6832929"/>
                  <a:pt x="720084" y="6703553"/>
                </a:cubicBezTo>
                <a:cubicBezTo>
                  <a:pt x="749337" y="6672485"/>
                  <a:pt x="776781" y="6639763"/>
                  <a:pt x="802282" y="6605548"/>
                </a:cubicBezTo>
                <a:cubicBezTo>
                  <a:pt x="897449" y="6473174"/>
                  <a:pt x="995210" y="6344689"/>
                  <a:pt x="1110319" y="6226744"/>
                </a:cubicBezTo>
                <a:cubicBezTo>
                  <a:pt x="1211161" y="6123227"/>
                  <a:pt x="1286144" y="5994175"/>
                  <a:pt x="1369719" y="5874527"/>
                </a:cubicBezTo>
                <a:cubicBezTo>
                  <a:pt x="1451511" y="5757878"/>
                  <a:pt x="1530466" y="5639446"/>
                  <a:pt x="1609664" y="5520932"/>
                </a:cubicBezTo>
                <a:cubicBezTo>
                  <a:pt x="1712695" y="5366914"/>
                  <a:pt x="1813455" y="5210868"/>
                  <a:pt x="1917702" y="5057255"/>
                </a:cubicBezTo>
                <a:cubicBezTo>
                  <a:pt x="2088906" y="4804502"/>
                  <a:pt x="2221443" y="4530348"/>
                  <a:pt x="2335579" y="4249710"/>
                </a:cubicBezTo>
                <a:cubicBezTo>
                  <a:pt x="2407806" y="4072102"/>
                  <a:pt x="2459523" y="3880714"/>
                  <a:pt x="2468764" y="3686812"/>
                </a:cubicBezTo>
                <a:cubicBezTo>
                  <a:pt x="2472656" y="3605750"/>
                  <a:pt x="2475412" y="3510907"/>
                  <a:pt x="2419073" y="3438031"/>
                </a:cubicBezTo>
                <a:cubicBezTo>
                  <a:pt x="2265703" y="3437302"/>
                  <a:pt x="2153107" y="3530848"/>
                  <a:pt x="2034513" y="3597644"/>
                </a:cubicBezTo>
                <a:cubicBezTo>
                  <a:pt x="1981660" y="3627393"/>
                  <a:pt x="1959125" y="3715427"/>
                  <a:pt x="1929131" y="3779872"/>
                </a:cubicBezTo>
                <a:cubicBezTo>
                  <a:pt x="1871982" y="3901466"/>
                  <a:pt x="1822534" y="4027275"/>
                  <a:pt x="1763602" y="4148220"/>
                </a:cubicBezTo>
                <a:cubicBezTo>
                  <a:pt x="1699400" y="4279947"/>
                  <a:pt x="1630416" y="4409485"/>
                  <a:pt x="1559081" y="4537320"/>
                </a:cubicBezTo>
                <a:cubicBezTo>
                  <a:pt x="1491070" y="4659562"/>
                  <a:pt x="1430435" y="4789262"/>
                  <a:pt x="1343212" y="4896751"/>
                </a:cubicBezTo>
                <a:cubicBezTo>
                  <a:pt x="1202568" y="5070144"/>
                  <a:pt x="1088838" y="5266315"/>
                  <a:pt x="916175" y="5413606"/>
                </a:cubicBezTo>
                <a:cubicBezTo>
                  <a:pt x="867537" y="5454947"/>
                  <a:pt x="825222" y="5492479"/>
                  <a:pt x="752023" y="5487372"/>
                </a:cubicBezTo>
                <a:cubicBezTo>
                  <a:pt x="671852" y="5481860"/>
                  <a:pt x="646642" y="5475699"/>
                  <a:pt x="631888" y="5397069"/>
                </a:cubicBezTo>
                <a:cubicBezTo>
                  <a:pt x="620621" y="5335461"/>
                  <a:pt x="618918" y="5271990"/>
                  <a:pt x="615676" y="5209166"/>
                </a:cubicBezTo>
                <a:cubicBezTo>
                  <a:pt x="599463" y="4918395"/>
                  <a:pt x="657828" y="4641729"/>
                  <a:pt x="806740" y="4392623"/>
                </a:cubicBezTo>
                <a:cubicBezTo>
                  <a:pt x="876535" y="4275974"/>
                  <a:pt x="978268" y="4175619"/>
                  <a:pt x="1077489" y="4080289"/>
                </a:cubicBezTo>
                <a:cubicBezTo>
                  <a:pt x="1201920" y="3960641"/>
                  <a:pt x="1336484" y="3851045"/>
                  <a:pt x="1470885" y="3742259"/>
                </a:cubicBezTo>
                <a:cubicBezTo>
                  <a:pt x="1546111" y="3681300"/>
                  <a:pt x="1630822" y="3632095"/>
                  <a:pt x="1709290" y="3574946"/>
                </a:cubicBezTo>
                <a:cubicBezTo>
                  <a:pt x="1789299" y="3516581"/>
                  <a:pt x="1853581" y="3452379"/>
                  <a:pt x="1896382" y="3352997"/>
                </a:cubicBezTo>
                <a:cubicBezTo>
                  <a:pt x="1969338" y="3183252"/>
                  <a:pt x="2012058" y="3008643"/>
                  <a:pt x="2038161" y="2828847"/>
                </a:cubicBezTo>
                <a:cubicBezTo>
                  <a:pt x="2062966" y="2658210"/>
                  <a:pt x="2061506" y="2487330"/>
                  <a:pt x="2003871" y="2321314"/>
                </a:cubicBezTo>
                <a:cubicBezTo>
                  <a:pt x="1998213" y="2306459"/>
                  <a:pt x="1991042" y="2292225"/>
                  <a:pt x="1982471" y="2278838"/>
                </a:cubicBezTo>
                <a:cubicBezTo>
                  <a:pt x="1978499" y="2272353"/>
                  <a:pt x="1971041" y="2268137"/>
                  <a:pt x="1955963" y="2254519"/>
                </a:cubicBezTo>
                <a:cubicBezTo>
                  <a:pt x="1902543" y="2337203"/>
                  <a:pt x="1852527" y="2420048"/>
                  <a:pt x="1797162" y="2499165"/>
                </a:cubicBezTo>
                <a:cubicBezTo>
                  <a:pt x="1624904" y="2745352"/>
                  <a:pt x="1470885" y="3004185"/>
                  <a:pt x="1272282" y="3232052"/>
                </a:cubicBezTo>
                <a:cubicBezTo>
                  <a:pt x="1134476" y="3390205"/>
                  <a:pt x="1009640" y="3559950"/>
                  <a:pt x="873617" y="3719805"/>
                </a:cubicBezTo>
                <a:cubicBezTo>
                  <a:pt x="724462" y="3894900"/>
                  <a:pt x="571821" y="4066833"/>
                  <a:pt x="380757" y="4199208"/>
                </a:cubicBezTo>
                <a:cubicBezTo>
                  <a:pt x="357897" y="4215016"/>
                  <a:pt x="336172" y="4233255"/>
                  <a:pt x="311367" y="4245009"/>
                </a:cubicBezTo>
                <a:cubicBezTo>
                  <a:pt x="169994" y="4312128"/>
                  <a:pt x="58371" y="4242739"/>
                  <a:pt x="24082" y="4087828"/>
                </a:cubicBezTo>
                <a:cubicBezTo>
                  <a:pt x="-16936" y="3903816"/>
                  <a:pt x="-1453" y="3724831"/>
                  <a:pt x="39727" y="3546412"/>
                </a:cubicBezTo>
                <a:cubicBezTo>
                  <a:pt x="62291" y="3450523"/>
                  <a:pt x="93829" y="3356970"/>
                  <a:pt x="133921" y="3266990"/>
                </a:cubicBezTo>
                <a:cubicBezTo>
                  <a:pt x="185315" y="3150908"/>
                  <a:pt x="238654" y="3033448"/>
                  <a:pt x="308935" y="2928554"/>
                </a:cubicBezTo>
                <a:cubicBezTo>
                  <a:pt x="402319" y="2789207"/>
                  <a:pt x="515969" y="2663641"/>
                  <a:pt x="615352" y="2528105"/>
                </a:cubicBezTo>
                <a:cubicBezTo>
                  <a:pt x="731028" y="2370276"/>
                  <a:pt x="901989" y="2280945"/>
                  <a:pt x="1052684" y="2167052"/>
                </a:cubicBezTo>
                <a:cubicBezTo>
                  <a:pt x="1087379" y="2140788"/>
                  <a:pt x="1144203" y="2145328"/>
                  <a:pt x="1188950" y="2130007"/>
                </a:cubicBezTo>
                <a:cubicBezTo>
                  <a:pt x="1220645" y="2119144"/>
                  <a:pt x="1248774" y="2098149"/>
                  <a:pt x="1279172" y="2082909"/>
                </a:cubicBezTo>
                <a:cubicBezTo>
                  <a:pt x="1314354" y="2065319"/>
                  <a:pt x="1349291" y="2037271"/>
                  <a:pt x="1385932" y="2034272"/>
                </a:cubicBezTo>
                <a:cubicBezTo>
                  <a:pt x="1534519" y="2022518"/>
                  <a:pt x="1684485" y="2008656"/>
                  <a:pt x="1831775" y="2065967"/>
                </a:cubicBezTo>
                <a:cubicBezTo>
                  <a:pt x="1947533" y="1909598"/>
                  <a:pt x="2029892" y="1735314"/>
                  <a:pt x="2101551" y="1556976"/>
                </a:cubicBezTo>
                <a:cubicBezTo>
                  <a:pt x="2182614" y="1354725"/>
                  <a:pt x="2264244" y="1151664"/>
                  <a:pt x="2325770" y="942765"/>
                </a:cubicBezTo>
                <a:cubicBezTo>
                  <a:pt x="2380812" y="756322"/>
                  <a:pt x="2410156" y="562339"/>
                  <a:pt x="2365329" y="364952"/>
                </a:cubicBezTo>
                <a:cubicBezTo>
                  <a:pt x="2336957" y="238332"/>
                  <a:pt x="2245194" y="165457"/>
                  <a:pt x="2110874" y="173320"/>
                </a:cubicBezTo>
                <a:cubicBezTo>
                  <a:pt x="1974932" y="181426"/>
                  <a:pt x="1861525" y="245547"/>
                  <a:pt x="1749011" y="313153"/>
                </a:cubicBezTo>
                <a:cubicBezTo>
                  <a:pt x="1504040" y="460281"/>
                  <a:pt x="1310706" y="664073"/>
                  <a:pt x="1137394" y="886427"/>
                </a:cubicBezTo>
                <a:cubicBezTo>
                  <a:pt x="1018638" y="1038825"/>
                  <a:pt x="908393" y="1198437"/>
                  <a:pt x="803173" y="1360480"/>
                </a:cubicBezTo>
                <a:cubicBezTo>
                  <a:pt x="748132" y="1445191"/>
                  <a:pt x="712221" y="1542304"/>
                  <a:pt x="666664" y="1636093"/>
                </a:cubicBezTo>
                <a:lnTo>
                  <a:pt x="543530" y="1622799"/>
                </a:lnTo>
                <a:cubicBezTo>
                  <a:pt x="522454" y="1558678"/>
                  <a:pt x="517833" y="1509311"/>
                  <a:pt x="539153" y="1439598"/>
                </a:cubicBezTo>
                <a:cubicBezTo>
                  <a:pt x="604570" y="1225349"/>
                  <a:pt x="748456" y="1061036"/>
                  <a:pt x="866807" y="882374"/>
                </a:cubicBezTo>
                <a:cubicBezTo>
                  <a:pt x="974635" y="720912"/>
                  <a:pt x="1099424" y="571447"/>
                  <a:pt x="1239047" y="436530"/>
                </a:cubicBezTo>
                <a:cubicBezTo>
                  <a:pt x="1390309" y="289645"/>
                  <a:pt x="1545463" y="137247"/>
                  <a:pt x="1746741" y="59022"/>
                </a:cubicBezTo>
                <a:cubicBezTo>
                  <a:pt x="1819697" y="30812"/>
                  <a:pt x="1895491" y="-1937"/>
                  <a:pt x="1982714" y="90"/>
                </a:cubicBezTo>
                <a:cubicBezTo>
                  <a:pt x="2129599" y="3575"/>
                  <a:pt x="2165915" y="981"/>
                  <a:pt x="2253057" y="41675"/>
                </a:cubicBezTo>
                <a:cubicBezTo>
                  <a:pt x="2270405" y="49781"/>
                  <a:pt x="2293589" y="55374"/>
                  <a:pt x="2302749" y="69398"/>
                </a:cubicBezTo>
                <a:cubicBezTo>
                  <a:pt x="2376759" y="181426"/>
                  <a:pt x="2480681" y="278945"/>
                  <a:pt x="2509782" y="413752"/>
                </a:cubicBezTo>
                <a:cubicBezTo>
                  <a:pt x="2543261" y="569310"/>
                  <a:pt x="2553313" y="726977"/>
                  <a:pt x="2517321" y="887238"/>
                </a:cubicBezTo>
                <a:cubicBezTo>
                  <a:pt x="2442014" y="1222917"/>
                  <a:pt x="2314665" y="1538899"/>
                  <a:pt x="2169401" y="1848396"/>
                </a:cubicBezTo>
                <a:cubicBezTo>
                  <a:pt x="2118007" y="1958073"/>
                  <a:pt x="2052347" y="2061104"/>
                  <a:pt x="1991063" y="2171511"/>
                </a:cubicBezTo>
                <a:cubicBezTo>
                  <a:pt x="2014571" y="2199964"/>
                  <a:pt x="2035486" y="2228255"/>
                  <a:pt x="2059561" y="2253870"/>
                </a:cubicBezTo>
                <a:cubicBezTo>
                  <a:pt x="2157485" y="2357630"/>
                  <a:pt x="2191531" y="2485466"/>
                  <a:pt x="2202718" y="2622948"/>
                </a:cubicBezTo>
                <a:cubicBezTo>
                  <a:pt x="2220936" y="2833876"/>
                  <a:pt x="2193680" y="3046258"/>
                  <a:pt x="2122790" y="3245751"/>
                </a:cubicBezTo>
                <a:cubicBezTo>
                  <a:pt x="2117027" y="3264748"/>
                  <a:pt x="2112691" y="3284149"/>
                  <a:pt x="2109820" y="3303792"/>
                </a:cubicBezTo>
                <a:cubicBezTo>
                  <a:pt x="2109252" y="3306791"/>
                  <a:pt x="2112819" y="3310601"/>
                  <a:pt x="2118656" y="3322923"/>
                </a:cubicBezTo>
                <a:cubicBezTo>
                  <a:pt x="2134624" y="3317708"/>
                  <a:pt x="2150223" y="3311424"/>
                  <a:pt x="2165348" y="3304116"/>
                </a:cubicBezTo>
                <a:cubicBezTo>
                  <a:pt x="2263433" y="3248912"/>
                  <a:pt x="2389729" y="3275420"/>
                  <a:pt x="2480600" y="3343026"/>
                </a:cubicBezTo>
                <a:cubicBezTo>
                  <a:pt x="2625053" y="3450434"/>
                  <a:pt x="2646129" y="3590186"/>
                  <a:pt x="2623351" y="3752067"/>
                </a:cubicBezTo>
                <a:cubicBezTo>
                  <a:pt x="2610867" y="3841236"/>
                  <a:pt x="2615650" y="3933161"/>
                  <a:pt x="2595789" y="4020060"/>
                </a:cubicBezTo>
                <a:cubicBezTo>
                  <a:pt x="2564256" y="4158677"/>
                  <a:pt x="2522347" y="4295267"/>
                  <a:pt x="2478249" y="4430561"/>
                </a:cubicBezTo>
                <a:cubicBezTo>
                  <a:pt x="2404239" y="4657536"/>
                  <a:pt x="2309477" y="4874378"/>
                  <a:pt x="2178318" y="5075737"/>
                </a:cubicBezTo>
                <a:cubicBezTo>
                  <a:pt x="2086636" y="5216462"/>
                  <a:pt x="2011167" y="5367562"/>
                  <a:pt x="1921431" y="5509827"/>
                </a:cubicBezTo>
                <a:cubicBezTo>
                  <a:pt x="1847502" y="5627043"/>
                  <a:pt x="1765791" y="5739558"/>
                  <a:pt x="1683269" y="5850938"/>
                </a:cubicBezTo>
                <a:cubicBezTo>
                  <a:pt x="1556163" y="6022223"/>
                  <a:pt x="1461239" y="6215071"/>
                  <a:pt x="1311760" y="6371683"/>
                </a:cubicBezTo>
                <a:cubicBezTo>
                  <a:pt x="1245531" y="6440911"/>
                  <a:pt x="1205487" y="6534862"/>
                  <a:pt x="1150850" y="6615762"/>
                </a:cubicBezTo>
                <a:cubicBezTo>
                  <a:pt x="1113237" y="6671615"/>
                  <a:pt x="1071004" y="6724305"/>
                  <a:pt x="1030716" y="6777887"/>
                </a:cubicBezTo>
                <a:cubicBezTo>
                  <a:pt x="971864" y="6856518"/>
                  <a:pt x="912851" y="6935068"/>
                  <a:pt x="850595" y="7018157"/>
                </a:cubicBezTo>
                <a:close/>
                <a:moveTo>
                  <a:pt x="1765710" y="2170376"/>
                </a:moveTo>
                <a:cubicBezTo>
                  <a:pt x="1706858" y="2170376"/>
                  <a:pt x="1670380" y="2164945"/>
                  <a:pt x="1636010" y="2171349"/>
                </a:cubicBezTo>
                <a:cubicBezTo>
                  <a:pt x="1491556" y="2198505"/>
                  <a:pt x="1349048" y="2232956"/>
                  <a:pt x="1219754" y="2306966"/>
                </a:cubicBezTo>
                <a:cubicBezTo>
                  <a:pt x="827087" y="2531834"/>
                  <a:pt x="546124" y="2858678"/>
                  <a:pt x="350520" y="3262693"/>
                </a:cubicBezTo>
                <a:cubicBezTo>
                  <a:pt x="315826" y="3334271"/>
                  <a:pt x="287859" y="3409092"/>
                  <a:pt x="255839" y="3481562"/>
                </a:cubicBezTo>
                <a:cubicBezTo>
                  <a:pt x="176074" y="3664196"/>
                  <a:pt x="153782" y="3853558"/>
                  <a:pt x="179398" y="4064888"/>
                </a:cubicBezTo>
                <a:cubicBezTo>
                  <a:pt x="215227" y="4051756"/>
                  <a:pt x="247166" y="4047459"/>
                  <a:pt x="269296" y="4030436"/>
                </a:cubicBezTo>
                <a:cubicBezTo>
                  <a:pt x="319423" y="3991908"/>
                  <a:pt x="366773" y="3949894"/>
                  <a:pt x="410993" y="3904708"/>
                </a:cubicBezTo>
                <a:cubicBezTo>
                  <a:pt x="504053" y="3809703"/>
                  <a:pt x="596869" y="3714130"/>
                  <a:pt x="684903" y="3614504"/>
                </a:cubicBezTo>
                <a:cubicBezTo>
                  <a:pt x="818818" y="3463242"/>
                  <a:pt x="945681" y="3305656"/>
                  <a:pt x="1081137" y="3155853"/>
                </a:cubicBezTo>
                <a:cubicBezTo>
                  <a:pt x="1165280" y="3062712"/>
                  <a:pt x="1247558" y="2970058"/>
                  <a:pt x="1305112" y="2857381"/>
                </a:cubicBezTo>
                <a:cubicBezTo>
                  <a:pt x="1320967" y="2825229"/>
                  <a:pt x="1342030" y="2795921"/>
                  <a:pt x="1367449" y="2770644"/>
                </a:cubicBezTo>
                <a:cubicBezTo>
                  <a:pt x="1516442" y="2628379"/>
                  <a:pt x="1595721" y="2438693"/>
                  <a:pt x="1709533" y="2272515"/>
                </a:cubicBezTo>
                <a:cubicBezTo>
                  <a:pt x="1726800" y="2247385"/>
                  <a:pt x="1739283" y="2218932"/>
                  <a:pt x="1765710" y="2170376"/>
                </a:cubicBezTo>
                <a:close/>
                <a:moveTo>
                  <a:pt x="823763" y="5128752"/>
                </a:moveTo>
                <a:cubicBezTo>
                  <a:pt x="928334" y="5023371"/>
                  <a:pt x="1040200" y="4945227"/>
                  <a:pt x="1100349" y="4838143"/>
                </a:cubicBezTo>
                <a:cubicBezTo>
                  <a:pt x="1144852" y="4758945"/>
                  <a:pt x="1198758" y="4688420"/>
                  <a:pt x="1246261" y="4612546"/>
                </a:cubicBezTo>
                <a:cubicBezTo>
                  <a:pt x="1348967" y="4447989"/>
                  <a:pt x="1451025" y="4283027"/>
                  <a:pt x="1547976" y="4115146"/>
                </a:cubicBezTo>
                <a:cubicBezTo>
                  <a:pt x="1591749" y="4039434"/>
                  <a:pt x="1622715" y="3956426"/>
                  <a:pt x="1659518" y="3876742"/>
                </a:cubicBezTo>
                <a:cubicBezTo>
                  <a:pt x="1617485" y="3885389"/>
                  <a:pt x="1578395" y="3904739"/>
                  <a:pt x="1546030" y="3932918"/>
                </a:cubicBezTo>
                <a:cubicBezTo>
                  <a:pt x="1477613" y="3992418"/>
                  <a:pt x="1414304" y="4057835"/>
                  <a:pt x="1344752" y="4115876"/>
                </a:cubicBezTo>
                <a:cubicBezTo>
                  <a:pt x="1190733" y="4244441"/>
                  <a:pt x="1058601" y="4389786"/>
                  <a:pt x="963272" y="4567799"/>
                </a:cubicBezTo>
                <a:cubicBezTo>
                  <a:pt x="872320" y="4736977"/>
                  <a:pt x="819710" y="4914342"/>
                  <a:pt x="823763" y="512875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29"/>
          <p:cNvSpPr/>
          <p:nvPr/>
        </p:nvSpPr>
        <p:spPr>
          <a:xfrm>
            <a:off x="-42605" y="6635367"/>
            <a:ext cx="12277200" cy="222800"/>
          </a:xfrm>
          <a:prstGeom prst="rect">
            <a:avLst/>
          </a:prstGeom>
          <a:solidFill>
            <a:srgbClr val="EDECED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9"/>
          <p:cNvSpPr/>
          <p:nvPr/>
        </p:nvSpPr>
        <p:spPr>
          <a:xfrm>
            <a:off x="832138" y="5219472"/>
            <a:ext cx="560429" cy="610765"/>
          </a:xfrm>
          <a:custGeom>
            <a:avLst/>
            <a:gdLst/>
            <a:ahLst/>
            <a:cxnLst/>
            <a:rect l="l" t="t" r="r" b="b"/>
            <a:pathLst>
              <a:path w="840644" h="916148" extrusionOk="0">
                <a:moveTo>
                  <a:pt x="388151" y="0"/>
                </a:moveTo>
                <a:cubicBezTo>
                  <a:pt x="404903" y="4572"/>
                  <a:pt x="418228" y="8383"/>
                  <a:pt x="436313" y="13336"/>
                </a:cubicBezTo>
                <a:cubicBezTo>
                  <a:pt x="441262" y="61537"/>
                  <a:pt x="447925" y="110690"/>
                  <a:pt x="450780" y="160224"/>
                </a:cubicBezTo>
                <a:cubicBezTo>
                  <a:pt x="453636" y="209568"/>
                  <a:pt x="452494" y="259292"/>
                  <a:pt x="458014" y="310922"/>
                </a:cubicBezTo>
                <a:cubicBezTo>
                  <a:pt x="488663" y="269771"/>
                  <a:pt x="549579" y="267675"/>
                  <a:pt x="568806" y="216045"/>
                </a:cubicBezTo>
                <a:cubicBezTo>
                  <a:pt x="612780" y="194707"/>
                  <a:pt x="635814" y="146888"/>
                  <a:pt x="683785" y="128979"/>
                </a:cubicBezTo>
                <a:cubicBezTo>
                  <a:pt x="702822" y="121930"/>
                  <a:pt x="716147" y="100021"/>
                  <a:pt x="733089" y="86304"/>
                </a:cubicBezTo>
                <a:cubicBezTo>
                  <a:pt x="747747" y="74492"/>
                  <a:pt x="760502" y="69538"/>
                  <a:pt x="774588" y="91829"/>
                </a:cubicBezTo>
                <a:cubicBezTo>
                  <a:pt x="783916" y="106498"/>
                  <a:pt x="803333" y="114691"/>
                  <a:pt x="822560" y="129170"/>
                </a:cubicBezTo>
                <a:cubicBezTo>
                  <a:pt x="724523" y="212806"/>
                  <a:pt x="628009" y="295109"/>
                  <a:pt x="529972" y="378936"/>
                </a:cubicBezTo>
                <a:cubicBezTo>
                  <a:pt x="555671" y="393987"/>
                  <a:pt x="578134" y="399893"/>
                  <a:pt x="603452" y="393797"/>
                </a:cubicBezTo>
                <a:cubicBezTo>
                  <a:pt x="627628" y="388081"/>
                  <a:pt x="651994" y="385985"/>
                  <a:pt x="671221" y="408847"/>
                </a:cubicBezTo>
                <a:cubicBezTo>
                  <a:pt x="684166" y="397416"/>
                  <a:pt x="694255" y="388272"/>
                  <a:pt x="702631" y="380842"/>
                </a:cubicBezTo>
                <a:cubicBezTo>
                  <a:pt x="757646" y="379889"/>
                  <a:pt x="788485" y="411324"/>
                  <a:pt x="820276" y="458953"/>
                </a:cubicBezTo>
                <a:cubicBezTo>
                  <a:pt x="728330" y="461239"/>
                  <a:pt x="643809" y="463335"/>
                  <a:pt x="559478" y="465431"/>
                </a:cubicBezTo>
                <a:cubicBezTo>
                  <a:pt x="558526" y="469050"/>
                  <a:pt x="557765" y="472670"/>
                  <a:pt x="556813" y="476290"/>
                </a:cubicBezTo>
                <a:cubicBezTo>
                  <a:pt x="647997" y="541065"/>
                  <a:pt x="755362" y="582407"/>
                  <a:pt x="840645" y="663186"/>
                </a:cubicBezTo>
                <a:cubicBezTo>
                  <a:pt x="801049" y="686239"/>
                  <a:pt x="763547" y="687382"/>
                  <a:pt x="726617" y="665663"/>
                </a:cubicBezTo>
                <a:cubicBezTo>
                  <a:pt x="688164" y="642992"/>
                  <a:pt x="650852" y="618034"/>
                  <a:pt x="613351" y="593838"/>
                </a:cubicBezTo>
                <a:cubicBezTo>
                  <a:pt x="575278" y="569262"/>
                  <a:pt x="537967" y="543542"/>
                  <a:pt x="499704" y="519347"/>
                </a:cubicBezTo>
                <a:cubicBezTo>
                  <a:pt x="484475" y="509630"/>
                  <a:pt x="467532" y="502581"/>
                  <a:pt x="446973" y="491912"/>
                </a:cubicBezTo>
                <a:cubicBezTo>
                  <a:pt x="444118" y="546781"/>
                  <a:pt x="440691" y="594791"/>
                  <a:pt x="439359" y="642801"/>
                </a:cubicBezTo>
                <a:cubicBezTo>
                  <a:pt x="438026" y="689668"/>
                  <a:pt x="437265" y="736535"/>
                  <a:pt x="438407" y="783211"/>
                </a:cubicBezTo>
                <a:cubicBezTo>
                  <a:pt x="439168" y="817123"/>
                  <a:pt x="444308" y="851035"/>
                  <a:pt x="445450" y="884947"/>
                </a:cubicBezTo>
                <a:cubicBezTo>
                  <a:pt x="445831" y="894092"/>
                  <a:pt x="440882" y="909523"/>
                  <a:pt x="434980" y="911429"/>
                </a:cubicBezTo>
                <a:cubicBezTo>
                  <a:pt x="421464" y="915811"/>
                  <a:pt x="402618" y="918859"/>
                  <a:pt x="391958" y="912572"/>
                </a:cubicBezTo>
                <a:cubicBezTo>
                  <a:pt x="377871" y="904189"/>
                  <a:pt x="366640" y="891805"/>
                  <a:pt x="365878" y="867800"/>
                </a:cubicBezTo>
                <a:cubicBezTo>
                  <a:pt x="362833" y="771209"/>
                  <a:pt x="357122" y="674808"/>
                  <a:pt x="367021" y="578216"/>
                </a:cubicBezTo>
                <a:cubicBezTo>
                  <a:pt x="368543" y="562975"/>
                  <a:pt x="367211" y="547543"/>
                  <a:pt x="367211" y="522014"/>
                </a:cubicBezTo>
                <a:cubicBezTo>
                  <a:pt x="332946" y="546590"/>
                  <a:pt x="304772" y="564689"/>
                  <a:pt x="279263" y="585837"/>
                </a:cubicBezTo>
                <a:cubicBezTo>
                  <a:pt x="240810" y="617653"/>
                  <a:pt x="205592" y="653660"/>
                  <a:pt x="166187" y="684334"/>
                </a:cubicBezTo>
                <a:cubicBezTo>
                  <a:pt x="125640" y="715959"/>
                  <a:pt x="103177" y="719388"/>
                  <a:pt x="75574" y="671569"/>
                </a:cubicBezTo>
                <a:cubicBezTo>
                  <a:pt x="65485" y="654232"/>
                  <a:pt x="70434" y="638800"/>
                  <a:pt x="80333" y="628703"/>
                </a:cubicBezTo>
                <a:cubicBezTo>
                  <a:pt x="107936" y="599744"/>
                  <a:pt x="138204" y="573453"/>
                  <a:pt x="168091" y="546781"/>
                </a:cubicBezTo>
                <a:cubicBezTo>
                  <a:pt x="195313" y="522585"/>
                  <a:pt x="223487" y="499342"/>
                  <a:pt x="259656" y="468479"/>
                </a:cubicBezTo>
                <a:cubicBezTo>
                  <a:pt x="168852" y="459525"/>
                  <a:pt x="85473" y="494389"/>
                  <a:pt x="0" y="457619"/>
                </a:cubicBezTo>
                <a:cubicBezTo>
                  <a:pt x="60345" y="411896"/>
                  <a:pt x="173231" y="401227"/>
                  <a:pt x="298109" y="394940"/>
                </a:cubicBezTo>
                <a:cubicBezTo>
                  <a:pt x="287068" y="381794"/>
                  <a:pt x="280025" y="370744"/>
                  <a:pt x="270506" y="362361"/>
                </a:cubicBezTo>
                <a:cubicBezTo>
                  <a:pt x="247853" y="342357"/>
                  <a:pt x="224819" y="322925"/>
                  <a:pt x="200643" y="304826"/>
                </a:cubicBezTo>
                <a:cubicBezTo>
                  <a:pt x="189792" y="296824"/>
                  <a:pt x="175705" y="293395"/>
                  <a:pt x="163903" y="286536"/>
                </a:cubicBezTo>
                <a:cubicBezTo>
                  <a:pt x="129066" y="266532"/>
                  <a:pt x="94230" y="246337"/>
                  <a:pt x="59964" y="224999"/>
                </a:cubicBezTo>
                <a:cubicBezTo>
                  <a:pt x="54254" y="221380"/>
                  <a:pt x="51588" y="212616"/>
                  <a:pt x="42261" y="197946"/>
                </a:cubicBezTo>
                <a:cubicBezTo>
                  <a:pt x="68912" y="199280"/>
                  <a:pt x="90232" y="194707"/>
                  <a:pt x="106413" y="202137"/>
                </a:cubicBezTo>
                <a:cubicBezTo>
                  <a:pt x="151149" y="222523"/>
                  <a:pt x="194551" y="246528"/>
                  <a:pt x="237002" y="271676"/>
                </a:cubicBezTo>
                <a:cubicBezTo>
                  <a:pt x="273362" y="293204"/>
                  <a:pt x="307437" y="318733"/>
                  <a:pt x="342654" y="342167"/>
                </a:cubicBezTo>
                <a:cubicBezTo>
                  <a:pt x="351601" y="348073"/>
                  <a:pt x="361119" y="352836"/>
                  <a:pt x="376158" y="361409"/>
                </a:cubicBezTo>
                <a:cubicBezTo>
                  <a:pt x="387199" y="239669"/>
                  <a:pt x="388532" y="122883"/>
                  <a:pt x="3881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0967" tIns="30467" rIns="60967" bIns="30467" anchor="ctr" anchorCtr="0">
            <a:noAutofit/>
          </a:bodyPr>
          <a:lstStyle/>
          <a:p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7769" y="493140"/>
            <a:ext cx="2154225" cy="925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" name="Прямоугольник 2"/>
          <p:cNvSpPr/>
          <p:nvPr/>
        </p:nvSpPr>
        <p:spPr>
          <a:xfrm>
            <a:off x="3420285" y="3423814"/>
            <a:ext cx="7155699" cy="2015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439;p29"/>
          <p:cNvSpPr txBox="1"/>
          <p:nvPr/>
        </p:nvSpPr>
        <p:spPr>
          <a:xfrm>
            <a:off x="2504992" y="2928447"/>
            <a:ext cx="7464508" cy="902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5867" b="1" dirty="0" smtClean="0">
                <a:solidFill>
                  <a:srgbClr val="525252"/>
                </a:solidFill>
                <a:latin typeface="Century Gothic" panose="020B0502020202020204" pitchFamily="34" charset="0"/>
                <a:ea typeface="Just Another Hand"/>
                <a:cs typeface="Just Another Hand"/>
                <a:sym typeface="Just Another Hand"/>
              </a:rPr>
              <a:t>Ответы</a:t>
            </a:r>
            <a:endParaRPr lang="ru-RU" sz="5867" b="1" dirty="0">
              <a:solidFill>
                <a:srgbClr val="525252"/>
              </a:solidFill>
              <a:latin typeface="Century Gothic" panose="020B0502020202020204" pitchFamily="34" charset="0"/>
              <a:ea typeface="Just Another Hand"/>
              <a:cs typeface="Just Another Hand"/>
              <a:sym typeface="Just Another Hand"/>
            </a:endParaRPr>
          </a:p>
        </p:txBody>
      </p:sp>
    </p:spTree>
    <p:extLst>
      <p:ext uri="{BB962C8B-B14F-4D97-AF65-F5344CB8AC3E}">
        <p14:creationId xmlns:p14="http://schemas.microsoft.com/office/powerpoint/2010/main" val="305080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559</Words>
  <Application>Microsoft Office PowerPoint</Application>
  <PresentationFormat>Широкоэкранный</PresentationFormat>
  <Paragraphs>245</Paragraphs>
  <Slides>77</Slides>
  <Notes>77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84" baseType="lpstr">
      <vt:lpstr>Arial</vt:lpstr>
      <vt:lpstr>Calibri</vt:lpstr>
      <vt:lpstr>Calibri Light</vt:lpstr>
      <vt:lpstr>Cambria Math</vt:lpstr>
      <vt:lpstr>Century Gothic</vt:lpstr>
      <vt:lpstr>Just Another Hand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45</cp:revision>
  <dcterms:created xsi:type="dcterms:W3CDTF">2022-10-20T17:22:43Z</dcterms:created>
  <dcterms:modified xsi:type="dcterms:W3CDTF">2023-03-09T19:12:20Z</dcterms:modified>
</cp:coreProperties>
</file>