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3556F-36D6-4300-A3DD-3C667881EEFE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3234-FCDE-4EBF-9A52-DB7E3B575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free-png.ru/wp-content/uploads/2022/06/free-png.ru-419.png" TargetMode="External"/><Relationship Id="rId13" Type="http://schemas.openxmlformats.org/officeDocument/2006/relationships/hyperlink" Target="http://klubmama.ru/uploads/posts/2022-09/1662781828_5-klubmama-ru-p-applikatsiya-sliva-dlya-detei-foto-6.png" TargetMode="External"/><Relationship Id="rId3" Type="http://schemas.openxmlformats.org/officeDocument/2006/relationships/hyperlink" Target="https://i.pinimg.com/originals/c9/6f/b9/c96fb98ab96a2d1340c8e8d221c9177f.png" TargetMode="External"/><Relationship Id="rId7" Type="http://schemas.openxmlformats.org/officeDocument/2006/relationships/hyperlink" Target="https://catherineasquithgallery.com/uploads/posts/2023-02/1676728476_catherineasquithgallery-com-p-fon-kapusta-dlya-prezentatsii-18.png" TargetMode="External"/><Relationship Id="rId12" Type="http://schemas.openxmlformats.org/officeDocument/2006/relationships/hyperlink" Target="https://gas-kvas.com/uploads/posts/2023-02/1676419714_gas-kvas-com-p-sok-detskii-risunok-20.png" TargetMode="External"/><Relationship Id="rId2" Type="http://schemas.openxmlformats.org/officeDocument/2006/relationships/hyperlink" Target="https://gas-kvas.com/grafic/uploads/posts/2023-10/1696451265_gas-kvas-com-p-kartinki-smeshariki-sovunya-7.png" TargetMode="External"/><Relationship Id="rId16" Type="http://schemas.openxmlformats.org/officeDocument/2006/relationships/hyperlink" Target="https://static.wikia.nocookie.net/shararam-smeshi/images/4/4a/&#1044;&#1086;&#1084;&#1057;&#1086;&#1074;2.png/revision/latest?cb=20180725044333&amp;path-prefix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ee-png.ru/wp-content/uploads/2022/02/free-png.ru-422.png" TargetMode="External"/><Relationship Id="rId11" Type="http://schemas.openxmlformats.org/officeDocument/2006/relationships/hyperlink" Target="https://avatars.dzeninfra.ru/get-zen_doc/1110951/pub_5b51abc07438af00a99203a4_5c2c9f71e5e73b00aad05d41/scale_1200" TargetMode="External"/><Relationship Id="rId5" Type="http://schemas.openxmlformats.org/officeDocument/2006/relationships/hyperlink" Target="https://grizly.club/uploads/posts/2022-12/1670854587_grizly-club-p-ananas-png-3.png" TargetMode="External"/><Relationship Id="rId15" Type="http://schemas.openxmlformats.org/officeDocument/2006/relationships/hyperlink" Target="https://catherineasquithgallery.com/uploads/posts/2021-03/1614551091_107-p-smeshariki-na-belom-fone-115.png" TargetMode="External"/><Relationship Id="rId10" Type="http://schemas.openxmlformats.org/officeDocument/2006/relationships/hyperlink" Target="https://funforkids.ru/pictures/sausage/sausage033.png" TargetMode="External"/><Relationship Id="rId4" Type="http://schemas.openxmlformats.org/officeDocument/2006/relationships/hyperlink" Target="https://i.pinimg.com/originals/0c/d8/11/0cd811c777aef354beffcc92c0668013.png" TargetMode="External"/><Relationship Id="rId9" Type="http://schemas.openxmlformats.org/officeDocument/2006/relationships/hyperlink" Target="https://pngimg.com/uploads/napkin/napkin_PNG7.png" TargetMode="External"/><Relationship Id="rId14" Type="http://schemas.openxmlformats.org/officeDocument/2006/relationships/hyperlink" Target="https://avatars.dzeninfra.ru/get-zen_doc/5235572/pub_638f669d046ba32e5e16f5fe_638f66e031eccb3f84bdfef8/scale_12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8501122" cy="7143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Муниципальное казенное дошкольное образовательное учреждение 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детский сад «Радуга»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14488"/>
            <a:ext cx="8286808" cy="485778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i="1" dirty="0" smtClean="0">
                <a:solidFill>
                  <a:srgbClr val="FFFF00"/>
                </a:solidFill>
              </a:rPr>
              <a:t>«Что в сумке </a:t>
            </a:r>
          </a:p>
          <a:p>
            <a:pPr algn="l"/>
            <a:r>
              <a:rPr lang="ru-RU" b="1" i="1" dirty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   у </a:t>
            </a:r>
            <a:r>
              <a:rPr lang="ru-RU" b="1" i="1" dirty="0" err="1" smtClean="0">
                <a:solidFill>
                  <a:srgbClr val="FFFF00"/>
                </a:solidFill>
              </a:rPr>
              <a:t>Совуньи</a:t>
            </a:r>
            <a:r>
              <a:rPr lang="ru-RU" b="1" i="1" dirty="0" smtClean="0">
                <a:solidFill>
                  <a:srgbClr val="FFFF00"/>
                </a:solidFill>
              </a:rPr>
              <a:t>?»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(автоматизация 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звука </a:t>
            </a:r>
            <a:r>
              <a:rPr lang="en-US" b="1" dirty="0" smtClean="0">
                <a:solidFill>
                  <a:srgbClr val="FFFF00"/>
                </a:solidFill>
              </a:rPr>
              <a:t>[</a:t>
            </a:r>
            <a:r>
              <a:rPr lang="ru-RU" b="1" dirty="0">
                <a:solidFill>
                  <a:srgbClr val="FFFF00"/>
                </a:solidFill>
              </a:rPr>
              <a:t>С</a:t>
            </a:r>
            <a:r>
              <a:rPr lang="en-US" b="1" dirty="0" smtClean="0">
                <a:solidFill>
                  <a:srgbClr val="FFFF00"/>
                </a:solidFill>
              </a:rPr>
              <a:t>]</a:t>
            </a:r>
            <a:r>
              <a:rPr lang="ru-RU" b="1" dirty="0" smtClean="0">
                <a:solidFill>
                  <a:srgbClr val="FFFF00"/>
                </a:solidFill>
              </a:rPr>
              <a:t> в словах)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 algn="r"/>
            <a:r>
              <a:rPr lang="ru-RU" sz="1900" b="1" dirty="0" smtClean="0">
                <a:solidFill>
                  <a:srgbClr val="002060"/>
                </a:solidFill>
              </a:rPr>
              <a:t>Автор: </a:t>
            </a:r>
          </a:p>
          <a:p>
            <a:pPr algn="r"/>
            <a:r>
              <a:rPr lang="ru-RU" sz="1900" b="1" dirty="0" smtClean="0">
                <a:solidFill>
                  <a:srgbClr val="002060"/>
                </a:solidFill>
              </a:rPr>
              <a:t>Махначева Т.Л.,</a:t>
            </a:r>
          </a:p>
          <a:p>
            <a:pPr algn="r"/>
            <a:r>
              <a:rPr lang="ru-RU" sz="1900" b="1" dirty="0" smtClean="0">
                <a:solidFill>
                  <a:srgbClr val="002060"/>
                </a:solidFill>
              </a:rPr>
              <a:t>учитель-логопед</a:t>
            </a:r>
          </a:p>
          <a:p>
            <a:endParaRPr lang="ru-RU" sz="1900" b="1" dirty="0" smtClean="0">
              <a:solidFill>
                <a:srgbClr val="002060"/>
              </a:solidFill>
            </a:endParaRPr>
          </a:p>
          <a:p>
            <a:endParaRPr lang="ru-RU" sz="1900" b="1" dirty="0" smtClean="0">
              <a:solidFill>
                <a:srgbClr val="002060"/>
              </a:solidFill>
            </a:endParaRPr>
          </a:p>
          <a:p>
            <a:endParaRPr lang="ru-RU" sz="1900" b="1" dirty="0" smtClean="0">
              <a:solidFill>
                <a:srgbClr val="002060"/>
              </a:solidFill>
            </a:endParaRPr>
          </a:p>
          <a:p>
            <a:r>
              <a:rPr lang="ru-RU" sz="1900" b="1" dirty="0" smtClean="0">
                <a:solidFill>
                  <a:srgbClr val="002060"/>
                </a:solidFill>
              </a:rPr>
              <a:t>2023г.</a:t>
            </a:r>
            <a:endParaRPr lang="ru-RU" sz="19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42910" y="4000504"/>
            <a:ext cx="2474145" cy="2041571"/>
            <a:chOff x="642910" y="4000504"/>
            <a:chExt cx="2474145" cy="2041571"/>
          </a:xfrm>
        </p:grpSpPr>
        <p:pic>
          <p:nvPicPr>
            <p:cNvPr id="1026" name="Picture 2" descr="G:\2023-2024\презентации 2023-24\Что в сумке у Совуньи\1696451265_gas-kvas-com-p-kartinki-smeshariki-sovunya-7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910" y="4000504"/>
              <a:ext cx="1785950" cy="2041571"/>
            </a:xfrm>
            <a:prstGeom prst="rect">
              <a:avLst/>
            </a:prstGeom>
            <a:noFill/>
          </p:spPr>
        </p:pic>
        <p:pic>
          <p:nvPicPr>
            <p:cNvPr id="1027" name="Picture 3" descr="G:\2023-2024\презентации 2023-24\Что в сумке у Совуньи\c96fb98ab96a2d1340c8e8d221c9177f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1620000">
              <a:off x="1988528" y="4693334"/>
              <a:ext cx="1128527" cy="116351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5983311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Скоро Новый год! У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Совуньи</a:t>
            </a:r>
            <a:r>
              <a:rPr lang="ru-RU" sz="2800" b="1" i="1" dirty="0" smtClean="0">
                <a:solidFill>
                  <a:srgbClr val="FFFF00"/>
                </a:solidFill>
              </a:rPr>
              <a:t> соберутся все друзья- </a:t>
            </a:r>
          </a:p>
          <a:p>
            <a:pPr>
              <a:buNone/>
            </a:pPr>
            <a:r>
              <a:rPr lang="ru-RU" sz="2800" b="1" i="1" dirty="0" err="1" smtClean="0">
                <a:solidFill>
                  <a:srgbClr val="FFFF00"/>
                </a:solidFill>
              </a:rPr>
              <a:t>Смешарики</a:t>
            </a:r>
            <a:r>
              <a:rPr lang="ru-RU" sz="2800" b="1" i="1" dirty="0" smtClean="0">
                <a:solidFill>
                  <a:srgbClr val="FFFF00"/>
                </a:solidFill>
              </a:rPr>
              <a:t>. Она готовит праздничный стол.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 Хозяйка сходила в магазин за продуктами.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Расскажи, что купила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Совунья</a:t>
            </a:r>
            <a:r>
              <a:rPr lang="ru-RU" sz="2800" b="1" i="1" dirty="0" smtClean="0">
                <a:solidFill>
                  <a:srgbClr val="FFFF00"/>
                </a:solidFill>
              </a:rPr>
              <a:t> в магазине, что у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неё в сумке (клик по сумке).</a:t>
            </a:r>
          </a:p>
          <a:p>
            <a:endParaRPr lang="ru-RU" dirty="0"/>
          </a:p>
        </p:txBody>
      </p:sp>
      <p:pic>
        <p:nvPicPr>
          <p:cNvPr id="2050" name="Picture 2" descr="G:\2023-2024\презентации 2023-24\Что в сумке у Совуньи\1614551091_107-p-smeshariki-na-belom-fone-1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46217"/>
            <a:ext cx="5786478" cy="3111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99297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Группа 4"/>
          <p:cNvGrpSpPr/>
          <p:nvPr/>
        </p:nvGrpSpPr>
        <p:grpSpPr>
          <a:xfrm>
            <a:off x="2428860" y="2500306"/>
            <a:ext cx="3571900" cy="3214710"/>
            <a:chOff x="642910" y="4000504"/>
            <a:chExt cx="2474145" cy="2041571"/>
          </a:xfrm>
        </p:grpSpPr>
        <p:pic>
          <p:nvPicPr>
            <p:cNvPr id="6" name="Picture 2" descr="G:\2023-2024\презентации 2023-24\Что в сумке у Совуньи\1696451265_gas-kvas-com-p-kartinki-smeshariki-sovunya-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910" y="4000504"/>
              <a:ext cx="1785950" cy="2041571"/>
            </a:xfrm>
            <a:prstGeom prst="rect">
              <a:avLst/>
            </a:prstGeom>
            <a:noFill/>
          </p:spPr>
        </p:pic>
        <p:pic>
          <p:nvPicPr>
            <p:cNvPr id="7" name="Picture 3" descr="G:\2023-2024\презентации 2023-24\Что в сумке у Совуньи\c96fb98ab96a2d1340c8e8d221c9177f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1620000">
              <a:off x="1988528" y="4693334"/>
              <a:ext cx="1128527" cy="1163511"/>
            </a:xfrm>
            <a:prstGeom prst="rect">
              <a:avLst/>
            </a:prstGeom>
            <a:noFill/>
          </p:spPr>
        </p:pic>
      </p:grpSp>
      <p:pic>
        <p:nvPicPr>
          <p:cNvPr id="3075" name="Picture 3" descr="G:\2023-2024\презентации 2023-24\Что в сумке у Совуньи\0cd811c777aef354beffcc92c06680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500570"/>
            <a:ext cx="1105907" cy="773479"/>
          </a:xfrm>
          <a:prstGeom prst="rect">
            <a:avLst/>
          </a:prstGeom>
          <a:noFill/>
        </p:spPr>
      </p:pic>
      <p:pic>
        <p:nvPicPr>
          <p:cNvPr id="3076" name="Picture 4" descr="G:\2023-2024\презентации 2023-24\Что в сумке у Совуньи\1676419714_gas-kvas-com-p-sok-detskii-risunok-2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4143380"/>
            <a:ext cx="909081" cy="1000108"/>
          </a:xfrm>
          <a:prstGeom prst="rect">
            <a:avLst/>
          </a:prstGeom>
          <a:noFill/>
        </p:spPr>
      </p:pic>
      <p:pic>
        <p:nvPicPr>
          <p:cNvPr id="3077" name="Picture 5" descr="G:\2023-2024\презентации 2023-24\Что в сумке у Совуньи\Swiss_Cheese_PNG_Clipart-314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4286256"/>
            <a:ext cx="1231424" cy="714380"/>
          </a:xfrm>
          <a:prstGeom prst="rect">
            <a:avLst/>
          </a:prstGeom>
          <a:noFill/>
        </p:spPr>
      </p:pic>
      <p:pic>
        <p:nvPicPr>
          <p:cNvPr id="3078" name="Picture 6" descr="G:\2023-2024\презентации 2023-24\Что в сумке у Совуньи\Green-Celtuce-Transparent-P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4214818"/>
            <a:ext cx="1357322" cy="897869"/>
          </a:xfrm>
          <a:prstGeom prst="rect">
            <a:avLst/>
          </a:prstGeom>
          <a:noFill/>
        </p:spPr>
      </p:pic>
      <p:pic>
        <p:nvPicPr>
          <p:cNvPr id="3079" name="Picture 7" descr="G:\2023-2024\презентации 2023-24\Что в сумке у Совуньи\napkin_PNG7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3714752"/>
            <a:ext cx="1137456" cy="1214446"/>
          </a:xfrm>
          <a:prstGeom prst="rect">
            <a:avLst/>
          </a:prstGeom>
          <a:noFill/>
        </p:spPr>
      </p:pic>
      <p:pic>
        <p:nvPicPr>
          <p:cNvPr id="1026" name="Picture 2" descr="G:\2023-2024\презентации 2023-24\Что в сумке у Совуньи\free-png.ru-419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57752" y="4357694"/>
            <a:ext cx="1000132" cy="718118"/>
          </a:xfrm>
          <a:prstGeom prst="rect">
            <a:avLst/>
          </a:prstGeom>
          <a:noFill/>
        </p:spPr>
      </p:pic>
      <p:pic>
        <p:nvPicPr>
          <p:cNvPr id="1029" name="Picture 5" descr="G:\2023-2024\презентации 2023-24\Что в сумке у Совуньи\sausage03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29190" y="4357694"/>
            <a:ext cx="1082466" cy="579422"/>
          </a:xfrm>
          <a:prstGeom prst="rect">
            <a:avLst/>
          </a:prstGeom>
          <a:noFill/>
        </p:spPr>
      </p:pic>
      <p:pic>
        <p:nvPicPr>
          <p:cNvPr id="4" name="Picture 2" descr="G:\2023-2024\презентации 2023-24\Что в сумке у Совуньи\1670854587_grizly-club-p-ananas-png-3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43504" y="4357694"/>
            <a:ext cx="642942" cy="642942"/>
          </a:xfrm>
          <a:prstGeom prst="rect">
            <a:avLst/>
          </a:prstGeom>
          <a:noFill/>
        </p:spPr>
      </p:pic>
      <p:pic>
        <p:nvPicPr>
          <p:cNvPr id="1027" name="Picture 3" descr="G:\2023-2024\презентации 2023-24\Что в сумке у Совуньи\scale_1200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0628" y="4286256"/>
            <a:ext cx="847702" cy="609408"/>
          </a:xfrm>
          <a:prstGeom prst="rect">
            <a:avLst/>
          </a:prstGeom>
          <a:noFill/>
        </p:spPr>
      </p:pic>
      <p:pic>
        <p:nvPicPr>
          <p:cNvPr id="1028" name="Picture 4" descr="G:\2023-2024\презентации 2023-24\Что в сумке у Совуньи\1662781828_5-klubmama-ru-p-applikatsiya-sliva-dlya-detei-foto-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57752" y="4286256"/>
            <a:ext cx="1076087" cy="630220"/>
          </a:xfrm>
          <a:prstGeom prst="rect">
            <a:avLst/>
          </a:prstGeom>
          <a:noFill/>
        </p:spPr>
      </p:pic>
      <p:pic>
        <p:nvPicPr>
          <p:cNvPr id="8" name="Picture 5" descr="G:\2023-2024\презентации 2023-24\Что в сумке у Совуньи\free-png.ru-422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00628" y="4071942"/>
            <a:ext cx="695289" cy="928694"/>
          </a:xfrm>
          <a:prstGeom prst="rect">
            <a:avLst/>
          </a:prstGeom>
          <a:noFill/>
        </p:spPr>
      </p:pic>
      <p:pic>
        <p:nvPicPr>
          <p:cNvPr id="1030" name="Picture 6" descr="G:\2023-2024\презентации 2023-24\Что в сумке у Совуньи\1676728476_catherineasquithgallery-com-p-fon-kapusta-dlya-prezentatsii-18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72066" y="4286256"/>
            <a:ext cx="654848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2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29684" cy="5697559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Вот такие продукты купила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Совунья</a:t>
            </a:r>
            <a:r>
              <a:rPr lang="ru-RU" sz="2800" b="1" i="1" dirty="0" smtClean="0">
                <a:solidFill>
                  <a:srgbClr val="FFFF00"/>
                </a:solidFill>
              </a:rPr>
              <a:t>, чтобы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приготовить праздничный стол для своих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друзей!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А ты – молодец!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С наступающим Новым годом!</a:t>
            </a:r>
            <a:endParaRPr lang="ru-RU" sz="2800" b="1" i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G:\2023-2024\презентации 2023-24\Что в сумке у Совуньи\1614551091_107-p-smeshariki-na-belom-fone-1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46217"/>
            <a:ext cx="5786478" cy="3111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Используемые источники: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47500" lnSpcReduction="20000"/>
          </a:bodyPr>
          <a:lstStyle/>
          <a:p>
            <a:r>
              <a:rPr lang="ru-RU" u="sng" dirty="0" smtClean="0">
                <a:hlinkClick r:id="rId2"/>
              </a:rPr>
              <a:t>https://gas-kvas.com/grafic/uploads/posts/2023-10/1696451265_gas-kvas-com-p-kartinki-smeshariki-sovunya-7.png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https://i.pinimg.com/originals/c9/6f/b9/c96fb98ab96a2d1340c8e8d221c9177f.png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https://i.pinimg.com/originals/0c/d8/11/0cd811c777aef354beffcc92c0668013.png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https://grizly.club/uploads/posts/2022-12/1670854587_grizly-club-p-ananas-png-3.png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https://free-png.ru/wp-content/uploads/2022/02/free-png.ru-422.png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https://catherineasquithgallery.com/uploads/posts/2023-02/1676728476_catherineasquithgallery-com-p-fon-kapusta-dlya-prezentatsii-18.png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https://free-png.ru/wp-content/uploads/2022/06/free-png.ru-419.png</a:t>
            </a:r>
            <a:endParaRPr lang="ru-RU" dirty="0" smtClean="0"/>
          </a:p>
          <a:p>
            <a:r>
              <a:rPr lang="ru-RU" u="sng" dirty="0" smtClean="0">
                <a:hlinkClick r:id="rId9"/>
              </a:rPr>
              <a:t>https://pngimg.com/uploads/napkin/napkin_PNG7.png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https://funforkids.ru/pictures/sausage/sausage033.png</a:t>
            </a:r>
            <a:endParaRPr lang="ru-RU" dirty="0" smtClean="0"/>
          </a:p>
          <a:p>
            <a:r>
              <a:rPr lang="ru-RU" u="sng" dirty="0" smtClean="0">
                <a:hlinkClick r:id="rId11"/>
              </a:rPr>
              <a:t>https://avatars.dzeninfra.ru/get-zen_doc/1110951/pub_5b51abc07438af00a99203a4_5c2c9f71e5e73b00aad05d41/scale_1200</a:t>
            </a:r>
            <a:endParaRPr lang="ru-RU" dirty="0" smtClean="0"/>
          </a:p>
          <a:p>
            <a:r>
              <a:rPr lang="ru-RU" u="sng" dirty="0" smtClean="0">
                <a:hlinkClick r:id="rId12"/>
              </a:rPr>
              <a:t>https://gas-kvas.com/uploads/posts/2023-02/1676419714_gas-kvas-com-p-sok-detskii-risunok-20.png</a:t>
            </a:r>
            <a:endParaRPr lang="ru-RU" dirty="0" smtClean="0"/>
          </a:p>
          <a:p>
            <a:r>
              <a:rPr lang="ru-RU" u="sng" dirty="0" smtClean="0">
                <a:hlinkClick r:id="rId13"/>
              </a:rPr>
              <a:t>http://klubmama.ru/uploads/posts/2022-09/1662781828_5-klubmama-ru-p-applikatsiya-sliva-dlya-detei-foto-6.png</a:t>
            </a:r>
            <a:endParaRPr lang="ru-RU" dirty="0" smtClean="0"/>
          </a:p>
          <a:p>
            <a:r>
              <a:rPr lang="ru-RU" u="sng" dirty="0" smtClean="0">
                <a:hlinkClick r:id="rId14"/>
              </a:rPr>
              <a:t>https://avatars.dzeninfra.ru/get-zen_doc/5235572/pub_638f669d046ba32e5e16f5fe_638f66e031eccb3f84bdfef8/scale_1200</a:t>
            </a:r>
            <a:endParaRPr lang="ru-RU" dirty="0" smtClean="0"/>
          </a:p>
          <a:p>
            <a:r>
              <a:rPr lang="ru-RU" u="sng" dirty="0" smtClean="0">
                <a:hlinkClick r:id="rId15"/>
              </a:rPr>
              <a:t>https://catherineasquithgallery.com/uploads/posts/2021-03/1614551091_107-p-smeshariki-na-belom-fone-115.png</a:t>
            </a:r>
            <a:endParaRPr lang="ru-RU" dirty="0" smtClean="0"/>
          </a:p>
          <a:p>
            <a:r>
              <a:rPr lang="ru-RU" u="sng" dirty="0" smtClean="0">
                <a:hlinkClick r:id="rId16"/>
              </a:rPr>
              <a:t>https://static.wikia.nocookie.net/shararam-smeshi/images/4/4a/ДомСов2.png/revision/latest?cb=20180725044333&amp;path-prefix=ru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144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казенное дошкольное образовательное учреждение  детский сад «Радуга»</vt:lpstr>
      <vt:lpstr>Слайд 2</vt:lpstr>
      <vt:lpstr>Слайд 3</vt:lpstr>
      <vt:lpstr>Слайд 4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детский сад «Радуга»</dc:title>
  <dc:creator>805932</dc:creator>
  <cp:lastModifiedBy>805932</cp:lastModifiedBy>
  <cp:revision>3</cp:revision>
  <dcterms:created xsi:type="dcterms:W3CDTF">2023-12-29T06:52:02Z</dcterms:created>
  <dcterms:modified xsi:type="dcterms:W3CDTF">2024-01-06T13:31:38Z</dcterms:modified>
</cp:coreProperties>
</file>