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61" r:id="rId13"/>
    <p:sldId id="269" r:id="rId14"/>
    <p:sldId id="26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2E313-B1B3-48FE-AED6-D1F7D860775A}" type="datetimeFigureOut">
              <a:rPr lang="ru-RU" smtClean="0"/>
              <a:pPr/>
              <a:t>31.08.2021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ABE97-7A96-4545-A886-98E095EDD6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2E313-B1B3-48FE-AED6-D1F7D860775A}" type="datetimeFigureOut">
              <a:rPr lang="ru-RU" smtClean="0"/>
              <a:pPr/>
              <a:t>31.08.2021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ABE97-7A96-4545-A886-98E095EDD6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2E313-B1B3-48FE-AED6-D1F7D860775A}" type="datetimeFigureOut">
              <a:rPr lang="ru-RU" smtClean="0"/>
              <a:pPr/>
              <a:t>31.08.2021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ABE97-7A96-4545-A886-98E095EDD6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2E313-B1B3-48FE-AED6-D1F7D860775A}" type="datetimeFigureOut">
              <a:rPr lang="ru-RU" smtClean="0"/>
              <a:pPr/>
              <a:t>31.08.2021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ABE97-7A96-4545-A886-98E095EDD6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2E313-B1B3-48FE-AED6-D1F7D860775A}" type="datetimeFigureOut">
              <a:rPr lang="ru-RU" smtClean="0"/>
              <a:pPr/>
              <a:t>31.08.2021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ABE97-7A96-4545-A886-98E095EDD6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2E313-B1B3-48FE-AED6-D1F7D860775A}" type="datetimeFigureOut">
              <a:rPr lang="ru-RU" smtClean="0"/>
              <a:pPr/>
              <a:t>31.08.2021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ABE97-7A96-4545-A886-98E095EDD6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2E313-B1B3-48FE-AED6-D1F7D860775A}" type="datetimeFigureOut">
              <a:rPr lang="ru-RU" smtClean="0"/>
              <a:pPr/>
              <a:t>31.08.2021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ABE97-7A96-4545-A886-98E095EDD6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2E313-B1B3-48FE-AED6-D1F7D860775A}" type="datetimeFigureOut">
              <a:rPr lang="ru-RU" smtClean="0"/>
              <a:pPr/>
              <a:t>31.08.2021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ABE97-7A96-4545-A886-98E095EDD6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2E313-B1B3-48FE-AED6-D1F7D860775A}" type="datetimeFigureOut">
              <a:rPr lang="ru-RU" smtClean="0"/>
              <a:pPr/>
              <a:t>31.08.2021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ABE97-7A96-4545-A886-98E095EDD6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2E313-B1B3-48FE-AED6-D1F7D860775A}" type="datetimeFigureOut">
              <a:rPr lang="ru-RU" smtClean="0"/>
              <a:pPr/>
              <a:t>31.08.2021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ABE97-7A96-4545-A886-98E095EDD6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2E313-B1B3-48FE-AED6-D1F7D860775A}" type="datetimeFigureOut">
              <a:rPr lang="ru-RU" smtClean="0"/>
              <a:pPr/>
              <a:t>31.08.2021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ABE97-7A96-4545-A886-98E095EDD6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2E313-B1B3-48FE-AED6-D1F7D860775A}" type="datetimeFigureOut">
              <a:rPr lang="ru-RU" smtClean="0"/>
              <a:pPr/>
              <a:t>31.08.2021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ABE97-7A96-4545-A886-98E095EDD6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1%20&#1089;&#1077;&#1085;&#1090;&#1103;&#1073;&#1088;&#1103;\shkolnye_pesenki_-_Teper_my_pervoklashki_66279711.mp3" TargetMode="Externa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kolomnagrad.ru/uploads/posts/2020-09/1598949254_s_dnem_znani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6854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s://umitoy.ru/upload/iblock/2ca/2caa233d73dc75ed2b3dcf2acc6905c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0"/>
            <a:ext cx="6768752" cy="67687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s://cbu01.alicdn.com/img/ibank/2017/720/368/4523863027_11684491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548680"/>
            <a:ext cx="6120680" cy="61206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cdn3.static1-sima-land.com/items/4208377/0/280.jpg?v=15828210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0"/>
            <a:ext cx="7800961" cy="6755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s://ds04.infourok.ru/uploads/ex/119e/0009c215-1efa266d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s://im0-tub-ru.yandex.net/i?id=34d4924f94b2a2bb4e68307b060e9fa3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shkolnye_pesenki_-_Teper_my_pervoklashki_66279711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055496" y="5805264"/>
            <a:ext cx="656456" cy="6564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551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sun9-66.userapi.com/impg/9Ynx42hPxgfcuciY3QVJbheLBVcYBpLnPJuIGg/CVc64mdxFFw.jpg?size=604x453&amp;quality=96&amp;sign=f9f450ca860550d5657a7468cbb3630f&amp;type=album"/>
          <p:cNvPicPr>
            <a:picLocks noChangeAspect="1" noChangeArrowheads="1"/>
          </p:cNvPicPr>
          <p:nvPr/>
        </p:nvPicPr>
        <p:blipFill>
          <a:blip r:embed="rId2" cstate="print"/>
          <a:srcRect b="13220"/>
          <a:stretch>
            <a:fillRect/>
          </a:stretch>
        </p:blipFill>
        <p:spPr bwMode="auto">
          <a:xfrm>
            <a:off x="0" y="0"/>
            <a:ext cx="9251395" cy="7245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8" name="Picture 4" descr="https://avatars.mds.yandex.net/get-zen_doc/1679483/pub_5d9dd38d34808200af9a315d_5d9dd93b04af1f00b0133bd8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155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Что такое школа? 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https://i0.wp.com/7sisters.ru/wp-content/uploads/2019/04/What-to-do-When-You-Have-a-Big-Fail-in-the-Class.jpg?resize=%2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268760"/>
            <a:ext cx="7974838" cy="53165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p.calameoassets.com/191108191949-9d4895f35be6aec8e42de0f043f076a8/p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324528" cy="6381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s://ds05.infourok.ru/uploads/ex/0882/0006abb9-c15a237d/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s://cdn1.ozone.ru/s3/multimedia-e/c1200/60304111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548680"/>
            <a:ext cx="4896544" cy="59232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s://illan-gifts.ru/api/images/ruchka-stilus-sharikovaia-nash-purpurnyj-440938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48680"/>
            <a:ext cx="7740352" cy="5805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s://spkorzina.ru/files/44a/44ab95913d246bbb93eb9df214107b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32656"/>
            <a:ext cx="6309320" cy="6309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4</Words>
  <Application>Microsoft Office PowerPoint</Application>
  <PresentationFormat>Экран (4:3)</PresentationFormat>
  <Paragraphs>1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Что такое школа?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Kristina</dc:creator>
  <cp:lastModifiedBy>Kristina</cp:lastModifiedBy>
  <cp:revision>5</cp:revision>
  <dcterms:created xsi:type="dcterms:W3CDTF">2021-08-31T09:51:34Z</dcterms:created>
  <dcterms:modified xsi:type="dcterms:W3CDTF">2021-08-31T10:55:50Z</dcterms:modified>
</cp:coreProperties>
</file>