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7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e67d22c6f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e67d22c6f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e67d22c6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e67d22c6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ee67d22c6f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ee67d22c6f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ee67d22c6f_1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ee67d22c6f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ee67d22c6f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ee67d22c6f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ee67d22c6f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ee67d22c6f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6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 flipH="1">
            <a:off x="113100" y="1860000"/>
            <a:ext cx="8917800" cy="3283500"/>
          </a:xfrm>
          <a:prstGeom prst="rect">
            <a:avLst/>
          </a:prstGeom>
          <a:solidFill>
            <a:schemeClr val="lt1"/>
          </a:solidFill>
          <a:ln cap="flat" cmpd="sng" w="2286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520"/>
              <a:t>Государственное бюджетное образовательное учреждение</a:t>
            </a:r>
            <a:r>
              <a:rPr lang="ru" sz="3520"/>
              <a:t> города Москвы ”Инженерно-техническая</a:t>
            </a:r>
            <a:r>
              <a:rPr lang="ru" sz="3520"/>
              <a:t> школа имени дважды Героя Советского Союза П.Р. Поповича”. Дошкольное отделение,ул.Черняховского, 5А.</a:t>
            </a:r>
            <a:endParaRPr sz="3520"/>
          </a:p>
        </p:txBody>
      </p:sp>
      <p:sp>
        <p:nvSpPr>
          <p:cNvPr id="55" name="Google Shape;55;p13"/>
          <p:cNvSpPr txBox="1"/>
          <p:nvPr/>
        </p:nvSpPr>
        <p:spPr>
          <a:xfrm>
            <a:off x="113100" y="269975"/>
            <a:ext cx="8917800" cy="908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>
                <a:solidFill>
                  <a:schemeClr val="dk2"/>
                </a:solidFill>
              </a:rPr>
              <a:t>М</a:t>
            </a:r>
            <a:r>
              <a:rPr lang="ru" sz="2600">
                <a:solidFill>
                  <a:schemeClr val="dk2"/>
                </a:solidFill>
              </a:rPr>
              <a:t>астер-класс по аппликации “Пасхальные куличи”2023г.</a:t>
            </a:r>
            <a:br>
              <a:rPr lang="ru" sz="2500">
                <a:solidFill>
                  <a:schemeClr val="dk2"/>
                </a:solidFill>
              </a:rPr>
            </a:br>
            <a:r>
              <a:rPr lang="ru" sz="2000">
                <a:solidFill>
                  <a:schemeClr val="dk2"/>
                </a:solidFill>
              </a:rPr>
              <a:t>Подготовил и провёл : воспитатель Иванюк Н. В. МЛАДШАЯ ГРУППА</a:t>
            </a:r>
            <a:endParaRPr sz="2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00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 flipH="1">
            <a:off x="9619425" y="1335600"/>
            <a:ext cx="696000" cy="169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300" y="152400"/>
            <a:ext cx="4522199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6675" y="369425"/>
            <a:ext cx="3907348" cy="4390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00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0" y="125"/>
            <a:ext cx="8832300" cy="514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875" y="173150"/>
            <a:ext cx="8927550" cy="45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00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10826925" y="1152475"/>
            <a:ext cx="2159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11082675" y="1152475"/>
            <a:ext cx="28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3075" y="188675"/>
            <a:ext cx="5217901" cy="4954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3338275" cy="484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00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15992225" y="15019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11253175" y="706300"/>
            <a:ext cx="392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800" y="625175"/>
            <a:ext cx="3629025" cy="4251299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7"/>
          <p:cNvSpPr txBox="1"/>
          <p:nvPr/>
        </p:nvSpPr>
        <p:spPr>
          <a:xfrm>
            <a:off x="4802500" y="1733450"/>
            <a:ext cx="3879000" cy="30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Мастер-класс по аппликации во второй младшей группе”Пасхальный кулич”.Нам понадобится:                          -белый картон;                                  -цветной картон;                                     -клей карандаш;                                     - цветные карандаши                              Вырезанные заготовки аккуратно наклеиваем.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00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>
            <a:off x="10528550" y="373975"/>
            <a:ext cx="5228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8"/>
          <p:cNvSpPr txBox="1"/>
          <p:nvPr>
            <p:ph idx="1" type="body"/>
          </p:nvPr>
        </p:nvSpPr>
        <p:spPr>
          <a:xfrm flipH="1">
            <a:off x="11182325" y="0"/>
            <a:ext cx="298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225" y="152400"/>
            <a:ext cx="8368826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6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2149050" y="341000"/>
            <a:ext cx="4845900" cy="6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СПАСИБО ЗА ВНИМАНИЕ!</a:t>
            </a:r>
            <a:endParaRPr/>
          </a:p>
        </p:txBody>
      </p:sp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8525" y="1292975"/>
            <a:ext cx="5999898" cy="3385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