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5" r:id="rId5"/>
    <p:sldId id="263" r:id="rId6"/>
    <p:sldId id="264" r:id="rId7"/>
    <p:sldId id="257" r:id="rId8"/>
    <p:sldId id="260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55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0" y="5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008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57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786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636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289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503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472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778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007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40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409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6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829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2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94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07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91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0ADD366-C379-480B-8AF9-8D875978ED4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243E963-15D8-4F4B-854E-E514815B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1414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388533" y="90312"/>
            <a:ext cx="7179733" cy="317217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УРОК</a:t>
            </a: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21778" y="4763911"/>
            <a:ext cx="5350933" cy="1774799"/>
          </a:xfrm>
        </p:spPr>
        <p:txBody>
          <a:bodyPr>
            <a:normAutofit lnSpcReduction="10000"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ДОБРОТЫ</a:t>
            </a:r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dirty="0"/>
          </a:p>
        </p:txBody>
      </p:sp>
      <p:pic>
        <p:nvPicPr>
          <p:cNvPr id="1028" name="Picture 4" descr="https://sun9-54.userapi.com/cdQckTQ92hjOXKehk0GKqpawolZfDbCQty0TQQ/2cdET81SiR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22" y="2278467"/>
            <a:ext cx="3752323" cy="375232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kartinkin.net/uploads/posts/2021-07/1625203664_55-kartinkin-com-p-den-invalida-fon-krasivie-foni-6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2" t="7669" r="8078" b="7791"/>
          <a:stretch/>
        </p:blipFill>
        <p:spPr bwMode="auto">
          <a:xfrm>
            <a:off x="7028567" y="620934"/>
            <a:ext cx="4471248" cy="353369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77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un9-44.userapi.com/impg/_ZmmNzIlMlvmnqJL1ZaG00FBquKYMtyyuviOzQ/zQT64NMCAI0.jpg?size=807x538&amp;quality=96&amp;sign=d803758d6daa98d54b97ed2546dcbafe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77" y="0"/>
            <a:ext cx="10286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94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3830" y="3657600"/>
            <a:ext cx="2714781" cy="6434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g2.delphi.lv/images/pix/995x521/M4UlJxU1tUs/03ef45cd1e1ce6f159-510622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2" y="322729"/>
            <a:ext cx="11761916" cy="615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80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7156" y="2901244"/>
            <a:ext cx="2061456" cy="13998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gosekspertiza.tatarstan.ru/file/news/4363_n1972897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59" y="0"/>
            <a:ext cx="12223319" cy="687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94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76888" y="3183467"/>
            <a:ext cx="5041723" cy="1117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cdnn21.img.ria.ru/images/96630/04/966300457_0:12:1700:975_600x0_80_0_0_67e44a31fba7bde255b8e9a0061007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93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2932" y="2325511"/>
            <a:ext cx="4375679" cy="19755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niidpo.ru/upload_5/Rabota-logopeda-s-detmi-s-narusheniyami-sluha.-Spetsifika-soderjanie-uslov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219" y="0"/>
            <a:ext cx="102818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4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634/0007ce63-ddc4578e/hello_html_m71a9d9e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783385"/>
            <a:ext cx="11497056" cy="600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182880"/>
            <a:ext cx="12079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Дактильная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азбука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 это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система ручных знаков, соответствующих 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буквам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80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3620" y="3242733"/>
            <a:ext cx="8534400" cy="3615267"/>
          </a:xfrm>
        </p:spPr>
        <p:txBody>
          <a:bodyPr/>
          <a:lstStyle/>
          <a:p>
            <a:endParaRPr lang="ru-RU"/>
          </a:p>
        </p:txBody>
      </p:sp>
      <p:pic>
        <p:nvPicPr>
          <p:cNvPr id="3076" name="Picture 4" descr="https://ds04.infourok.ru/uploads/ex/1211/0009fd20-35ca21c1/img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87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 flipV="1">
            <a:off x="9218612" y="4301067"/>
            <a:ext cx="1397572" cy="13590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phonoteka.org/uploads/posts/2021-05/1619958952_28-phonoteka_org-p-fon-dlya-prezentatsii-pro-invalidov-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4" y="0"/>
            <a:ext cx="109727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2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241</TotalTime>
  <Words>5</Words>
  <Application>Microsoft Office PowerPoint</Application>
  <PresentationFormat>Широкоэкранный</PresentationFormat>
  <Paragraphs>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Century Gothic</vt:lpstr>
      <vt:lpstr>Times New Roman</vt:lpstr>
      <vt:lpstr>Wingdings 3</vt:lpstr>
      <vt:lpstr>Сектор</vt:lpstr>
      <vt:lpstr>        УРОК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 ДОБРОТЫ</dc:title>
  <dc:creator>123</dc:creator>
  <cp:lastModifiedBy>123</cp:lastModifiedBy>
  <cp:revision>13</cp:revision>
  <dcterms:created xsi:type="dcterms:W3CDTF">2021-12-16T21:03:16Z</dcterms:created>
  <dcterms:modified xsi:type="dcterms:W3CDTF">2024-01-06T12:52:55Z</dcterms:modified>
</cp:coreProperties>
</file>