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3" r:id="rId5"/>
    <p:sldId id="267" r:id="rId6"/>
    <p:sldId id="265" r:id="rId7"/>
    <p:sldId id="268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28" y="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00668" y="2420888"/>
            <a:ext cx="7742664" cy="2522217"/>
            <a:chOff x="1115616" y="3056726"/>
            <a:chExt cx="7165477" cy="2657017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3056726"/>
              <a:ext cx="7165477" cy="745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5"/>
              <a:ext cx="5084703" cy="9726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2"/>
                  </a:solidFill>
                  <a:latin typeface="Monotype Corsiva" pitchFamily="66" charset="0"/>
                  <a:cs typeface="Arial" charset="0"/>
                </a:rPr>
                <a:t>Воспитатель Фролова Светлана Александровна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2"/>
                  </a:solidFill>
                  <a:latin typeface="Monotype Corsiva" pitchFamily="66" charset="0"/>
                  <a:cs typeface="Arial" charset="0"/>
                </a:rPr>
                <a:t>МБОУ «СОШ № 29 г. Химки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2"/>
                  </a:solidFill>
                  <a:latin typeface="Monotype Corsiva" pitchFamily="66" charset="0"/>
                  <a:cs typeface="Arial" charset="0"/>
                </a:rPr>
                <a:t>Дошкольное отделение «Страна детства»</a:t>
              </a:r>
              <a:endParaRPr lang="ru-RU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331640" y="3105835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активность </a:t>
            </a: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этапах  организации прогулки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6104"/>
          </a:xfrm>
        </p:spPr>
        <p:txBody>
          <a:bodyPr/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 математические 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улице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377728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Живое предложение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знаю…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 мячом)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 и род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асфальте)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Инсценировки сказок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слуховое восприятие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20888"/>
            <a:ext cx="4038600" cy="370527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Живая неделя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какой формы?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свое место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шагов до предмета?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229600" cy="936104"/>
          </a:xfrm>
        </p:spPr>
        <p:txBody>
          <a:bodyPr/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и 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малой подвижности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2348880"/>
            <a:ext cx="6552728" cy="37772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выбора игр можно использовать программный материал (это те игры,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которые дети играют на музыкальных и физкультурных занятиях).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самые любимые детьми игры.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92280" y="4293096"/>
            <a:ext cx="432048" cy="1833067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8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229600" cy="936104"/>
          </a:xfrm>
        </p:spPr>
        <p:txBody>
          <a:bodyPr/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2348880"/>
            <a:ext cx="6552728" cy="37772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как сделать наблюдение и активным, и интересным, и подвижным?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внедрили прием «Чек лист».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92280" y="4293096"/>
            <a:ext cx="432048" cy="1833067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35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/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 листы 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6984776" cy="470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211960" y="1412776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31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фокус групп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3212976"/>
            <a:ext cx="4038600" cy="2913187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фокус группа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 лист осенний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я увидел на прогулке?»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13732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фокус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</a:p>
          <a:p>
            <a:pPr lvl="0"/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я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сделал на прогулке?»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56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576064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 удобно использовать чек листы?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83568" y="2276872"/>
            <a:ext cx="3812232" cy="377728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Уборка группы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занятию</a:t>
            </a:r>
          </a:p>
          <a:p>
            <a:pPr marL="0" indent="0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Дежурство</a:t>
            </a:r>
          </a:p>
          <a:p>
            <a:pPr marL="0" indent="0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355976" y="2492896"/>
            <a:ext cx="4392488" cy="3633267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в шкафчиках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в центрах активности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новых навыков.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0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115616" y="1700808"/>
            <a:ext cx="7128792" cy="2348715"/>
            <a:chOff x="490688" y="-170760"/>
            <a:chExt cx="8413300" cy="677708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97457" y="-170760"/>
              <a:ext cx="7925152" cy="486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490688" y="3885680"/>
              <a:ext cx="8413300" cy="272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4400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Благодарим за внимание!</a:t>
              </a:r>
              <a:endParaRPr lang="ru-RU" sz="44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83350" y="988953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2229</TotalTime>
  <Words>180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1_Тема Office</vt:lpstr>
      <vt:lpstr>Презентация PowerPoint</vt:lpstr>
      <vt:lpstr>Речевые и математические  игры на улице</vt:lpstr>
      <vt:lpstr>Подвижные игры и  игры малой подвижности</vt:lpstr>
      <vt:lpstr>Наблюдение</vt:lpstr>
      <vt:lpstr>Чек листы </vt:lpstr>
      <vt:lpstr>Работа фокус групп</vt:lpstr>
      <vt:lpstr>Где  удобно использовать чек листы?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57ds5</cp:lastModifiedBy>
  <cp:revision>45</cp:revision>
  <dcterms:created xsi:type="dcterms:W3CDTF">2014-07-06T18:18:01Z</dcterms:created>
  <dcterms:modified xsi:type="dcterms:W3CDTF">2023-09-26T15:39:08Z</dcterms:modified>
</cp:coreProperties>
</file>