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8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13775-4A1E-49F0-8A9B-44889A4A50C0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BF42C-F610-41EE-8D89-DBD07E6613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BF42C-F610-41EE-8D89-DBD07E66131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Шар вписан в цилиндр. Площадь полной поверхности цилиндра равна 18. Найдите площадь поверхности шара.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ege.sdamgia.ru/get_file?id=111576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2160240" cy="2872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Найдите площадь боковой поверхности правильной треугольной призмы, вписанной в цилиндр, радиус основания которого </a:t>
            </a:r>
            <a:r>
              <a:rPr lang="ru-RU" sz="2800" dirty="0" smtClean="0"/>
              <a:t>равен 2</a:t>
            </a:r>
            <a:r>
              <a:rPr lang="ar-AE" sz="2800" dirty="0" smtClean="0"/>
              <a:t>√</a:t>
            </a:r>
            <a:r>
              <a:rPr lang="ru-RU" sz="2800" dirty="0" smtClean="0"/>
              <a:t>3, </a:t>
            </a:r>
            <a:r>
              <a:rPr lang="ru-RU" sz="2800" dirty="0" smtClean="0"/>
              <a:t>а высота равна 2.</a:t>
            </a:r>
            <a:endParaRPr lang="ru-RU" sz="2800" dirty="0"/>
          </a:p>
        </p:txBody>
      </p:sp>
      <p:pic>
        <p:nvPicPr>
          <p:cNvPr id="24578" name="Picture 2" descr="https://ege.sdamgia.ru/get_file?id=139978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2952329" cy="25878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Шар вписан в цилиндр. Площадь поверхности шара равна 111. Найдите площадь полной поверхности цилиндра.</a:t>
            </a:r>
            <a:endParaRPr lang="ru-RU" sz="3200" dirty="0"/>
          </a:p>
        </p:txBody>
      </p:sp>
      <p:pic>
        <p:nvPicPr>
          <p:cNvPr id="21506" name="Picture 2" descr="https://ege.sdamgia.ru/get_file?id=139947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808312" cy="3729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Правильная четырехугольная призма описана около цилиндра, радиус основания и высота которого равны 1. Найдите площадь боковой поверхности призмы.</a:t>
            </a:r>
            <a:endParaRPr lang="ru-RU" sz="2800" dirty="0"/>
          </a:p>
        </p:txBody>
      </p:sp>
      <p:pic>
        <p:nvPicPr>
          <p:cNvPr id="22530" name="Picture 2" descr="https://ege.sdamgia.ru/get_file?id=127028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3796310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Из единичного куба вырезана правильная четырехугольная призма со стороной основания 0,5 и боковым ребром 1. Найдите площадь поверхности оставшейся части куба.</a:t>
            </a:r>
            <a:endParaRPr lang="ru-RU" sz="2800" dirty="0"/>
          </a:p>
        </p:txBody>
      </p:sp>
      <p:pic>
        <p:nvPicPr>
          <p:cNvPr id="14338" name="Picture 2" descr="https://ege.sdamgia.ru/get_file?id=111614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492896"/>
            <a:ext cx="2890105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Вершина </a:t>
            </a:r>
            <a:r>
              <a:rPr lang="ru-RU" sz="3200" i="1" dirty="0" smtClean="0"/>
              <a:t>A</a:t>
            </a:r>
            <a:r>
              <a:rPr lang="ru-RU" sz="3200" dirty="0" smtClean="0"/>
              <a:t> куба </a:t>
            </a:r>
            <a:r>
              <a:rPr lang="ru-RU" sz="3200" dirty="0" smtClean="0"/>
              <a:t>с </a:t>
            </a:r>
            <a:r>
              <a:rPr lang="ru-RU" sz="3200" dirty="0" smtClean="0"/>
              <a:t>ребром 1,6 является центром сферы, проходящей через точку </a:t>
            </a:r>
            <a:r>
              <a:rPr lang="ru-RU" sz="3200" i="1" dirty="0" smtClean="0"/>
              <a:t>A</a:t>
            </a:r>
            <a:r>
              <a:rPr lang="ru-RU" sz="3200" baseline="-25000" dirty="0" smtClean="0"/>
              <a:t>1</a:t>
            </a:r>
            <a:r>
              <a:rPr lang="ru-RU" sz="3200" dirty="0" smtClean="0"/>
              <a:t>. Найдите площадь </a:t>
            </a:r>
            <a:r>
              <a:rPr lang="ru-RU" sz="3200" i="1" dirty="0" smtClean="0"/>
              <a:t>S</a:t>
            </a:r>
            <a:r>
              <a:rPr lang="ru-RU" sz="3200" dirty="0" smtClean="0"/>
              <a:t> части сферы, содержащейся внутри куба. В ответе запишите величину </a:t>
            </a:r>
            <a:r>
              <a:rPr lang="en-US" sz="3200" dirty="0" smtClean="0"/>
              <a:t>S/</a:t>
            </a:r>
            <a:r>
              <a:rPr lang="el-GR" sz="3200" dirty="0" smtClean="0"/>
              <a:t>π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5362" name="Picture 2" descr="https://ege.sdamgia.ru/get_file?id=139956&amp;png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80928"/>
            <a:ext cx="3188662" cy="3168352"/>
          </a:xfrm>
          <a:prstGeom prst="rect">
            <a:avLst/>
          </a:prstGeom>
          <a:noFill/>
        </p:spPr>
      </p:pic>
      <p:pic>
        <p:nvPicPr>
          <p:cNvPr id="15364" name="Picture 4" descr="https://ege.sdamgia.ru/get_file?id=401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708920"/>
            <a:ext cx="3851920" cy="3796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Середина ребра куба со стороной 1,9 является центром шара радиуса 0,95. Найдите площадь </a:t>
            </a:r>
            <a:r>
              <a:rPr lang="ru-RU" sz="2800" i="1" dirty="0" smtClean="0"/>
              <a:t>S</a:t>
            </a:r>
            <a:r>
              <a:rPr lang="ru-RU" sz="2800" dirty="0" smtClean="0"/>
              <a:t> части поверхности шара, лежащей внутри куба. В ответе запишите </a:t>
            </a:r>
            <a:endParaRPr lang="ru-RU" sz="2800" dirty="0"/>
          </a:p>
        </p:txBody>
      </p:sp>
      <p:pic>
        <p:nvPicPr>
          <p:cNvPr id="16386" name="Picture 2" descr="https://ege.sdamgia.ru/get_file?id=139958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297525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Площадь поверхности тетраэдра равна 12. Найдите площадь поверхности многогранника, вершинами которого являются середины рёбер данного тетраэдра.</a:t>
            </a:r>
            <a:endParaRPr lang="ru-RU" sz="2800" dirty="0"/>
          </a:p>
        </p:txBody>
      </p:sp>
      <p:pic>
        <p:nvPicPr>
          <p:cNvPr id="17410" name="Picture 2" descr="https://ege.sdamgia.ru/get_file?id=113115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265145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Правильная четырехугольная призма описана около цилиндра, радиус основания которого равен 2. Площадь боковой поверхности призмы равна 48. Найдите высоту цилиндра.</a:t>
            </a:r>
            <a:endParaRPr lang="ru-RU" sz="3200" dirty="0"/>
          </a:p>
        </p:txBody>
      </p:sp>
      <p:pic>
        <p:nvPicPr>
          <p:cNvPr id="18434" name="Picture 2" descr="https://ege.sdamgia.ru/get_file?id=139976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2348880"/>
            <a:ext cx="2164825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Около конуса описана сфера (</a:t>
            </a:r>
            <a:r>
              <a:rPr lang="ru-RU" sz="2800" dirty="0" err="1" smtClean="0"/>
              <a:t>сфера</a:t>
            </a:r>
            <a:r>
              <a:rPr lang="ru-RU" sz="2800" dirty="0" smtClean="0"/>
              <a:t> содержит окружность основания конуса и его вершину). Центр сферы находится в центре основания конуса. Образующая конуса равна </a:t>
            </a:r>
            <a:r>
              <a:rPr lang="ru-RU" sz="2800" dirty="0" smtClean="0"/>
              <a:t>7</a:t>
            </a:r>
            <a:r>
              <a:rPr lang="ar-AE" sz="2800" dirty="0" smtClean="0"/>
              <a:t>√</a:t>
            </a:r>
            <a:r>
              <a:rPr lang="ru-RU" sz="2800" dirty="0" smtClean="0"/>
              <a:t>2.   Найдите </a:t>
            </a:r>
            <a:r>
              <a:rPr lang="ru-RU" sz="2800" dirty="0" smtClean="0"/>
              <a:t>радиус сферы.</a:t>
            </a:r>
            <a:endParaRPr lang="ru-RU" sz="2800" dirty="0"/>
          </a:p>
        </p:txBody>
      </p:sp>
      <p:pic>
        <p:nvPicPr>
          <p:cNvPr id="19458" name="Picture 2" descr="https://ege.sdamgia.ru/get_file?id=139975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280831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Около конуса описана сфера (</a:t>
            </a:r>
            <a:r>
              <a:rPr lang="ru-RU" sz="2800" dirty="0" err="1" smtClean="0"/>
              <a:t>сфера</a:t>
            </a:r>
            <a:r>
              <a:rPr lang="ru-RU" sz="2800" dirty="0" smtClean="0"/>
              <a:t> содержит окружность основания конуса и его вершину). Центр сферы находится в центре основания конуса. Радиус сферы равен </a:t>
            </a:r>
            <a:r>
              <a:rPr lang="ru-RU" sz="2800" dirty="0" smtClean="0"/>
              <a:t>28</a:t>
            </a:r>
            <a:r>
              <a:rPr lang="ar-AE" sz="2800" dirty="0" smtClean="0"/>
              <a:t>√</a:t>
            </a:r>
            <a:r>
              <a:rPr lang="ru-RU" sz="2800" dirty="0" smtClean="0"/>
              <a:t>2 Найдите </a:t>
            </a:r>
            <a:r>
              <a:rPr lang="ru-RU" sz="2800" dirty="0" smtClean="0"/>
              <a:t>образующую конуса.</a:t>
            </a:r>
            <a:endParaRPr lang="ru-RU" sz="2800" dirty="0"/>
          </a:p>
        </p:txBody>
      </p:sp>
      <p:pic>
        <p:nvPicPr>
          <p:cNvPr id="20482" name="Picture 2" descr="https://ege.sdamgia.ru/get_file?id=139975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3240360" cy="324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Найдите площадь боковой поверхности правильной треугольной призмы, описанной около цилиндра, радиус основания которого равен </a:t>
            </a:r>
            <a:r>
              <a:rPr lang="ar-AE" sz="2800" dirty="0" smtClean="0"/>
              <a:t>√</a:t>
            </a:r>
            <a:r>
              <a:rPr lang="ru-RU" sz="2800" dirty="0" smtClean="0"/>
              <a:t>3,  а </a:t>
            </a:r>
            <a:r>
              <a:rPr lang="ru-RU" sz="2800" dirty="0" smtClean="0"/>
              <a:t>высота равна 2.</a:t>
            </a:r>
            <a:endParaRPr lang="ru-RU" sz="2800" dirty="0"/>
          </a:p>
        </p:txBody>
      </p:sp>
      <p:pic>
        <p:nvPicPr>
          <p:cNvPr id="23554" name="Picture 2" descr="https://ege.sdamgia.ru/get_file?id=90838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988840"/>
            <a:ext cx="3497531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294</Words>
  <Application>Microsoft Office PowerPoint</Application>
  <PresentationFormat>Экран (4:3)</PresentationFormat>
  <Paragraphs>13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Шар вписан в цилиндр. Площадь полной поверхности цилиндра равна 18. Найдите площадь поверхности шара.</vt:lpstr>
      <vt:lpstr>Из единичного куба вырезана правильная четырехугольная призма со стороной основания 0,5 и боковым ребром 1. Найдите площадь поверхности оставшейся части куба.</vt:lpstr>
      <vt:lpstr>Вершина A куба с ребром 1,6 является центром сферы, проходящей через точку A1. Найдите площадь S части сферы, содержащейся внутри куба. В ответе запишите величину S/π.</vt:lpstr>
      <vt:lpstr>Середина ребра куба со стороной 1,9 является центром шара радиуса 0,95. Найдите площадь S части поверхности шара, лежащей внутри куба. В ответе запишите </vt:lpstr>
      <vt:lpstr>Площадь поверхности тетраэдра равна 12. Найдите площадь поверхности многогранника, вершинами которого являются середины рёбер данного тетраэдра.</vt:lpstr>
      <vt:lpstr>Правильная четырехугольная призма описана около цилиндра, радиус основания которого равен 2. Площадь боковой поверхности призмы равна 48. Найдите высоту цилиндра.</vt:lpstr>
      <vt:lpstr>Около конуса описана сфера (сфера содержит окружность основания конуса и его вершину). Центр сферы находится в центре основания конуса. Образующая конуса равна 7√2.   Найдите радиус сферы.</vt:lpstr>
      <vt:lpstr>Около конуса описана сфера (сфера содержит окружность основания конуса и его вершину). Центр сферы находится в центре основания конуса. Радиус сферы равен 28√2 Найдите образующую конуса.</vt:lpstr>
      <vt:lpstr>Найдите площадь боковой поверхности правильной треугольной призмы, описанной около цилиндра, радиус основания которого равен √3,  а высота равна 2.</vt:lpstr>
      <vt:lpstr>Найдите площадь боковой поверхности правильной треугольной призмы, вписанной в цилиндр, радиус основания которого равен 2√3, а высота равна 2.</vt:lpstr>
      <vt:lpstr>Шар вписан в цилиндр. Площадь поверхности шара равна 111. Найдите площадь полной поверхности цилиндра.</vt:lpstr>
      <vt:lpstr>Правильная четырехугольная призма описана около цилиндра, радиус основания и высота которого равны 1. Найдите площадь боковой поверхности призмы.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 вписан в цилиндр. Площадь полной поверхности цилиндра равна 18. Найдите площадь поверхности шара.</dc:title>
  <dc:creator>Ирина Объедкова</dc:creator>
  <cp:lastModifiedBy>Ирина Объедкова</cp:lastModifiedBy>
  <cp:revision>8</cp:revision>
  <dcterms:created xsi:type="dcterms:W3CDTF">2023-12-06T15:16:59Z</dcterms:created>
  <dcterms:modified xsi:type="dcterms:W3CDTF">2023-12-06T16:35:08Z</dcterms:modified>
</cp:coreProperties>
</file>