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e67ba6cbf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e67ba6cbf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e67ba6cbf_3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e67ba6cbf_3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e67ba6cbf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ee67ba6cbf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ee67ba6cbf_3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ee67ba6cbf_3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e67ba6cbf_3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e67ba6cbf_3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e67ba6cbf_3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ee67ba6cbf_3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74EA7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113100" y="1860000"/>
            <a:ext cx="8917800" cy="3283500"/>
          </a:xfrm>
          <a:prstGeom prst="rect">
            <a:avLst/>
          </a:prstGeom>
          <a:solidFill>
            <a:srgbClr val="8E7CC3"/>
          </a:solidFill>
          <a:ln cap="flat" cmpd="sng" w="2286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отделение,ул.Черняховского, 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0"/>
            <a:ext cx="8917800" cy="170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М</a:t>
            </a:r>
            <a:r>
              <a:rPr lang="ru" sz="2600">
                <a:solidFill>
                  <a:schemeClr val="dk2"/>
                </a:solidFill>
              </a:rPr>
              <a:t>астер-класс  пластилинография коллективная работа ”Российский флаг”, посвящённое  празднованию Дня Народного единства.</a:t>
            </a:r>
            <a:br>
              <a:rPr lang="ru" sz="2500">
                <a:solidFill>
                  <a:schemeClr val="dk2"/>
                </a:solidFill>
              </a:rPr>
            </a:br>
            <a:r>
              <a:rPr lang="ru" sz="2000">
                <a:solidFill>
                  <a:schemeClr val="dk2"/>
                </a:solidFill>
              </a:rPr>
              <a:t>Подготовил и провёл : воспитатель Иванюк Н. В. средняя группа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0" y="0"/>
            <a:ext cx="9144000" cy="50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125" y="170500"/>
            <a:ext cx="8619176" cy="48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511500"/>
            <a:ext cx="8520600" cy="1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74" y="0"/>
            <a:ext cx="3624527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3900" y="0"/>
            <a:ext cx="54900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1" y="0"/>
            <a:ext cx="4764300" cy="45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15076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5075" y="0"/>
            <a:ext cx="40100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75" y="255750"/>
            <a:ext cx="8520600" cy="451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70500"/>
            <a:ext cx="8653800" cy="43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850" y="170500"/>
            <a:ext cx="8781651" cy="470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73675" y="780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2800"/>
            <a:ext cx="8520600" cy="426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