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8" r:id="rId6"/>
    <p:sldId id="261" r:id="rId7"/>
    <p:sldId id="269" r:id="rId8"/>
    <p:sldId id="270" r:id="rId9"/>
    <p:sldId id="271" r:id="rId10"/>
    <p:sldId id="272" r:id="rId11"/>
    <p:sldId id="273" r:id="rId12"/>
    <p:sldId id="278" r:id="rId13"/>
    <p:sldId id="277" r:id="rId14"/>
    <p:sldId id="280" r:id="rId15"/>
    <p:sldId id="279" r:id="rId16"/>
    <p:sldId id="260" r:id="rId17"/>
    <p:sldId id="274" r:id="rId18"/>
    <p:sldId id="276" r:id="rId19"/>
    <p:sldId id="263" r:id="rId20"/>
    <p:sldId id="281" r:id="rId21"/>
    <p:sldId id="265" r:id="rId22"/>
    <p:sldId id="267" r:id="rId23"/>
    <p:sldId id="266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4676" autoAdjust="0"/>
  </p:normalViewPr>
  <p:slideViewPr>
    <p:cSldViewPr snapToGrid="0">
      <p:cViewPr varScale="1">
        <p:scale>
          <a:sx n="83" d="100"/>
          <a:sy n="83" d="100"/>
        </p:scale>
        <p:origin x="-73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4CB410-5F9C-46A4-A353-055AC3123190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3F613-97CF-4FDB-A4B9-5901D9463E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359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3F613-97CF-4FDB-A4B9-5901D9463EBB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485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67" y="0"/>
            <a:ext cx="12192001" cy="70442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737870" y="428978"/>
            <a:ext cx="10897870" cy="618630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4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Хьехарсахьтан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ц1е:</a:t>
            </a:r>
          </a:p>
          <a:p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Саид </a:t>
            </a:r>
            <a:r>
              <a:rPr lang="ru-RU" sz="4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Бадуев</a:t>
            </a: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«Лам</a:t>
            </a: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040" y="2095500"/>
            <a:ext cx="10464800" cy="4284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3825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5209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788670" y="931456"/>
            <a:ext cx="10744200" cy="563231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5. 30 – г1а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шераш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дуьйлалучу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муьрехь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Бадуев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Саь1ила 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йуххера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уьйр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аттийна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кхоллалуш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йолчу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Нохчийн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драматически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театраца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Коьрта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долчу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декъана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ъоман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репертуар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Бадуевн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произведенех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лаьтташ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хилла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Бадуевс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йазйинчу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пьесийн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ц1ерш х1орш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йу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«Дайн 1едал», «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Гуттар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хуьлу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моллина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мовлид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Марха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де», «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Большевикийн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хьалхара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б1аьсте», «Политотдел», «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Ламанаш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хийцало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Дашо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1ам», «Ца1ебина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зудайалор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«Ц1ен г1ап»,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кхийерш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Йаздархочун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кхийолу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произведенеш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санна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шуьйра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тематика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йолуш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йу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цуьнан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драматурги а. </a:t>
            </a:r>
          </a:p>
          <a:p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Йуьртбахам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керлачу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т1ег1ане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баккхарехьа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ахархоша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латтийна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къийсам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гойту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драматурго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пьесашкахь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Къоначу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балха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т1ехь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жигара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дакъа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лаьцна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1аш,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гоьваьлла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драматург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хиларе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къоман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куьйгалхо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хилла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Саь1ид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Бадуев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1938 – чу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шеран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йуьххьехь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кхолларалло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зазадаккхаран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муьрехь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бехк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гуьнахь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доцуш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лоцу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йаздархо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оццу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шеран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14 – чу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февралехь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лаьцначохь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кхалхар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хуьлу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цуьнан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7916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2694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TextBox 1"/>
          <p:cNvSpPr txBox="1"/>
          <p:nvPr/>
        </p:nvSpPr>
        <p:spPr>
          <a:xfrm>
            <a:off x="563880" y="457200"/>
            <a:ext cx="11060430" cy="661719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«Лам» байт т1ехь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болх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бар.</a:t>
            </a:r>
          </a:p>
          <a:p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36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Хьехархочун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Шех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схьадолучу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маь1ница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тахана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мехала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йу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«Лам»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ц1е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йолу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байт. 1аламан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исбаьхьаллех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лабцна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йу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байт,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амма</a:t>
            </a:r>
            <a:endParaRPr lang="ru-RU" sz="32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1аламан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исбаьхьалла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гайтина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ца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1а поэт, 1алам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лардан</a:t>
            </a:r>
            <a:endParaRPr lang="ru-RU" sz="32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дезаш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хилар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ч1аг1до байта т1ехь.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Дукха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ни1маташ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долуш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хазнех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дуьзна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исбаьхьа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1алам,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амма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цуьнан</a:t>
            </a:r>
            <a:endParaRPr lang="ru-RU" sz="32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исбаьхьалла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экама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йу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иза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кхоьру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къаьхка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шаьш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говза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шаьш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говза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шаьш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1алам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тодийр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алссам</a:t>
            </a:r>
            <a:endParaRPr lang="ru-RU" sz="32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пайдехьа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хуьлчу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кепара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хуьйцура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аьлла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адамаш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тохаделча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ламано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2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Говзаллех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кхоьруш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Гонахара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г1о </a:t>
            </a:r>
            <a:r>
              <a:rPr lang="ru-RU" sz="32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доьху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768699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15722" y="398562"/>
            <a:ext cx="11160556" cy="612475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 1аламехь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дерриг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 дика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хила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деззара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хийцина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тода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дезаш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х1умма а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дац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1аламе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лало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шена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т1екхийдар, </a:t>
            </a: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хийцамаш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бан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г1ертар. 1аламера ни1маташ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талха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деш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цунна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деш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схьаэца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деза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Керлачу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говзаллица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1алам </a:t>
            </a: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хуьйцуш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цунах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пайдаоьцур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аьлла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«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говзанча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карахь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лом</a:t>
            </a: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ловзош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араваьлча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цунна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дуьхьал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довлу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дерриге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1аламаташ:</a:t>
            </a: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шовданаш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хьаннаш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акхарой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сийна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стигланаш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мархаш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дог1а, </a:t>
            </a: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йуькъа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хотеш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Амма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х1етте а,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ойла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йина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собаре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хилла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йуха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йала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дагахь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йац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керла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говзалла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Майра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йу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1аламца.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тешна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йу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шен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хаарех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шен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ницкъах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Шен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таронаш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хета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цунна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1алам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карадерзо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ломах а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тасало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8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06525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71500" y="366623"/>
            <a:ext cx="11155680" cy="612475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керлачу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говзалло</a:t>
            </a:r>
            <a:endParaRPr lang="ru-RU" sz="28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Собар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ца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до,</a:t>
            </a:r>
          </a:p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Керла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говзалла</a:t>
            </a:r>
            <a:endParaRPr lang="ru-RU" sz="28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Цу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кхерамех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ца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кхоьру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Вайн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говзалла</a:t>
            </a:r>
            <a:endParaRPr lang="ru-RU" sz="28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Цунах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тасайала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йу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т1ера!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«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Керлачу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говзаллица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1алам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карадерзадо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бохуш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«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вайн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говза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говзалла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цунах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тасайелча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гонахарчу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1аламна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деш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хилар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цунна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бохам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бахьаш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хилар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гучудолу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байта т1ехь.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Оцу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байтана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дуьххьара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зорбатоьхначу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хенахь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д1адахнчу 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б1ешеран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 – чу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шерашкахь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цуьнан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маь1на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мухха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деш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хиллехь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башха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исбаьхьаллица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кхелина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йацахь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а,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тахана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къеггина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гуш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Бадуев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Саь1идан «Лам» байт 1аламна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цадаран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лардаран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1алашдан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дезаран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ойла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йойтуш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хилар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0184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2240" y="1"/>
            <a:ext cx="12334240" cy="68579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447502" y="520511"/>
            <a:ext cx="11154755" cy="581697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Хьехархочо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д1айоьшу байт «Лам».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Хил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дехьа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хьаннашкахь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Лурбоьлла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х1оьтти лам</a:t>
            </a:r>
          </a:p>
          <a:p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Олхазарш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дека,                                  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Шена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гонахарчу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уьйрашца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Цу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ламанан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хотешкахь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Говзанча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карахь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лом</a:t>
            </a:r>
          </a:p>
          <a:p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Акхарой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уг1у.                                     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Ловзош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дуьхьалх1отторца.</a:t>
            </a:r>
          </a:p>
          <a:p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Хьаннел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дехьа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лаьмнашкахь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Гонахарчу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шийлачу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шовданаша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акхарой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тийжа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                            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Т1епаза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 т1елеци,</a:t>
            </a:r>
          </a:p>
          <a:p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Цу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ламан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ю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бердашкахь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Цу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йуькъачу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хьаннаша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Майра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леча ц1ийза.                          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Акхарой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лехка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магий.  </a:t>
            </a:r>
          </a:p>
          <a:p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Ламано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шен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кийрахь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Сийначу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стигланаша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хазнаш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1уьйшу,                              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Мархашка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кхайкхар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тоди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буьзна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хазнех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Йуькъачу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мархаша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Стигалан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1аьршашка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хьоьжу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      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Дог1а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делхор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ч1аг1ди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5322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05460" y="415290"/>
            <a:ext cx="11181080" cy="612475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К1оргачу 1аннаша</a:t>
            </a:r>
          </a:p>
          <a:p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Дохк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кхаба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дели.</a:t>
            </a:r>
          </a:p>
          <a:p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Йуькъачу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хотеша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Лаьхьий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ц1ийзор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шаьш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эли.</a:t>
            </a:r>
          </a:p>
          <a:p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Массо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 аг1ор г1о</a:t>
            </a:r>
          </a:p>
          <a:p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Лекачу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ламана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до.</a:t>
            </a:r>
          </a:p>
          <a:p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Керла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говзалла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Цу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кхерамех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кхоьру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Вайн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говза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говзалла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Цунах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тасайала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йу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т1ера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21872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2994660" y="366623"/>
            <a:ext cx="8938260" cy="4647426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1амийнарг т1еч1аг1дар.</a:t>
            </a: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ru-RU" sz="36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Хаттарш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514350" indent="-514350">
              <a:buAutoNum type="arabicPeriod"/>
            </a:pP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Муха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хийти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шуна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х1ара байт?</a:t>
            </a:r>
          </a:p>
          <a:p>
            <a:pPr marL="514350" indent="-514350">
              <a:buAutoNum type="arabicPeriod"/>
            </a:pP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Ломан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сурт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муха х1оттийна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авторо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514350" indent="-514350">
              <a:buAutoNum type="arabicPeriod"/>
            </a:pP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Керла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говзалла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ломах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тасайала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йу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т1ера»</a:t>
            </a:r>
          </a:p>
          <a:p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бохучух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муха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кхета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шу,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дийца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 startAt="4"/>
            </a:pP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Муьлхачу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исбаьхьаллин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суртх1отторан </a:t>
            </a:r>
          </a:p>
          <a:p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г1ирсех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пайда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эцна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авторо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шен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байтехь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Схьалаха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уьш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727294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182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8323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1277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0396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9467" y="3589867"/>
            <a:ext cx="2370666" cy="272626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6080" y="419768"/>
            <a:ext cx="10713382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</a:t>
            </a:r>
            <a:r>
              <a:rPr lang="ru-RU" sz="4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Урокан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жам1 дар.</a:t>
            </a:r>
          </a:p>
          <a:p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Муьлха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1амийна </a:t>
            </a:r>
            <a:r>
              <a:rPr lang="ru-RU" sz="4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вай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тахана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Муха </a:t>
            </a:r>
            <a:r>
              <a:rPr lang="ru-RU" sz="4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хийти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шуна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байт?</a:t>
            </a:r>
          </a:p>
          <a:p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Йалайе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1алам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бохучу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дашна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9128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74" y="-118534"/>
            <a:ext cx="12192000" cy="697653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2540" y="3726180"/>
            <a:ext cx="3011593" cy="26576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4320" y="110334"/>
            <a:ext cx="11629813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1алашонаш.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1аморан: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дешархойн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хаарш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зер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1амийнарг </a:t>
            </a:r>
          </a:p>
          <a:p>
            <a:r>
              <a:rPr lang="ru-RU" sz="3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карладаккхар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r>
              <a:rPr lang="ru-RU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хиоран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Бадуев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Саь1идан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дахар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а,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кхолларалла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  <a:p>
            <a:r>
              <a:rPr lang="ru-RU" sz="3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йовзийтар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Бадуев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Саь1ид –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нохчийн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исбаьхьаллин</a:t>
            </a:r>
            <a:endParaRPr lang="ru-RU" sz="3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литературан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бухбиллархо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хилар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дийцар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а,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хаийтар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а,</a:t>
            </a:r>
          </a:p>
          <a:p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«Лам»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байтан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чулацам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бовзийтар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хетам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кхиоран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нохчийн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йаздархошка</a:t>
            </a:r>
            <a:endParaRPr lang="ru-RU" sz="3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болу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безам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к1аргбар. </a:t>
            </a:r>
          </a:p>
          <a:p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47111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800" y="20320"/>
            <a:ext cx="12192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934720" y="579120"/>
            <a:ext cx="6477799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1алам.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Хаза,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тамашийна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1алашдо,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самукъадоккху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оьшу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1алам - Дала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вайна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делла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ни1мат.</a:t>
            </a:r>
          </a:p>
          <a:p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Дахар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720" y="3656588"/>
            <a:ext cx="10220960" cy="253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2583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040" y="4240947"/>
            <a:ext cx="2763520" cy="2286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56628" y="1257300"/>
            <a:ext cx="5478744" cy="280076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4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йар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Суна </a:t>
            </a:r>
            <a:r>
              <a:rPr lang="ru-RU" sz="4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хии</a:t>
            </a: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Суна </a:t>
            </a:r>
            <a:r>
              <a:rPr lang="ru-RU" sz="4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хазахийти</a:t>
            </a: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Со </a:t>
            </a:r>
            <a:r>
              <a:rPr lang="ru-RU" sz="4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ца</a:t>
            </a: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кхийти</a:t>
            </a: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63858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TextBox 1"/>
          <p:cNvSpPr txBox="1"/>
          <p:nvPr/>
        </p:nvSpPr>
        <p:spPr>
          <a:xfrm>
            <a:off x="5257800" y="708660"/>
            <a:ext cx="457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91740" y="115967"/>
            <a:ext cx="98755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Ц1ахь </a:t>
            </a:r>
            <a:r>
              <a:rPr lang="ru-RU" sz="4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кхочушдан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дезарг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1амайо Саь1ид </a:t>
            </a:r>
            <a:r>
              <a:rPr lang="ru-RU" sz="4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Бадуевн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кхолларалла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2. «Лам» байт </a:t>
            </a:r>
            <a:r>
              <a:rPr lang="ru-RU" sz="4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дагахь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1амо.</a:t>
            </a:r>
          </a:p>
          <a:p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8228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TextBox 1"/>
          <p:cNvSpPr txBox="1"/>
          <p:nvPr/>
        </p:nvSpPr>
        <p:spPr>
          <a:xfrm>
            <a:off x="777240" y="1028700"/>
            <a:ext cx="8332794" cy="769441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44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Массарна</a:t>
            </a:r>
            <a:r>
              <a:rPr lang="ru-RU" sz="4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 </a:t>
            </a:r>
            <a:r>
              <a:rPr lang="ru-RU" sz="44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даггара</a:t>
            </a:r>
            <a:r>
              <a:rPr lang="ru-RU" sz="4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баркалла</a:t>
            </a:r>
            <a:r>
              <a:rPr lang="ru-RU" sz="4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!!!</a:t>
            </a:r>
            <a:endParaRPr lang="ru-RU" sz="4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0656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TextBox 1"/>
          <p:cNvSpPr txBox="1"/>
          <p:nvPr/>
        </p:nvSpPr>
        <p:spPr>
          <a:xfrm>
            <a:off x="659130" y="1187873"/>
            <a:ext cx="7847020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4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Догдаийтаран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мур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Ира </a:t>
            </a:r>
            <a:r>
              <a:rPr lang="ru-RU" sz="40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дешнаш</a:t>
            </a: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4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Жимчохь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дуьненах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кхета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хьажа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ru-RU" sz="40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4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оккхало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кхетийча</a:t>
            </a:r>
            <a:endParaRPr lang="ru-RU" sz="4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4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аха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т1аьхьавуьсу.</a:t>
            </a:r>
          </a:p>
          <a:p>
            <a:endPara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Дег1ан </a:t>
            </a:r>
            <a:r>
              <a:rPr lang="ru-RU" sz="4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лаамашна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дуьрста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таса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ru-RU" sz="40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4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икчу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г1иллакхна </a:t>
            </a:r>
            <a:r>
              <a:rPr lang="ru-RU" sz="4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некъ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лаха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1839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TextBox 1"/>
          <p:cNvSpPr txBox="1"/>
          <p:nvPr/>
        </p:nvSpPr>
        <p:spPr>
          <a:xfrm>
            <a:off x="413450" y="610136"/>
            <a:ext cx="11473750" cy="624786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Дешархойн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долчу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хаарийн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актуализаци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йаран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мур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Ц1ахь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1амийнарг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хотту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Муьлхачу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заманахь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хилла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г1уллакхаш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повестехь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дуьйцурш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Муьлхачу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социальни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тобанашна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йуккъехь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д1абоьду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къийсам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Хонмурд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а,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цуьнан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доьзал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муьлхачу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социальни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тобанан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нах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Муха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церан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1ер –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дахар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 Х1ун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нах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Куулдевиччий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Мирзий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царна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т1аьхьабозуршший?</a:t>
            </a: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 Муха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къуьйсу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къинхьегамхоша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шайн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парг1ато, стенах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гучудолу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Бано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а,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Залуба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шайца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адамалла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йолуш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оьзда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ши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стаг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хилар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муха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билгалдолу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Кулдевичан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а,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Мирзин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йамартлоно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х1ун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бохам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бохьу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Хонмурдан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доьзало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 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Йаздархо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56249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056533" cy="68579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5760" y="711200"/>
            <a:ext cx="6461760" cy="44907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TextBox 1"/>
          <p:cNvSpPr txBox="1"/>
          <p:nvPr/>
        </p:nvSpPr>
        <p:spPr>
          <a:xfrm>
            <a:off x="3149600" y="5201920"/>
            <a:ext cx="59740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Бадуев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Саь1ид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Сулейманович</a:t>
            </a:r>
            <a:endParaRPr lang="ru-RU" sz="3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(1904 – 1943) 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42422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705231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TextBox 1"/>
          <p:cNvSpPr txBox="1"/>
          <p:nvPr/>
        </p:nvSpPr>
        <p:spPr>
          <a:xfrm>
            <a:off x="661418" y="846667"/>
            <a:ext cx="10869164" cy="544764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Керла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коьчал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йовзийтар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Бадуев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Саьид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Салихь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Сулейманович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нохчийн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исбаьхьаллин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бухбиллархо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вина 1903 –чу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шеран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28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августехь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Соьлжа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Г1алахь.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Йаздархочун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да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Бадуев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Сулейман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Хьалха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Мартант1ера</a:t>
            </a:r>
          </a:p>
          <a:p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схьабевллачу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совдегарх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вара.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Оьрсийн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японийн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т1амехь (1904 – 1905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шш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дакъалоцуш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хилла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Нана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Укаева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Зайбат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Йоккхачу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Атаг1ара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йара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К1ентан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бералла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д1айахна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Соьлжа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Г1алахь а,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Хьалха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Мартант1ехь а. </a:t>
            </a:r>
          </a:p>
          <a:p>
            <a:r>
              <a:rPr lang="ru-RU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укха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гергара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нах бара Бадуевг1еран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Хьалха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Мартант1ехь.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дехой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болчу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Хьалха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Мартант1е,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ненахой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бехачу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Йоккхачу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Атаг1а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кест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кестта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вог1уш а,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йеххачу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хенахь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1аш а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хиллачу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к1анта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хазахеташ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ладийг1ина </a:t>
            </a:r>
          </a:p>
          <a:p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йуьртахоша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исбаьхьа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олучу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иллешка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дуьйцучу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туьйранашка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ширачу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хабаршка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мехкарийн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эшаршка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Халкъан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исбаьхьаллин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дешан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марзо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беран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хенахь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йевзина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цунна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барта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кхолларалла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гутаренна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йезайелла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12714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792479" y="797510"/>
            <a:ext cx="1060704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Соьлжа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Г1аларчу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реальни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училище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деша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д1авелира Саь1ид –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Салихь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дас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Ойла т1ейаххийтина,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лерина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доьшуш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накъосташна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йуккъехь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к1еда –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мерза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волуш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а,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дешаршна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т1ера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хиларца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билгалвелира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Къаьсттина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дукхайезара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цунна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исбаьхьаллин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литература. Т1евирзина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1амайора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цо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оьрсийн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классически литература.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Хинволчу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йаздархочунна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1аламат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пайдехьа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дара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сийлахь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йоккха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оьрсийн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литература, культура </a:t>
            </a:r>
          </a:p>
          <a:p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йовзар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Ц1аьххьана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бохам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беара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Бадуевг1еран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доьзале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Оьрсийн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японийн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т1амехь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йина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чевнаш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йухаметтахйевлла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1914 – чу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шарахь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етроградехь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кхелхира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доьзалан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да Сулейман. </a:t>
            </a:r>
            <a:r>
              <a:rPr lang="ru-RU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ьалха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Мартант1ехь д1авоьллира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Ворх1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бераца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йисира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нана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Хала дара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байлахь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бисначу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доьзална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Соьлжа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–Г1аларчу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реальни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училищехь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дешар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мехах дара.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хеннахь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мах д1абалаза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бисча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дешарх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йукъахвоккхура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Иштта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дешаран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шо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чекхдала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цхьа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бутт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биснера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хинволу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йаздархо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реальни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училищера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д1авоккхуш.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01057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6190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810492" y="852054"/>
            <a:ext cx="10630938" cy="526297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Саь1ид –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Салихь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шайн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доьзалехь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баккхийчарах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вара ,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цунна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т1ехь дара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кегийчеран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терго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йар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балха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вахара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1922 – чу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шарахь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Владикавказехь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кооперативни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курсаш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чекхйехира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цо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цул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т1аьхьа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цхьана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муьрехь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товароведан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болх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бира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Саь1идан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ойла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кхечанхьа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г1ертара.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халкъ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серлонга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доккхучу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балха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т1ехь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дакъалацар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дара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цунна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лууш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дерг.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1алашо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кхочушйархьама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хьехархойн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курсашка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деша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вахара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Уьш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чекх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йаьхна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хьехархочун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болх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бира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цо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Хьехархочун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болх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беш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волуш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цо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лерина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1амийра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халкъан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барта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кхолларалла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д1айаздира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иллеш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эшарш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забаре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хабарш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1920 – чу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шераш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йуккъе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даханчу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хенахь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йазйира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цо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дуьххьарлера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произведенеш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1925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1926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шерашкахь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Серло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газета т1ехь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зорбатухуш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арайийлира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цуьнан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байташ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а,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кегийра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дийцарш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59628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02436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834390" y="982176"/>
            <a:ext cx="10401300" cy="489364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1аламат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сиха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кхиира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йаздархочун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кхоллараллин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корматалла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1920 – г1а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шераш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йуккъе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даханчул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т1аьхьа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йаздан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волавеллачу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Бадуевс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1928 1929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шерашкахь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йазйира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идейни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чулацамца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а,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исбаьхьаллин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говзаллица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 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кхиъна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а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йолуш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тоьллачарах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йолу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произведенеш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(«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Ц1еран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арц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Бешто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»).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Йаздархочун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дуьххьарлерачу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произведенех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йу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цуьнан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Мацалла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повесть.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1920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г1а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шераш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чекхдовлуш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цо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йазйина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«1имран», «Г1у»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дийцарш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а, «Марг1ала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синтар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стихотворени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1930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чу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шарахь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зорбанера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арайаьлла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«Пет1амат» роман а,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кхийолу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произведенеш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</a:t>
            </a:r>
          </a:p>
          <a:p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Бадуев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Саь1ида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масех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йазйина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«1адаташ»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аьлла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ц1е а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тиллина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Уьш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зорбане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арайевлла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1930 – чу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шарахь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8245923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483</TotalTime>
  <Words>1553</Words>
  <Application>Microsoft Office PowerPoint</Application>
  <PresentationFormat>Произвольный</PresentationFormat>
  <Paragraphs>168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Мадина</dc:creator>
  <cp:lastModifiedBy>777</cp:lastModifiedBy>
  <cp:revision>71</cp:revision>
  <dcterms:created xsi:type="dcterms:W3CDTF">2021-11-19T19:40:28Z</dcterms:created>
  <dcterms:modified xsi:type="dcterms:W3CDTF">2022-11-10T20:44:43Z</dcterms:modified>
</cp:coreProperties>
</file>