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87" r:id="rId2"/>
    <p:sldId id="288" r:id="rId3"/>
    <p:sldId id="281" r:id="rId4"/>
    <p:sldId id="282" r:id="rId5"/>
    <p:sldId id="289" r:id="rId6"/>
    <p:sldId id="278" r:id="rId7"/>
    <p:sldId id="291" r:id="rId8"/>
    <p:sldId id="290" r:id="rId9"/>
    <p:sldId id="292" r:id="rId10"/>
    <p:sldId id="293" r:id="rId11"/>
    <p:sldId id="294" r:id="rId12"/>
    <p:sldId id="295" r:id="rId13"/>
    <p:sldId id="276" r:id="rId14"/>
    <p:sldId id="296" r:id="rId15"/>
    <p:sldId id="269" r:id="rId16"/>
    <p:sldId id="277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7F40"/>
    <a:srgbClr val="008000"/>
    <a:srgbClr val="307C3E"/>
    <a:srgbClr val="3385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41" autoAdjust="0"/>
  </p:normalViewPr>
  <p:slideViewPr>
    <p:cSldViewPr>
      <p:cViewPr varScale="1">
        <p:scale>
          <a:sx n="102" d="100"/>
          <a:sy n="102" d="100"/>
        </p:scale>
        <p:origin x="1278" y="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9915A0-601E-4CB7-A33F-E4C7D4445399}" type="datetimeFigureOut">
              <a:rPr lang="ru-RU" smtClean="0"/>
              <a:t>31.08.2023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788CB3-256C-4718-BDE4-F9A9DC15C0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43297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3.gif"/><Relationship Id="rId7" Type="http://schemas.microsoft.com/office/2007/relationships/hdphoto" Target="../media/hdphoto3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11" Type="http://schemas.openxmlformats.org/officeDocument/2006/relationships/image" Target="../media/image40.jpeg"/><Relationship Id="rId5" Type="http://schemas.openxmlformats.org/officeDocument/2006/relationships/image" Target="../media/image35.gif"/><Relationship Id="rId10" Type="http://schemas.openxmlformats.org/officeDocument/2006/relationships/image" Target="../media/image39.gif"/><Relationship Id="rId4" Type="http://schemas.openxmlformats.org/officeDocument/2006/relationships/image" Target="../media/image34.png"/><Relationship Id="rId9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NULL" TargetMode="External"/><Relationship Id="rId7" Type="http://schemas.openxmlformats.org/officeDocument/2006/relationships/image" Target="../media/image1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47.jpeg"/><Relationship Id="rId5" Type="http://schemas.openxmlformats.org/officeDocument/2006/relationships/slideLayout" Target="../slideLayouts/slideLayout1.xml"/><Relationship Id="rId4" Type="http://schemas.microsoft.com/office/2007/relationships/media" Target="../media/media5.mp3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NULL" TargetMode="External"/><Relationship Id="rId7" Type="http://schemas.openxmlformats.org/officeDocument/2006/relationships/image" Target="../media/image49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8.jpe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2.xml"/><Relationship Id="rId9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openxmlformats.org/officeDocument/2006/relationships/image" Target="../media/image9.gif"/><Relationship Id="rId5" Type="http://schemas.openxmlformats.org/officeDocument/2006/relationships/image" Target="../media/image1.pn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Школьный-звонок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rot="6983283">
            <a:off x="4267200" y="3557588"/>
            <a:ext cx="609600" cy="609600"/>
          </a:xfrm>
        </p:spPr>
      </p:pic>
      <p:sp>
        <p:nvSpPr>
          <p:cNvPr id="4" name="Прямоугольник 3"/>
          <p:cNvSpPr/>
          <p:nvPr/>
        </p:nvSpPr>
        <p:spPr>
          <a:xfrm>
            <a:off x="2123728" y="1844824"/>
            <a:ext cx="5256584" cy="1107996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8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47664" y="1340768"/>
            <a:ext cx="6552728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r>
              <a:rPr lang="ru-RU" sz="40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4000" dirty="0">
              <a:solidFill>
                <a:srgbClr val="0070C0"/>
              </a:solidFill>
            </a:endParaRPr>
          </a:p>
        </p:txBody>
      </p:sp>
      <p:pic>
        <p:nvPicPr>
          <p:cNvPr id="11268" name="Picture 4" descr="C:\Воспит. работа\Классные часы-1 кл\147671883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 rot="20900163">
            <a:off x="899593" y="1028637"/>
            <a:ext cx="46718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День </a:t>
            </a:r>
          </a:p>
          <a:p>
            <a:r>
              <a:rPr lang="ru-RU" sz="4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знаний</a:t>
            </a:r>
            <a:endParaRPr lang="ru-RU" sz="4800" i="1" dirty="0">
              <a:solidFill>
                <a:srgbClr val="C00000"/>
              </a:solidFill>
            </a:endParaRPr>
          </a:p>
        </p:txBody>
      </p:sp>
      <p:pic>
        <p:nvPicPr>
          <p:cNvPr id="11271" name="Picture 7" descr="C:\Воспит. работа\Классные часы-1 кл\osennie_listya_6_11093906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20865">
            <a:off x="-411268" y="2682414"/>
            <a:ext cx="6102707" cy="2385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Школьный-звонок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biLevel thresh="25000"/>
          </a:blip>
          <a:stretch>
            <a:fillRect/>
          </a:stretch>
        </p:blipFill>
        <p:spPr>
          <a:xfrm>
            <a:off x="8493968" y="525658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14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0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8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10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107504" y="0"/>
            <a:ext cx="8579296" cy="6126163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44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какого дерева эта веточка?</a:t>
            </a:r>
            <a:endParaRPr lang="be-BY" sz="44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9" name="Picture 8" descr="https://im0-tub-by.yandex.net/i?id=a65099e8ac09a18a7093d9753d037a38&amp;n=33&amp;h=215&amp;w=36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3351" y="764704"/>
            <a:ext cx="4302057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https://im3-tub-by.yandex.net/i?id=a7a5e252c6304d5542fd2946af5faad7&amp;n=33&amp;h=215&amp;w=215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2558">
                        <a14:foregroundMark x1="41395" y1="70233" x2="41395" y2="70233"/>
                        <a14:foregroundMark x1="40465" y1="61860" x2="40465" y2="61860"/>
                        <a14:foregroundMark x1="37674" y1="51628" x2="37674" y2="51628"/>
                        <a14:foregroundMark x1="33953" y1="49302" x2="33953" y2="49302"/>
                        <a14:foregroundMark x1="39535" y1="66977" x2="39535" y2="66977"/>
                        <a14:foregroundMark x1="43721" y1="84651" x2="43721" y2="84651"/>
                        <a14:foregroundMark x1="45581" y1="79535" x2="45581" y2="79535"/>
                        <a14:foregroundMark x1="56279" y1="79535" x2="56279" y2="79535"/>
                        <a14:foregroundMark x1="56279" y1="73023" x2="56279" y2="73023"/>
                        <a14:foregroundMark x1="55349" y1="66047" x2="55349" y2="66047"/>
                        <a14:foregroundMark x1="60465" y1="66047" x2="60465" y2="66047"/>
                        <a14:foregroundMark x1="59070" y1="58140" x2="59070" y2="58140"/>
                        <a14:foregroundMark x1="59070" y1="39070" x2="59070" y2="39070"/>
                        <a14:foregroundMark x1="26977" y1="20000" x2="26977" y2="20000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645024"/>
            <a:ext cx="2736304" cy="2736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chudologoped.w2a.org/upload/images/stories/dasha140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573016"/>
            <a:ext cx="4175296" cy="288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www.petek.az/a/n-n_k_knar_a_ac-ya_ld_r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212976"/>
            <a:ext cx="2422087" cy="3308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0543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 какого дерева эта веточка?</a:t>
            </a:r>
            <a:endParaRPr lang="ru-RU" dirty="0"/>
          </a:p>
        </p:txBody>
      </p:sp>
      <p:pic>
        <p:nvPicPr>
          <p:cNvPr id="4" name="Picture 4" descr="http://i64.fastpic.ru/big/2014/1013/e1/3ca204ea3ab3c4ff174cdc501af6f1e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F6F6F8"/>
              </a:clrFrom>
              <a:clrTo>
                <a:srgbClr val="F6F6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0441" y="1052735"/>
            <a:ext cx="2546135" cy="2088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s://im3-tub-by.yandex.net/i?id=a7a5e252c6304d5542fd2946af5faad7&amp;n=33&amp;h=215&amp;w=215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2558">
                        <a14:foregroundMark x1="41395" y1="70233" x2="41395" y2="70233"/>
                        <a14:foregroundMark x1="40465" y1="61860" x2="40465" y2="61860"/>
                        <a14:foregroundMark x1="37674" y1="51628" x2="37674" y2="51628"/>
                        <a14:foregroundMark x1="33953" y1="49302" x2="33953" y2="49302"/>
                        <a14:foregroundMark x1="39535" y1="66977" x2="39535" y2="66977"/>
                        <a14:foregroundMark x1="43721" y1="84651" x2="43721" y2="84651"/>
                        <a14:foregroundMark x1="45581" y1="79535" x2="45581" y2="79535"/>
                        <a14:foregroundMark x1="56279" y1="79535" x2="56279" y2="79535"/>
                        <a14:foregroundMark x1="56279" y1="73023" x2="56279" y2="73023"/>
                        <a14:foregroundMark x1="55349" y1="66047" x2="55349" y2="66047"/>
                        <a14:foregroundMark x1="60465" y1="66047" x2="60465" y2="66047"/>
                        <a14:foregroundMark x1="59070" y1="58140" x2="59070" y2="58140"/>
                        <a14:foregroundMark x1="59070" y1="39070" x2="59070" y2="39070"/>
                        <a14:foregroundMark x1="26977" y1="20000" x2="26977" y2="20000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645024"/>
            <a:ext cx="2736304" cy="2736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chudologoped.w2a.org/upload/images/stories/dasha140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573016"/>
            <a:ext cx="4175296" cy="288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www.petek.az/a/n-n_k_knar_a_ac-ya_ld_r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212976"/>
            <a:ext cx="2422087" cy="3308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8707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9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Какие животные живут в этом лесу?</a:t>
            </a:r>
            <a:endParaRPr lang="be-BY" sz="49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www.playcast.ru/uploads/2015/07/12/14303304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547" y="980728"/>
            <a:ext cx="6981825" cy="1876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://www.playcast.ru/uploads/2015/10/03/15306950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7942" y="2766444"/>
            <a:ext cx="1969795" cy="1759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8" descr="http://img-fotki.yandex.ru/get/9498/47407354.d14/0_1511d5_f911270_ori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968" y="2919784"/>
            <a:ext cx="2196035" cy="2049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://images.easyfreeclipart.com/119/fox-clipart-119990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2724370"/>
            <a:ext cx="2069290" cy="1451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previews.123rf.com/images/hatza/hatza1101/hatza110100006/8661585-cute-puppy-Stock-Photo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30854" y1="68462" x2="30854" y2="68462"/>
                        <a14:foregroundMark x1="29749" y1="62692" x2="29749" y2="62692"/>
                        <a14:foregroundMark x1="31357" y1="55308" x2="31357" y2="55308"/>
                        <a14:foregroundMark x1="35678" y1="75077" x2="35678" y2="75077"/>
                        <a14:foregroundMark x1="23920" y1="66385" x2="23920" y2="66385"/>
                        <a14:foregroundMark x1="24925" y1="57769" x2="24925" y2="57769"/>
                        <a14:foregroundMark x1="29749" y1="77538" x2="31960" y2="77538"/>
                        <a14:foregroundMark x1="30352" y1="73000" x2="30352" y2="73000"/>
                        <a14:foregroundMark x1="24422" y1="62308" x2="24422" y2="62308"/>
                        <a14:foregroundMark x1="33568" y1="60231" x2="33568" y2="60231"/>
                        <a14:foregroundMark x1="28744" y1="50769" x2="28744" y2="50769"/>
                        <a14:foregroundMark x1="34573" y1="81231" x2="34573" y2="81231"/>
                        <a14:foregroundMark x1="26533" y1="69308" x2="26533" y2="69308"/>
                        <a14:foregroundMark x1="44824" y1="30615" x2="44824" y2="30615"/>
                        <a14:foregroundMark x1="38392" y1="26538" x2="38392" y2="26538"/>
                        <a14:foregroundMark x1="44322" y1="24077" x2="44322" y2="24077"/>
                        <a14:foregroundMark x1="49648" y1="27385" x2="49648" y2="27385"/>
                        <a14:foregroundMark x1="36784" y1="33538" x2="36784" y2="33538"/>
                        <a14:foregroundMark x1="35678" y1="29846" x2="35678" y2="29846"/>
                        <a14:foregroundMark x1="29246" y1="28615" x2="29246" y2="28615"/>
                        <a14:foregroundMark x1="24422" y1="28615" x2="24422" y2="28615"/>
                        <a14:foregroundMark x1="24422" y1="32308" x2="24422" y2="32308"/>
                        <a14:foregroundMark x1="48040" y1="14615" x2="48040" y2="14615"/>
                        <a14:foregroundMark x1="45327" y1="15462" x2="45327" y2="15462"/>
                        <a14:foregroundMark x1="46432" y1="19538" x2="46432" y2="19538"/>
                        <a14:foregroundMark x1="27638" y1="18308" x2="27638" y2="18308"/>
                        <a14:foregroundMark x1="64121" y1="90692" x2="64121" y2="90692"/>
                        <a14:foregroundMark x1="66834" y1="95231" x2="66834" y2="95231"/>
                        <a14:foregroundMark x1="58291" y1="92769" x2="58291" y2="92769"/>
                        <a14:foregroundMark x1="58291" y1="93538" x2="58291" y2="93538"/>
                        <a14:foregroundMark x1="58291" y1="88231" x2="58291" y2="88231"/>
                        <a14:foregroundMark x1="71658" y1="95615" x2="71658" y2="95615"/>
                        <a14:foregroundMark x1="59296" y1="96846" x2="59296" y2="96846"/>
                        <a14:foregroundMark x1="64121" y1="97231" x2="68442" y2="97231"/>
                        <a14:foregroundMark x1="32462" y1="96462" x2="32462" y2="96462"/>
                        <a14:foregroundMark x1="31960" y1="91923" x2="34070" y2="91923"/>
                        <a14:foregroundMark x1="34573" y1="90692" x2="34573" y2="90692"/>
                        <a14:foregroundMark x1="26533" y1="91923" x2="26533" y2="91923"/>
                        <a14:foregroundMark x1="38894" y1="93154" x2="38894" y2="93154"/>
                        <a14:foregroundMark x1="37286" y1="96000" x2="39497" y2="96000"/>
                        <a14:foregroundMark x1="9347" y1="92769" x2="10955" y2="92769"/>
                        <a14:foregroundMark x1="12060" y1="89000" x2="12060" y2="89000"/>
                        <a14:foregroundMark x1="11558" y1="86154" x2="11558" y2="86154"/>
                        <a14:foregroundMark x1="17990" y1="90692" x2="17990" y2="90692"/>
                        <a14:foregroundMark x1="16382" y1="91077" x2="16382" y2="91077"/>
                        <a14:foregroundMark x1="17990" y1="89000" x2="17990" y2="89000"/>
                        <a14:foregroundMark x1="7236" y1="89000" x2="8844" y2="89000"/>
                        <a14:foregroundMark x1="24925" y1="75846" x2="24925" y2="75846"/>
                        <a14:foregroundMark x1="34573" y1="69692" x2="34573" y2="69692"/>
                        <a14:foregroundMark x1="37286" y1="70538" x2="37286" y2="70538"/>
                        <a14:foregroundMark x1="36181" y1="80385" x2="36181" y2="80385"/>
                        <a14:foregroundMark x1="25528" y1="69692" x2="25528" y2="69692"/>
                        <a14:foregroundMark x1="43719" y1="33077" x2="43719" y2="33077"/>
                        <a14:foregroundMark x1="38392" y1="24923" x2="38392" y2="24923"/>
                        <a14:foregroundMark x1="49146" y1="29846" x2="49146" y2="29846"/>
                      </a14:backgroundRemoval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09" y="2897302"/>
            <a:ext cx="1058416" cy="1382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http://images.easyfreeclipart.com/1015/125011252212540124521252112473124883203226448-12463125221248312503124501254012488-2664740736-1252212473--1015285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250" y="4833862"/>
            <a:ext cx="1594791" cy="1384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0" descr="http://www.picshare.ru/uploads/140202/C6MEnt5In3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614049"/>
            <a:ext cx="1824168" cy="1824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2" descr="http://scottishdancing-cotedazur.20m.com/images/j0125573.gif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513" y="5372233"/>
            <a:ext cx="1728946" cy="1236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6" descr="http://helenebouchard.ca/wp-content/uploads/2010/01/dreamstime_18564541.jpg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526064"/>
            <a:ext cx="2088232" cy="1692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4159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3.7037E-6 L 5.55556E-7 -0.2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4.44444E-6 L 1.11111E-6 -0.2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7.40741E-7 L 0.00729 -0.52107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5" y="-26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7.40741E-7 L -0.01302 -0.51088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0" y="-2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 descr="C:\Воспит. работа\Классные часы-1 кл\27971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4258" y="0"/>
            <a:ext cx="522974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Воспит. работа\Классные часы-1 кл\orig (11)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4" y="1196752"/>
            <a:ext cx="4076700" cy="4076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0803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C:\Воспит. работа\Классные часы-1 кл\bling-letters-vector-p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113" y="44624"/>
            <a:ext cx="2554908" cy="3255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Воспит. работа\Классные часы-1 кл\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429000"/>
            <a:ext cx="3557903" cy="3557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Воспит. работа\Классные часы-1 кл\8e116a6bc7061ad17f84d13341ff863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775" y="-243407"/>
            <a:ext cx="2973014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:\Воспит. работа\Классные часы-1 кл\e1b39e219c18199ddbe9c75e9b98f3ba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300097"/>
            <a:ext cx="3724210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6535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F:\ШКОЛА\СШ!\ВНЕКЛАССНАЯ РАБОТА\праздники\картинки1\2D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6866512"/>
          </a:xfrm>
          <a:prstGeom prst="rect">
            <a:avLst/>
          </a:prstGeom>
          <a:noFill/>
        </p:spPr>
      </p:pic>
      <p:pic>
        <p:nvPicPr>
          <p:cNvPr id="4" name="orkestr_polya_moria_-_zhavoronok_(zaycev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 flipH="1" flipV="1">
            <a:off x="8858279" y="6270847"/>
            <a:ext cx="45719" cy="45719"/>
          </a:xfrm>
          <a:prstGeom prst="rect">
            <a:avLst/>
          </a:prstGeom>
        </p:spPr>
      </p:pic>
      <p:pic>
        <p:nvPicPr>
          <p:cNvPr id="5" name="фанфары - награждение (www.hotplayer.ru)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87631.3186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30835" y="5684106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15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8566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77358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Детская песня — Наша школьная страна (www.mixmuz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372200" y="5733256"/>
            <a:ext cx="609600" cy="6096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547664" y="3284985"/>
            <a:ext cx="5328592" cy="100811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/>
              <a:t>       </a:t>
            </a:r>
            <a:r>
              <a:rPr lang="ru-RU" sz="2800" b="1" dirty="0" smtClean="0"/>
              <a:t>С </a:t>
            </a:r>
            <a:r>
              <a:rPr lang="ru-RU" sz="2800" b="1" dirty="0"/>
              <a:t>началом учебного года!</a:t>
            </a:r>
          </a:p>
        </p:txBody>
      </p:sp>
      <p:pic>
        <p:nvPicPr>
          <p:cNvPr id="5121" name="Picture 1" descr="C:\Воспит. работа\Классные часы-1 кл\s120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F:\ШКОЛА\СШ!\ВНЕКЛАССНАЯ РАБОТА\праздники\картинки1\emb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331640" y="3035992"/>
            <a:ext cx="2880320" cy="3025281"/>
          </a:xfrm>
          <a:prstGeom prst="rect">
            <a:avLst/>
          </a:prstGeom>
          <a:noFill/>
        </p:spPr>
      </p:pic>
      <p:pic>
        <p:nvPicPr>
          <p:cNvPr id="10" name="Детская песня — Наша школьная страна (www.mixmuz.ru)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1">
                  <p14:trim st="418.1526"/>
                </p14:media>
              </p:ext>
            </p:extLst>
          </p:nvPr>
        </p:nvPicPr>
        <p:blipFill>
          <a:blip r:embed="rId8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57017" y="590123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184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20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7478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10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Воспит. работа\Классные часы-1 кл\depositphotos_43417097-stock-illustration-happy-kids-on-a-globe-640x64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-27384"/>
            <a:ext cx="792088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Детская песня — Наша школьная страна (www.mixmuz.ru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4635.3424" end="116664.5804"/>
                </p14:media>
              </p:ext>
            </p:extLst>
          </p:nvPr>
        </p:nvPicPr>
        <p:blipFill>
          <a:blip r:embed="rId5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24328" y="55107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549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90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67925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F:\ШКОЛА\СШ!\ВНЕКЛАССНАЯ РАБОТА\праздники\картинки1\thumb800x600x1x16777215_5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solidFill>
            <a:srgbClr val="008000"/>
          </a:solidFill>
        </p:spPr>
      </p:pic>
      <p:sp>
        <p:nvSpPr>
          <p:cNvPr id="5" name="Прямоугольник 4"/>
          <p:cNvSpPr/>
          <p:nvPr/>
        </p:nvSpPr>
        <p:spPr>
          <a:xfrm>
            <a:off x="2267744" y="1700808"/>
            <a:ext cx="4536504" cy="2664296"/>
          </a:xfrm>
          <a:prstGeom prst="rect">
            <a:avLst/>
          </a:prstGeom>
          <a:solidFill>
            <a:srgbClr val="307C3E"/>
          </a:solidFill>
          <a:ln>
            <a:solidFill>
              <a:srgbClr val="317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Путешествие  в  страну               ЗНАНИЙ</a:t>
            </a:r>
            <a:endParaRPr lang="ru-RU" sz="5400" dirty="0"/>
          </a:p>
        </p:txBody>
      </p:sp>
      <p:pic>
        <p:nvPicPr>
          <p:cNvPr id="8" name="Picture 2" descr="C:\Воспит. работа\Классные часы-1 кл\79245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5613723"/>
            <a:ext cx="648072" cy="856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5979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0" name="Picture 26" descr="C:\Воспит. работа\Классные часы-1 кл\233609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1777" y="0"/>
            <a:ext cx="512222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Детские песенки — Азбука (www.mixmuz.ru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6074.4304" end="28247.3018"/>
                </p14:media>
              </p:ext>
            </p:extLst>
          </p:nvPr>
        </p:nvPicPr>
        <p:blipFill>
          <a:blip r:embed="rId5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452320" y="5544244"/>
            <a:ext cx="609600" cy="609600"/>
          </a:xfrm>
          <a:prstGeom prst="rect">
            <a:avLst/>
          </a:prstGeom>
        </p:spPr>
      </p:pic>
      <p:pic>
        <p:nvPicPr>
          <p:cNvPr id="21" name="Picture 2" descr="C:\Воспит. работа\Классные часы-1 кл\orig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80" y="260648"/>
            <a:ext cx="4633412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8404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72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 vol="77358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фоны для презентации\96ab1d16f1d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58706"/>
            <a:ext cx="2427672" cy="2362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Воспит. работа\Классные часы-1 кл\10223518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620688"/>
            <a:ext cx="2944628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Воспит. работа\Классные часы-1 кл\259d165d90b9539a266ed00ca01470a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32656"/>
            <a:ext cx="2775601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Воспит. работа\Классные часы-1 кл\kisspng-chicken-salted-duck-egg-light-incubator-aves-5b39cb9494de22.287007731530514324609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7354" y="3508358"/>
            <a:ext cx="2908054" cy="2584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C:\Воспит. работа\Классные часы-1 кл\s1200 (2)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385" y="3416240"/>
            <a:ext cx="3724729" cy="2769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8871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C:\Воспит. работа\Классные часы-1 кл\1458646cbaed555ecf6002af3535edd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3621" y="0"/>
            <a:ext cx="520037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9" descr="C:\Воспит. работа\Классные часы-1 кл\orig (2)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260648"/>
            <a:ext cx="5112568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9504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Воспит. работа\Классные часы-1 кл\d64a30c83bef9f7c719feaff95feec54dbb034a19328304034c0c7b6763a8c33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795" y="404664"/>
            <a:ext cx="2829694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Воспит. работа\Классные часы-1 кл\109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2646" y="436687"/>
            <a:ext cx="2986898" cy="2281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C:\Воспит. работа\Классные часы-1 кл\s120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0933" y="3212976"/>
            <a:ext cx="2817330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Воспит. работа\Классные часы-1 кл\ZNu21Xt6Cyo-1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4231" y="548680"/>
            <a:ext cx="2755669" cy="1837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C:\Воспит. работа\Классные часы-1 кл\51c0209d8d985f861f256e7fcdfd5e38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796" y="3573016"/>
            <a:ext cx="2983552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7" descr="C:\Воспит. работа\Классные часы-1 кл\0247a29fd1f0b28aeb06610de49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92205" y="3224758"/>
            <a:ext cx="2807777" cy="2807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5871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Воспит. работа\Классные часы-1 кл\10294572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51" y="10666"/>
            <a:ext cx="48806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Воспит. работа\Классные часы-1 кл\Снимок-2.JPG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3186" y="1100038"/>
            <a:ext cx="4120814" cy="4648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3570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C:\Воспит. работа\Классные часы-1 кл\s1200 (1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3504" y="0"/>
            <a:ext cx="4946548" cy="6855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 descr="C:\Воспит. работа\Классные часы-1 кл\orig (1)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712"/>
            <a:ext cx="4572000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281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1958</TotalTime>
  <Words>39</Words>
  <Application>Microsoft Office PowerPoint</Application>
  <PresentationFormat>Экран (4:3)</PresentationFormat>
  <Paragraphs>11</Paragraphs>
  <Slides>16</Slides>
  <Notes>0</Notes>
  <HiddenSlides>0</HiddenSlides>
  <MMClips>8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С какого дерева эта веточка?</vt:lpstr>
      <vt:lpstr> Какие животные живут в этом лесу?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123</cp:lastModifiedBy>
  <cp:revision>127</cp:revision>
  <dcterms:modified xsi:type="dcterms:W3CDTF">2023-08-31T16:09:49Z</dcterms:modified>
</cp:coreProperties>
</file>