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83" r:id="rId22"/>
    <p:sldId id="281" r:id="rId23"/>
    <p:sldId id="280" r:id="rId24"/>
    <p:sldId id="279" r:id="rId25"/>
    <p:sldId id="278" r:id="rId26"/>
    <p:sldId id="25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D048D8-1FD0-4E33-84CB-92029F639EC0}" type="doc">
      <dgm:prSet loTypeId="urn:microsoft.com/office/officeart/2005/8/layout/bProcess4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08EF2731-B784-479C-82FF-070C398CB5AC}" type="pres">
      <dgm:prSet presAssocID="{54D048D8-1FD0-4E33-84CB-92029F639EC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FFDDCB88-18FA-4B06-98C1-8F86E7BA4CDB}" type="presOf" srcId="{54D048D8-1FD0-4E33-84CB-92029F639EC0}" destId="{08EF2731-B784-479C-82FF-070C398CB5AC}" srcOrd="0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FC6F89-3975-40A5-8EDD-78BF58F51A47}" type="doc">
      <dgm:prSet loTypeId="urn:microsoft.com/office/officeart/2005/8/layout/b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FFAAACB-B947-4F73-A2CD-3B883F0DE5B5}">
      <dgm:prSet phldrT="[Текст]" custT="1"/>
      <dgm:spPr/>
      <dgm:t>
        <a:bodyPr/>
        <a:lstStyle/>
        <a:p>
          <a:r>
            <a:rPr lang="ru-RU" sz="3600" dirty="0" err="1" smtClean="0">
              <a:solidFill>
                <a:srgbClr val="FF0000"/>
              </a:solidFill>
            </a:rPr>
            <a:t>Мотт</a:t>
          </a:r>
          <a:r>
            <a:rPr lang="ru-RU" sz="3600" dirty="0" smtClean="0">
              <a:solidFill>
                <a:srgbClr val="FF0000"/>
              </a:solidFill>
            </a:rPr>
            <a:t> </a:t>
          </a:r>
          <a:r>
            <a:rPr lang="ru-RU" sz="2100" dirty="0" smtClean="0"/>
            <a:t>- </a:t>
          </a:r>
          <a:endParaRPr lang="ru-RU" sz="2100" dirty="0"/>
        </a:p>
      </dgm:t>
    </dgm:pt>
    <dgm:pt modelId="{0356190C-2C8F-4C5B-BFDD-FE4779FC334B}" type="parTrans" cxnId="{EAB2CBF8-5820-4D77-AC53-A66E913C8006}">
      <dgm:prSet/>
      <dgm:spPr/>
      <dgm:t>
        <a:bodyPr/>
        <a:lstStyle/>
        <a:p>
          <a:endParaRPr lang="ru-RU"/>
        </a:p>
      </dgm:t>
    </dgm:pt>
    <dgm:pt modelId="{22342268-E017-4ACA-93B9-4FA6F2E968ED}" type="sibTrans" cxnId="{EAB2CBF8-5820-4D77-AC53-A66E913C8006}">
      <dgm:prSet/>
      <dgm:spPr/>
      <dgm:t>
        <a:bodyPr/>
        <a:lstStyle/>
        <a:p>
          <a:endParaRPr lang="ru-RU"/>
        </a:p>
      </dgm:t>
    </dgm:pt>
    <dgm:pt modelId="{8D71E07A-A829-4C33-9C40-3B6A3C968866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FF00"/>
              </a:solidFill>
            </a:rPr>
            <a:t>Ц1ердош</a:t>
          </a:r>
          <a:endParaRPr lang="ru-RU" sz="2800" b="1" dirty="0">
            <a:solidFill>
              <a:srgbClr val="FFFF00"/>
            </a:solidFill>
          </a:endParaRPr>
        </a:p>
      </dgm:t>
    </dgm:pt>
    <dgm:pt modelId="{6E0C634A-4F2C-430E-B4CE-CC5E3A48156D}" type="parTrans" cxnId="{40AEA066-D8B1-4685-9044-DF6AABF5FDD7}">
      <dgm:prSet/>
      <dgm:spPr/>
      <dgm:t>
        <a:bodyPr/>
        <a:lstStyle/>
        <a:p>
          <a:endParaRPr lang="ru-RU"/>
        </a:p>
      </dgm:t>
    </dgm:pt>
    <dgm:pt modelId="{739803FD-524F-43E3-9E62-321A8F4A3950}" type="sibTrans" cxnId="{40AEA066-D8B1-4685-9044-DF6AABF5FDD7}">
      <dgm:prSet/>
      <dgm:spPr/>
      <dgm:t>
        <a:bodyPr/>
        <a:lstStyle/>
        <a:p>
          <a:endParaRPr lang="ru-RU"/>
        </a:p>
      </dgm:t>
    </dgm:pt>
    <dgm:pt modelId="{F4FC0223-F0D9-4803-BB29-3EC11439500B}">
      <dgm:prSet phldrT="[Текст]" custT="1"/>
      <dgm:spPr/>
      <dgm:t>
        <a:bodyPr/>
        <a:lstStyle/>
        <a:p>
          <a:r>
            <a:rPr lang="ru-RU" sz="2800" b="1" dirty="0" err="1" smtClean="0">
              <a:solidFill>
                <a:srgbClr val="7030A0"/>
              </a:solidFill>
            </a:rPr>
            <a:t>Юкъара</a:t>
          </a:r>
          <a:r>
            <a:rPr lang="ru-RU" sz="2800" b="1" dirty="0" smtClean="0">
              <a:solidFill>
                <a:srgbClr val="7030A0"/>
              </a:solidFill>
            </a:rPr>
            <a:t> ц1е</a:t>
          </a:r>
        </a:p>
      </dgm:t>
    </dgm:pt>
    <dgm:pt modelId="{CD9EDB6B-4B94-4069-BBC8-9AAC2972FD5C}" type="parTrans" cxnId="{35235B69-D7EA-4BDB-A824-1EBE404AE5E6}">
      <dgm:prSet/>
      <dgm:spPr/>
      <dgm:t>
        <a:bodyPr/>
        <a:lstStyle/>
        <a:p>
          <a:endParaRPr lang="ru-RU"/>
        </a:p>
      </dgm:t>
    </dgm:pt>
    <dgm:pt modelId="{0AFBECB0-3B4E-4F17-90BE-6FE48388E41A}" type="sibTrans" cxnId="{35235B69-D7EA-4BDB-A824-1EBE404AE5E6}">
      <dgm:prSet/>
      <dgm:spPr/>
      <dgm:t>
        <a:bodyPr/>
        <a:lstStyle/>
        <a:p>
          <a:endParaRPr lang="ru-RU"/>
        </a:p>
      </dgm:t>
    </dgm:pt>
    <dgm:pt modelId="{9002D2BE-108B-4779-AE8C-7E344F1DE93F}">
      <dgm:prSet phldrT="[Текст]" custT="1"/>
      <dgm:spPr/>
      <dgm:t>
        <a:bodyPr/>
        <a:lstStyle/>
        <a:p>
          <a:r>
            <a:rPr lang="ru-RU" sz="2800" b="1" dirty="0" err="1" smtClean="0">
              <a:solidFill>
                <a:schemeClr val="accent5">
                  <a:lumMod val="75000"/>
                </a:schemeClr>
              </a:solidFill>
            </a:rPr>
            <a:t>Цхьаллин</a:t>
          </a:r>
          <a:r>
            <a:rPr lang="ru-RU" sz="2800" b="1" dirty="0" smtClean="0">
              <a:solidFill>
                <a:schemeClr val="accent5">
                  <a:lumMod val="75000"/>
                </a:schemeClr>
              </a:solidFill>
            </a:rPr>
            <a:t> </a:t>
          </a:r>
          <a:r>
            <a:rPr lang="ru-RU" sz="2800" b="1" dirty="0" err="1" smtClean="0">
              <a:solidFill>
                <a:schemeClr val="accent5">
                  <a:lumMod val="75000"/>
                </a:schemeClr>
              </a:solidFill>
            </a:rPr>
            <a:t>терахь</a:t>
          </a:r>
          <a:endParaRPr lang="ru-RU" sz="2800" b="1" dirty="0">
            <a:solidFill>
              <a:schemeClr val="accent5">
                <a:lumMod val="75000"/>
              </a:schemeClr>
            </a:solidFill>
          </a:endParaRPr>
        </a:p>
      </dgm:t>
    </dgm:pt>
    <dgm:pt modelId="{2725A725-6BA9-446A-AE89-120D1EF6A77B}" type="parTrans" cxnId="{FB2B7888-3B3C-44DB-AE70-A953643AC7CA}">
      <dgm:prSet/>
      <dgm:spPr/>
      <dgm:t>
        <a:bodyPr/>
        <a:lstStyle/>
        <a:p>
          <a:endParaRPr lang="ru-RU"/>
        </a:p>
      </dgm:t>
    </dgm:pt>
    <dgm:pt modelId="{5CBF78BB-4608-47C2-B763-BE025FFB84AD}" type="sibTrans" cxnId="{FB2B7888-3B3C-44DB-AE70-A953643AC7CA}">
      <dgm:prSet/>
      <dgm:spPr/>
      <dgm:t>
        <a:bodyPr/>
        <a:lstStyle/>
        <a:p>
          <a:endParaRPr lang="ru-RU"/>
        </a:p>
      </dgm:t>
    </dgm:pt>
    <dgm:pt modelId="{1DAEE978-C2BA-4B74-9A94-785FCAB0EAFE}">
      <dgm:prSet phldrT="[Текст]"/>
      <dgm:spPr/>
      <dgm:t>
        <a:bodyPr/>
        <a:lstStyle/>
        <a:p>
          <a:r>
            <a:rPr lang="ru-RU" dirty="0" smtClean="0"/>
            <a:t>Кхийолчу х1уманин класс</a:t>
          </a:r>
        </a:p>
      </dgm:t>
    </dgm:pt>
    <dgm:pt modelId="{AFE83492-E575-4BA2-B277-1CA7297F1856}" type="parTrans" cxnId="{6172D80F-C833-4BC3-986F-A32AB2C2CFAD}">
      <dgm:prSet/>
      <dgm:spPr/>
      <dgm:t>
        <a:bodyPr/>
        <a:lstStyle/>
        <a:p>
          <a:endParaRPr lang="ru-RU"/>
        </a:p>
      </dgm:t>
    </dgm:pt>
    <dgm:pt modelId="{F77623F3-A7EE-4F93-AEB5-B0C49915E9AA}" type="sibTrans" cxnId="{6172D80F-C833-4BC3-986F-A32AB2C2CFAD}">
      <dgm:prSet/>
      <dgm:spPr/>
      <dgm:t>
        <a:bodyPr/>
        <a:lstStyle/>
        <a:p>
          <a:endParaRPr lang="ru-RU"/>
        </a:p>
      </dgm:t>
    </dgm:pt>
    <dgm:pt modelId="{A5C8900A-47A6-4BA9-A5E1-5BD916A1535D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bg2">
                  <a:lumMod val="50000"/>
                </a:schemeClr>
              </a:solidFill>
            </a:rPr>
            <a:t>-</a:t>
          </a:r>
          <a:r>
            <a:rPr lang="ru-RU" sz="2400" b="1" dirty="0" err="1" smtClean="0">
              <a:solidFill>
                <a:schemeClr val="bg2">
                  <a:lumMod val="50000"/>
                </a:schemeClr>
              </a:solidFill>
            </a:rPr>
            <a:t>аца</a:t>
          </a:r>
          <a:r>
            <a:rPr lang="ru-RU" sz="2400" b="1" dirty="0" smtClean="0">
              <a:solidFill>
                <a:schemeClr val="bg2">
                  <a:lumMod val="50000"/>
                </a:schemeClr>
              </a:solidFill>
            </a:rPr>
            <a:t> </a:t>
          </a:r>
        </a:p>
        <a:p>
          <a:r>
            <a:rPr lang="ru-RU" sz="2400" b="1" dirty="0" smtClean="0">
              <a:solidFill>
                <a:srgbClr val="00B0F0"/>
              </a:solidFill>
            </a:rPr>
            <a:t>1 – </a:t>
          </a:r>
          <a:r>
            <a:rPr lang="ru-RU" sz="2400" b="1" dirty="0" err="1" smtClean="0">
              <a:solidFill>
                <a:srgbClr val="00B0F0"/>
              </a:solidFill>
            </a:rPr>
            <a:t>ра</a:t>
          </a:r>
          <a:r>
            <a:rPr lang="ru-RU" sz="2400" b="1" dirty="0" smtClean="0">
              <a:solidFill>
                <a:srgbClr val="00B0F0"/>
              </a:solidFill>
            </a:rPr>
            <a:t> </a:t>
          </a:r>
          <a:r>
            <a:rPr lang="ru-RU" sz="2400" b="1" dirty="0" err="1" smtClean="0">
              <a:solidFill>
                <a:srgbClr val="00B0F0"/>
              </a:solidFill>
            </a:rPr>
            <a:t>легар</a:t>
          </a:r>
          <a:endParaRPr lang="ru-RU" sz="2400" b="1" dirty="0">
            <a:solidFill>
              <a:srgbClr val="00B0F0"/>
            </a:solidFill>
          </a:endParaRPr>
        </a:p>
      </dgm:t>
    </dgm:pt>
    <dgm:pt modelId="{0622D34C-2C3A-43D7-889F-58B17D505F98}" type="parTrans" cxnId="{98640F43-FA53-4C5A-A72D-7342810FF886}">
      <dgm:prSet/>
      <dgm:spPr/>
      <dgm:t>
        <a:bodyPr/>
        <a:lstStyle/>
        <a:p>
          <a:endParaRPr lang="ru-RU"/>
        </a:p>
      </dgm:t>
    </dgm:pt>
    <dgm:pt modelId="{A166CA93-E179-4691-A026-73A101E4C31D}" type="sibTrans" cxnId="{98640F43-FA53-4C5A-A72D-7342810FF886}">
      <dgm:prSet/>
      <dgm:spPr/>
      <dgm:t>
        <a:bodyPr/>
        <a:lstStyle/>
        <a:p>
          <a:endParaRPr lang="ru-RU"/>
        </a:p>
      </dgm:t>
    </dgm:pt>
    <dgm:pt modelId="{0A35237E-44C4-43DC-BC26-9994DAD0BCDA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2">
                  <a:lumMod val="75000"/>
                </a:schemeClr>
              </a:solidFill>
            </a:rPr>
            <a:t>Ц1ерниг </a:t>
          </a:r>
        </a:p>
        <a:p>
          <a:r>
            <a:rPr lang="ru-RU" sz="2400" b="1" dirty="0" err="1" smtClean="0">
              <a:solidFill>
                <a:schemeClr val="tx2">
                  <a:lumMod val="75000"/>
                </a:schemeClr>
              </a:solidFill>
            </a:rPr>
            <a:t>дожар</a:t>
          </a:r>
          <a:endParaRPr lang="ru-RU" sz="2400" b="1" dirty="0">
            <a:solidFill>
              <a:schemeClr val="tx2">
                <a:lumMod val="75000"/>
              </a:schemeClr>
            </a:solidFill>
          </a:endParaRPr>
        </a:p>
      </dgm:t>
    </dgm:pt>
    <dgm:pt modelId="{F2563320-9C3C-4668-AED4-EB286ECD39D8}" type="parTrans" cxnId="{2683FE75-F9E0-4CB9-9AEB-5C60FFC1B15F}">
      <dgm:prSet/>
      <dgm:spPr/>
      <dgm:t>
        <a:bodyPr/>
        <a:lstStyle/>
        <a:p>
          <a:endParaRPr lang="ru-RU"/>
        </a:p>
      </dgm:t>
    </dgm:pt>
    <dgm:pt modelId="{76746090-BE39-458B-B012-99972C14404A}" type="sibTrans" cxnId="{2683FE75-F9E0-4CB9-9AEB-5C60FFC1B15F}">
      <dgm:prSet/>
      <dgm:spPr/>
      <dgm:t>
        <a:bodyPr/>
        <a:lstStyle/>
        <a:p>
          <a:endParaRPr lang="ru-RU"/>
        </a:p>
      </dgm:t>
    </dgm:pt>
    <dgm:pt modelId="{D8E70EA3-A89A-466C-A27E-E97634A5B35F}">
      <dgm:prSet phldrT="[Текст]" custT="1"/>
      <dgm:spPr/>
      <dgm:t>
        <a:bodyPr/>
        <a:lstStyle/>
        <a:p>
          <a:r>
            <a:rPr lang="ru-RU" sz="2400" b="1" dirty="0" err="1" smtClean="0">
              <a:solidFill>
                <a:schemeClr val="accent4">
                  <a:lumMod val="75000"/>
                </a:schemeClr>
              </a:solidFill>
            </a:rPr>
            <a:t>Схьадалаза</a:t>
          </a:r>
          <a:endParaRPr lang="ru-RU" sz="2400" b="1" dirty="0">
            <a:solidFill>
              <a:schemeClr val="accent4">
                <a:lumMod val="75000"/>
              </a:schemeClr>
            </a:solidFill>
          </a:endParaRPr>
        </a:p>
      </dgm:t>
    </dgm:pt>
    <dgm:pt modelId="{ED68028E-04B5-44DA-8B8B-7896CC133632}" type="parTrans" cxnId="{C76ED0B2-F835-4755-9F37-51A64E88BEF4}">
      <dgm:prSet/>
      <dgm:spPr/>
      <dgm:t>
        <a:bodyPr/>
        <a:lstStyle/>
        <a:p>
          <a:endParaRPr lang="ru-RU"/>
        </a:p>
      </dgm:t>
    </dgm:pt>
    <dgm:pt modelId="{D04E3D9D-AB1A-4950-8C2A-E906301EF430}" type="sibTrans" cxnId="{C76ED0B2-F835-4755-9F37-51A64E88BEF4}">
      <dgm:prSet/>
      <dgm:spPr/>
      <dgm:t>
        <a:bodyPr/>
        <a:lstStyle/>
        <a:p>
          <a:endParaRPr lang="ru-RU"/>
        </a:p>
      </dgm:t>
    </dgm:pt>
    <dgm:pt modelId="{25F330CB-334E-467D-BE05-069BCD4507CF}">
      <dgm:prSet phldrT="[Текст]" custT="1"/>
      <dgm:spPr/>
      <dgm:t>
        <a:bodyPr/>
        <a:lstStyle/>
        <a:p>
          <a:r>
            <a:rPr lang="ru-RU" sz="2800" b="1" dirty="0" err="1" smtClean="0">
              <a:solidFill>
                <a:schemeClr val="accent1"/>
              </a:solidFill>
            </a:rPr>
            <a:t>Кхетам</a:t>
          </a:r>
          <a:r>
            <a:rPr lang="ru-RU" sz="2800" b="1" dirty="0" smtClean="0">
              <a:solidFill>
                <a:schemeClr val="accent1"/>
              </a:solidFill>
            </a:rPr>
            <a:t> </a:t>
          </a:r>
          <a:r>
            <a:rPr lang="ru-RU" sz="2800" b="1" dirty="0" err="1" smtClean="0">
              <a:solidFill>
                <a:schemeClr val="accent1"/>
              </a:solidFill>
            </a:rPr>
            <a:t>болуш</a:t>
          </a:r>
          <a:endParaRPr lang="ru-RU" sz="2800" b="1" dirty="0">
            <a:solidFill>
              <a:schemeClr val="accent1"/>
            </a:solidFill>
          </a:endParaRPr>
        </a:p>
      </dgm:t>
    </dgm:pt>
    <dgm:pt modelId="{AE6498A2-0C65-47E4-A5AE-67A2BFDE4158}" type="sibTrans" cxnId="{5CFCA65B-03FA-4B08-B098-1EEAFC77587A}">
      <dgm:prSet/>
      <dgm:spPr/>
      <dgm:t>
        <a:bodyPr/>
        <a:lstStyle/>
        <a:p>
          <a:endParaRPr lang="ru-RU"/>
        </a:p>
      </dgm:t>
    </dgm:pt>
    <dgm:pt modelId="{FF4A4A4F-5986-43BE-B459-A3AD087EB9B8}" type="parTrans" cxnId="{5CFCA65B-03FA-4B08-B098-1EEAFC77587A}">
      <dgm:prSet/>
      <dgm:spPr/>
      <dgm:t>
        <a:bodyPr/>
        <a:lstStyle/>
        <a:p>
          <a:endParaRPr lang="ru-RU"/>
        </a:p>
      </dgm:t>
    </dgm:pt>
    <dgm:pt modelId="{18950501-EF4D-4322-B842-7D5AF245BD64}" type="pres">
      <dgm:prSet presAssocID="{CEFC6F89-3975-40A5-8EDD-78BF58F51A4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57839C3D-D58A-4D08-AF38-3A511ABB49F4}" type="pres">
      <dgm:prSet presAssocID="{BFFAAACB-B947-4F73-A2CD-3B883F0DE5B5}" presName="compNode" presStyleCnt="0"/>
      <dgm:spPr/>
    </dgm:pt>
    <dgm:pt modelId="{2E9B75A7-47FB-4EA7-ABBF-5231CFBE724D}" type="pres">
      <dgm:prSet presAssocID="{BFFAAACB-B947-4F73-A2CD-3B883F0DE5B5}" presName="dummyConnPt" presStyleCnt="0"/>
      <dgm:spPr/>
    </dgm:pt>
    <dgm:pt modelId="{DAE8B384-6EA7-46F5-9CAB-8301DD92177D}" type="pres">
      <dgm:prSet presAssocID="{BFFAAACB-B947-4F73-A2CD-3B883F0DE5B5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3082CD-ECCE-4EBB-922E-1D4EEF35C07A}" type="pres">
      <dgm:prSet presAssocID="{22342268-E017-4ACA-93B9-4FA6F2E968ED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42D7A6F3-55D8-495E-BC10-B03E136AF67D}" type="pres">
      <dgm:prSet presAssocID="{8D71E07A-A829-4C33-9C40-3B6A3C968866}" presName="compNode" presStyleCnt="0"/>
      <dgm:spPr/>
    </dgm:pt>
    <dgm:pt modelId="{417596B8-6A20-4EE8-9C40-59F82A542FFC}" type="pres">
      <dgm:prSet presAssocID="{8D71E07A-A829-4C33-9C40-3B6A3C968866}" presName="dummyConnPt" presStyleCnt="0"/>
      <dgm:spPr/>
    </dgm:pt>
    <dgm:pt modelId="{7540F335-F786-4C7F-A5B1-6BDBD05AD39C}" type="pres">
      <dgm:prSet presAssocID="{8D71E07A-A829-4C33-9C40-3B6A3C968866}" presName="node" presStyleLbl="node1" presStyleIdx="1" presStyleCnt="9" custLinFactNeighborX="-184" custLinFactNeighborY="-26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844C01-4B41-4565-AC87-ABA690958607}" type="pres">
      <dgm:prSet presAssocID="{739803FD-524F-43E3-9E62-321A8F4A3950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C772921A-3DF8-485B-AB13-58A164056711}" type="pres">
      <dgm:prSet presAssocID="{F4FC0223-F0D9-4803-BB29-3EC11439500B}" presName="compNode" presStyleCnt="0"/>
      <dgm:spPr/>
    </dgm:pt>
    <dgm:pt modelId="{FC6FAD3F-2D2A-47DE-B559-42FC95CBCEDC}" type="pres">
      <dgm:prSet presAssocID="{F4FC0223-F0D9-4803-BB29-3EC11439500B}" presName="dummyConnPt" presStyleCnt="0"/>
      <dgm:spPr/>
    </dgm:pt>
    <dgm:pt modelId="{25150D0F-493F-4E69-A71F-ACA4660A8969}" type="pres">
      <dgm:prSet presAssocID="{F4FC0223-F0D9-4803-BB29-3EC11439500B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6D3733-FF37-4308-ABD3-05F29E4E20E7}" type="pres">
      <dgm:prSet presAssocID="{0AFBECB0-3B4E-4F17-90BE-6FE48388E41A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F68D84E5-94B3-4E0D-BBD5-ECE685B84A07}" type="pres">
      <dgm:prSet presAssocID="{25F330CB-334E-467D-BE05-069BCD4507CF}" presName="compNode" presStyleCnt="0"/>
      <dgm:spPr/>
    </dgm:pt>
    <dgm:pt modelId="{E7E34F67-CC11-48B3-BC3C-37A8A530EE06}" type="pres">
      <dgm:prSet presAssocID="{25F330CB-334E-467D-BE05-069BCD4507CF}" presName="dummyConnPt" presStyleCnt="0"/>
      <dgm:spPr/>
    </dgm:pt>
    <dgm:pt modelId="{69571BEE-C6A0-42A5-8BE2-539583ED6C28}" type="pres">
      <dgm:prSet presAssocID="{25F330CB-334E-467D-BE05-069BCD4507CF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E8FB6F-F276-4C7E-A45B-F573A5522C3B}" type="pres">
      <dgm:prSet presAssocID="{AE6498A2-0C65-47E4-A5AE-67A2BFDE4158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DED588C0-D3D5-475D-BFBC-2D1733A03E9A}" type="pres">
      <dgm:prSet presAssocID="{9002D2BE-108B-4779-AE8C-7E344F1DE93F}" presName="compNode" presStyleCnt="0"/>
      <dgm:spPr/>
    </dgm:pt>
    <dgm:pt modelId="{0F9F7E57-1E1A-4EA2-8E8D-87C15A33670C}" type="pres">
      <dgm:prSet presAssocID="{9002D2BE-108B-4779-AE8C-7E344F1DE93F}" presName="dummyConnPt" presStyleCnt="0"/>
      <dgm:spPr/>
    </dgm:pt>
    <dgm:pt modelId="{27C29820-140B-4E00-BC6D-8B13B19AEF99}" type="pres">
      <dgm:prSet presAssocID="{9002D2BE-108B-4779-AE8C-7E344F1DE93F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6A71C6-3AF4-406C-B282-75B44CBC3387}" type="pres">
      <dgm:prSet presAssocID="{5CBF78BB-4608-47C2-B763-BE025FFB84AD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A8FFF5D8-26F4-4DAE-8317-B99593E368AC}" type="pres">
      <dgm:prSet presAssocID="{1DAEE978-C2BA-4B74-9A94-785FCAB0EAFE}" presName="compNode" presStyleCnt="0"/>
      <dgm:spPr/>
    </dgm:pt>
    <dgm:pt modelId="{CB32BABD-3CCA-4442-A766-06C496C4C1CB}" type="pres">
      <dgm:prSet presAssocID="{1DAEE978-C2BA-4B74-9A94-785FCAB0EAFE}" presName="dummyConnPt" presStyleCnt="0"/>
      <dgm:spPr/>
    </dgm:pt>
    <dgm:pt modelId="{5B02FCF4-1D16-47A8-AF5C-58D3B4D679B3}" type="pres">
      <dgm:prSet presAssocID="{1DAEE978-C2BA-4B74-9A94-785FCAB0EA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BBBF98-D006-4606-8F89-071F46B7F0AD}" type="pres">
      <dgm:prSet presAssocID="{F77623F3-A7EE-4F93-AEB5-B0C49915E9AA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01C6A4A1-3AEC-410C-9A0D-6340AB014E52}" type="pres">
      <dgm:prSet presAssocID="{A5C8900A-47A6-4BA9-A5E1-5BD916A1535D}" presName="compNode" presStyleCnt="0"/>
      <dgm:spPr/>
    </dgm:pt>
    <dgm:pt modelId="{C33043A5-A1F6-4E77-B8FA-F55F596E249B}" type="pres">
      <dgm:prSet presAssocID="{A5C8900A-47A6-4BA9-A5E1-5BD916A1535D}" presName="dummyConnPt" presStyleCnt="0"/>
      <dgm:spPr/>
    </dgm:pt>
    <dgm:pt modelId="{85B78245-1E24-4F35-8101-3DC338E7A823}" type="pres">
      <dgm:prSet presAssocID="{A5C8900A-47A6-4BA9-A5E1-5BD916A1535D}" presName="node" presStyleLbl="node1" presStyleIdx="6" presStyleCnt="9" custLinFactNeighborX="1077" custLinFactNeighborY="3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C43684-8E1C-4CF0-98DC-FBE5D526559A}" type="pres">
      <dgm:prSet presAssocID="{A166CA93-E179-4691-A026-73A101E4C31D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6CC3EB39-0842-4CC4-A6DC-055C2AEC4074}" type="pres">
      <dgm:prSet presAssocID="{0A35237E-44C4-43DC-BC26-9994DAD0BCDA}" presName="compNode" presStyleCnt="0"/>
      <dgm:spPr/>
    </dgm:pt>
    <dgm:pt modelId="{6FC9C637-8033-41D0-A01F-4C9293A27749}" type="pres">
      <dgm:prSet presAssocID="{0A35237E-44C4-43DC-BC26-9994DAD0BCDA}" presName="dummyConnPt" presStyleCnt="0"/>
      <dgm:spPr/>
    </dgm:pt>
    <dgm:pt modelId="{02CD8746-38E9-4A54-8BDB-46C96573BF45}" type="pres">
      <dgm:prSet presAssocID="{0A35237E-44C4-43DC-BC26-9994DAD0BCDA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B4ECAA-6AAB-4C3C-8591-D31AB3716216}" type="pres">
      <dgm:prSet presAssocID="{76746090-BE39-458B-B012-99972C14404A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3B3137F0-A4A6-40EB-9752-87D840CA9C68}" type="pres">
      <dgm:prSet presAssocID="{D8E70EA3-A89A-466C-A27E-E97634A5B35F}" presName="compNode" presStyleCnt="0"/>
      <dgm:spPr/>
    </dgm:pt>
    <dgm:pt modelId="{B79839B9-F802-41DA-A09A-9EA17B41993A}" type="pres">
      <dgm:prSet presAssocID="{D8E70EA3-A89A-466C-A27E-E97634A5B35F}" presName="dummyConnPt" presStyleCnt="0"/>
      <dgm:spPr/>
    </dgm:pt>
    <dgm:pt modelId="{ABE36C25-CD98-4BAE-A35B-E1E56E36A0EC}" type="pres">
      <dgm:prSet presAssocID="{D8E70EA3-A89A-466C-A27E-E97634A5B35F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83FE75-F9E0-4CB9-9AEB-5C60FFC1B15F}" srcId="{CEFC6F89-3975-40A5-8EDD-78BF58F51A47}" destId="{0A35237E-44C4-43DC-BC26-9994DAD0BCDA}" srcOrd="7" destOrd="0" parTransId="{F2563320-9C3C-4668-AED4-EB286ECD39D8}" sibTransId="{76746090-BE39-458B-B012-99972C14404A}"/>
    <dgm:cxn modelId="{6172D80F-C833-4BC3-986F-A32AB2C2CFAD}" srcId="{CEFC6F89-3975-40A5-8EDD-78BF58F51A47}" destId="{1DAEE978-C2BA-4B74-9A94-785FCAB0EAFE}" srcOrd="5" destOrd="0" parTransId="{AFE83492-E575-4BA2-B277-1CA7297F1856}" sibTransId="{F77623F3-A7EE-4F93-AEB5-B0C49915E9AA}"/>
    <dgm:cxn modelId="{EAB2CBF8-5820-4D77-AC53-A66E913C8006}" srcId="{CEFC6F89-3975-40A5-8EDD-78BF58F51A47}" destId="{BFFAAACB-B947-4F73-A2CD-3B883F0DE5B5}" srcOrd="0" destOrd="0" parTransId="{0356190C-2C8F-4C5B-BFDD-FE4779FC334B}" sibTransId="{22342268-E017-4ACA-93B9-4FA6F2E968ED}"/>
    <dgm:cxn modelId="{B192A44A-CD4E-459A-B765-262D229263D1}" type="presOf" srcId="{25F330CB-334E-467D-BE05-069BCD4507CF}" destId="{69571BEE-C6A0-42A5-8BE2-539583ED6C28}" srcOrd="0" destOrd="0" presId="urn:microsoft.com/office/officeart/2005/8/layout/bProcess4"/>
    <dgm:cxn modelId="{42619781-EB61-4530-B9A3-0571A43527B1}" type="presOf" srcId="{D8E70EA3-A89A-466C-A27E-E97634A5B35F}" destId="{ABE36C25-CD98-4BAE-A35B-E1E56E36A0EC}" srcOrd="0" destOrd="0" presId="urn:microsoft.com/office/officeart/2005/8/layout/bProcess4"/>
    <dgm:cxn modelId="{A14A41A5-0B6F-4E2A-B1DE-7CE4E0B23C85}" type="presOf" srcId="{5CBF78BB-4608-47C2-B763-BE025FFB84AD}" destId="{E26A71C6-3AF4-406C-B282-75B44CBC3387}" srcOrd="0" destOrd="0" presId="urn:microsoft.com/office/officeart/2005/8/layout/bProcess4"/>
    <dgm:cxn modelId="{D65F103C-C9B4-458C-A7BF-0B39541BA7BC}" type="presOf" srcId="{1DAEE978-C2BA-4B74-9A94-785FCAB0EAFE}" destId="{5B02FCF4-1D16-47A8-AF5C-58D3B4D679B3}" srcOrd="0" destOrd="0" presId="urn:microsoft.com/office/officeart/2005/8/layout/bProcess4"/>
    <dgm:cxn modelId="{35235B69-D7EA-4BDB-A824-1EBE404AE5E6}" srcId="{CEFC6F89-3975-40A5-8EDD-78BF58F51A47}" destId="{F4FC0223-F0D9-4803-BB29-3EC11439500B}" srcOrd="2" destOrd="0" parTransId="{CD9EDB6B-4B94-4069-BBC8-9AAC2972FD5C}" sibTransId="{0AFBECB0-3B4E-4F17-90BE-6FE48388E41A}"/>
    <dgm:cxn modelId="{98640F43-FA53-4C5A-A72D-7342810FF886}" srcId="{CEFC6F89-3975-40A5-8EDD-78BF58F51A47}" destId="{A5C8900A-47A6-4BA9-A5E1-5BD916A1535D}" srcOrd="6" destOrd="0" parTransId="{0622D34C-2C3A-43D7-889F-58B17D505F98}" sibTransId="{A166CA93-E179-4691-A026-73A101E4C31D}"/>
    <dgm:cxn modelId="{A3768C23-D104-49A5-8267-895EE85D6C83}" type="presOf" srcId="{76746090-BE39-458B-B012-99972C14404A}" destId="{CCB4ECAA-6AAB-4C3C-8591-D31AB3716216}" srcOrd="0" destOrd="0" presId="urn:microsoft.com/office/officeart/2005/8/layout/bProcess4"/>
    <dgm:cxn modelId="{CD2A54A6-A9B4-4948-A513-C1EA4DAD8431}" type="presOf" srcId="{0AFBECB0-3B4E-4F17-90BE-6FE48388E41A}" destId="{0C6D3733-FF37-4308-ABD3-05F29E4E20E7}" srcOrd="0" destOrd="0" presId="urn:microsoft.com/office/officeart/2005/8/layout/bProcess4"/>
    <dgm:cxn modelId="{56125CC1-4A53-4D3C-AF78-0E7A0C594768}" type="presOf" srcId="{F4FC0223-F0D9-4803-BB29-3EC11439500B}" destId="{25150D0F-493F-4E69-A71F-ACA4660A8969}" srcOrd="0" destOrd="0" presId="urn:microsoft.com/office/officeart/2005/8/layout/bProcess4"/>
    <dgm:cxn modelId="{FB2B7888-3B3C-44DB-AE70-A953643AC7CA}" srcId="{CEFC6F89-3975-40A5-8EDD-78BF58F51A47}" destId="{9002D2BE-108B-4779-AE8C-7E344F1DE93F}" srcOrd="4" destOrd="0" parTransId="{2725A725-6BA9-446A-AE89-120D1EF6A77B}" sibTransId="{5CBF78BB-4608-47C2-B763-BE025FFB84AD}"/>
    <dgm:cxn modelId="{0CBCEC39-4F44-42F0-9DBB-41DC3689FC4C}" type="presOf" srcId="{CEFC6F89-3975-40A5-8EDD-78BF58F51A47}" destId="{18950501-EF4D-4322-B842-7D5AF245BD64}" srcOrd="0" destOrd="0" presId="urn:microsoft.com/office/officeart/2005/8/layout/bProcess4"/>
    <dgm:cxn modelId="{450EBF83-D775-4619-ADB5-99390516809F}" type="presOf" srcId="{739803FD-524F-43E3-9E62-321A8F4A3950}" destId="{97844C01-4B41-4565-AC87-ABA690958607}" srcOrd="0" destOrd="0" presId="urn:microsoft.com/office/officeart/2005/8/layout/bProcess4"/>
    <dgm:cxn modelId="{AFF7EFAA-F54D-4876-B910-9767739E043A}" type="presOf" srcId="{AE6498A2-0C65-47E4-A5AE-67A2BFDE4158}" destId="{27E8FB6F-F276-4C7E-A45B-F573A5522C3B}" srcOrd="0" destOrd="0" presId="urn:microsoft.com/office/officeart/2005/8/layout/bProcess4"/>
    <dgm:cxn modelId="{BE824857-7963-490E-AE76-A37005BF475A}" type="presOf" srcId="{0A35237E-44C4-43DC-BC26-9994DAD0BCDA}" destId="{02CD8746-38E9-4A54-8BDB-46C96573BF45}" srcOrd="0" destOrd="0" presId="urn:microsoft.com/office/officeart/2005/8/layout/bProcess4"/>
    <dgm:cxn modelId="{5CFCA65B-03FA-4B08-B098-1EEAFC77587A}" srcId="{CEFC6F89-3975-40A5-8EDD-78BF58F51A47}" destId="{25F330CB-334E-467D-BE05-069BCD4507CF}" srcOrd="3" destOrd="0" parTransId="{FF4A4A4F-5986-43BE-B459-A3AD087EB9B8}" sibTransId="{AE6498A2-0C65-47E4-A5AE-67A2BFDE4158}"/>
    <dgm:cxn modelId="{C76ED0B2-F835-4755-9F37-51A64E88BEF4}" srcId="{CEFC6F89-3975-40A5-8EDD-78BF58F51A47}" destId="{D8E70EA3-A89A-466C-A27E-E97634A5B35F}" srcOrd="8" destOrd="0" parTransId="{ED68028E-04B5-44DA-8B8B-7896CC133632}" sibTransId="{D04E3D9D-AB1A-4950-8C2A-E906301EF430}"/>
    <dgm:cxn modelId="{BF01F43E-3C72-4B8E-8580-FE8A8AAEA3E6}" type="presOf" srcId="{9002D2BE-108B-4779-AE8C-7E344F1DE93F}" destId="{27C29820-140B-4E00-BC6D-8B13B19AEF99}" srcOrd="0" destOrd="0" presId="urn:microsoft.com/office/officeart/2005/8/layout/bProcess4"/>
    <dgm:cxn modelId="{9F6190B4-A751-4E94-BCBA-DA0959FE4247}" type="presOf" srcId="{A166CA93-E179-4691-A026-73A101E4C31D}" destId="{87C43684-8E1C-4CF0-98DC-FBE5D526559A}" srcOrd="0" destOrd="0" presId="urn:microsoft.com/office/officeart/2005/8/layout/bProcess4"/>
    <dgm:cxn modelId="{C1268899-AB90-4B4C-AC84-3EFEBF064867}" type="presOf" srcId="{8D71E07A-A829-4C33-9C40-3B6A3C968866}" destId="{7540F335-F786-4C7F-A5B1-6BDBD05AD39C}" srcOrd="0" destOrd="0" presId="urn:microsoft.com/office/officeart/2005/8/layout/bProcess4"/>
    <dgm:cxn modelId="{E06AC857-54A3-4229-8829-6BB10FC6D2A8}" type="presOf" srcId="{22342268-E017-4ACA-93B9-4FA6F2E968ED}" destId="{3F3082CD-ECCE-4EBB-922E-1D4EEF35C07A}" srcOrd="0" destOrd="0" presId="urn:microsoft.com/office/officeart/2005/8/layout/bProcess4"/>
    <dgm:cxn modelId="{F3BDD3B7-1E0F-42A2-B3F7-6FB14FDC7FCA}" type="presOf" srcId="{BFFAAACB-B947-4F73-A2CD-3B883F0DE5B5}" destId="{DAE8B384-6EA7-46F5-9CAB-8301DD92177D}" srcOrd="0" destOrd="0" presId="urn:microsoft.com/office/officeart/2005/8/layout/bProcess4"/>
    <dgm:cxn modelId="{762C399A-EE33-4C69-A92A-D3D9396A8FE7}" type="presOf" srcId="{F77623F3-A7EE-4F93-AEB5-B0C49915E9AA}" destId="{3EBBBF98-D006-4606-8F89-071F46B7F0AD}" srcOrd="0" destOrd="0" presId="urn:microsoft.com/office/officeart/2005/8/layout/bProcess4"/>
    <dgm:cxn modelId="{7D668500-57DB-4965-8DD2-F7A1663B0665}" type="presOf" srcId="{A5C8900A-47A6-4BA9-A5E1-5BD916A1535D}" destId="{85B78245-1E24-4F35-8101-3DC338E7A823}" srcOrd="0" destOrd="0" presId="urn:microsoft.com/office/officeart/2005/8/layout/bProcess4"/>
    <dgm:cxn modelId="{40AEA066-D8B1-4685-9044-DF6AABF5FDD7}" srcId="{CEFC6F89-3975-40A5-8EDD-78BF58F51A47}" destId="{8D71E07A-A829-4C33-9C40-3B6A3C968866}" srcOrd="1" destOrd="0" parTransId="{6E0C634A-4F2C-430E-B4CE-CC5E3A48156D}" sibTransId="{739803FD-524F-43E3-9E62-321A8F4A3950}"/>
    <dgm:cxn modelId="{8B98A56F-28ED-48E8-B5EB-246F2BCC8AC1}" type="presParOf" srcId="{18950501-EF4D-4322-B842-7D5AF245BD64}" destId="{57839C3D-D58A-4D08-AF38-3A511ABB49F4}" srcOrd="0" destOrd="0" presId="urn:microsoft.com/office/officeart/2005/8/layout/bProcess4"/>
    <dgm:cxn modelId="{77AC8AAB-78FD-4045-84A3-55E7143188E8}" type="presParOf" srcId="{57839C3D-D58A-4D08-AF38-3A511ABB49F4}" destId="{2E9B75A7-47FB-4EA7-ABBF-5231CFBE724D}" srcOrd="0" destOrd="0" presId="urn:microsoft.com/office/officeart/2005/8/layout/bProcess4"/>
    <dgm:cxn modelId="{8F3093CC-0D8E-43A3-AB54-263EDF2F4C43}" type="presParOf" srcId="{57839C3D-D58A-4D08-AF38-3A511ABB49F4}" destId="{DAE8B384-6EA7-46F5-9CAB-8301DD92177D}" srcOrd="1" destOrd="0" presId="urn:microsoft.com/office/officeart/2005/8/layout/bProcess4"/>
    <dgm:cxn modelId="{C0968E6D-3E39-4321-9819-01E258ECFABD}" type="presParOf" srcId="{18950501-EF4D-4322-B842-7D5AF245BD64}" destId="{3F3082CD-ECCE-4EBB-922E-1D4EEF35C07A}" srcOrd="1" destOrd="0" presId="urn:microsoft.com/office/officeart/2005/8/layout/bProcess4"/>
    <dgm:cxn modelId="{F809BBA8-5922-4AAA-ACA6-85155E332A2F}" type="presParOf" srcId="{18950501-EF4D-4322-B842-7D5AF245BD64}" destId="{42D7A6F3-55D8-495E-BC10-B03E136AF67D}" srcOrd="2" destOrd="0" presId="urn:microsoft.com/office/officeart/2005/8/layout/bProcess4"/>
    <dgm:cxn modelId="{0F17FAA0-948A-4E96-87B4-4FA608AB116C}" type="presParOf" srcId="{42D7A6F3-55D8-495E-BC10-B03E136AF67D}" destId="{417596B8-6A20-4EE8-9C40-59F82A542FFC}" srcOrd="0" destOrd="0" presId="urn:microsoft.com/office/officeart/2005/8/layout/bProcess4"/>
    <dgm:cxn modelId="{E3781974-8D4E-4522-94B1-6C3F8EC93314}" type="presParOf" srcId="{42D7A6F3-55D8-495E-BC10-B03E136AF67D}" destId="{7540F335-F786-4C7F-A5B1-6BDBD05AD39C}" srcOrd="1" destOrd="0" presId="urn:microsoft.com/office/officeart/2005/8/layout/bProcess4"/>
    <dgm:cxn modelId="{2C65552B-B7B3-4183-A53A-C9C0BABF671E}" type="presParOf" srcId="{18950501-EF4D-4322-B842-7D5AF245BD64}" destId="{97844C01-4B41-4565-AC87-ABA690958607}" srcOrd="3" destOrd="0" presId="urn:microsoft.com/office/officeart/2005/8/layout/bProcess4"/>
    <dgm:cxn modelId="{3A55613B-C946-4558-BF2A-72F4C4010C67}" type="presParOf" srcId="{18950501-EF4D-4322-B842-7D5AF245BD64}" destId="{C772921A-3DF8-485B-AB13-58A164056711}" srcOrd="4" destOrd="0" presId="urn:microsoft.com/office/officeart/2005/8/layout/bProcess4"/>
    <dgm:cxn modelId="{84E632F2-CFCD-41D4-B04C-F4D331520511}" type="presParOf" srcId="{C772921A-3DF8-485B-AB13-58A164056711}" destId="{FC6FAD3F-2D2A-47DE-B559-42FC95CBCEDC}" srcOrd="0" destOrd="0" presId="urn:microsoft.com/office/officeart/2005/8/layout/bProcess4"/>
    <dgm:cxn modelId="{A917BC69-45B9-486D-A8DF-4C2546480198}" type="presParOf" srcId="{C772921A-3DF8-485B-AB13-58A164056711}" destId="{25150D0F-493F-4E69-A71F-ACA4660A8969}" srcOrd="1" destOrd="0" presId="urn:microsoft.com/office/officeart/2005/8/layout/bProcess4"/>
    <dgm:cxn modelId="{F97225D6-D81D-433F-AE61-8037B952C4A2}" type="presParOf" srcId="{18950501-EF4D-4322-B842-7D5AF245BD64}" destId="{0C6D3733-FF37-4308-ABD3-05F29E4E20E7}" srcOrd="5" destOrd="0" presId="urn:microsoft.com/office/officeart/2005/8/layout/bProcess4"/>
    <dgm:cxn modelId="{536CF066-46FD-4054-8589-F69A509D704E}" type="presParOf" srcId="{18950501-EF4D-4322-B842-7D5AF245BD64}" destId="{F68D84E5-94B3-4E0D-BBD5-ECE685B84A07}" srcOrd="6" destOrd="0" presId="urn:microsoft.com/office/officeart/2005/8/layout/bProcess4"/>
    <dgm:cxn modelId="{2F7D4128-4D51-4C04-80D0-0510B15BEF5E}" type="presParOf" srcId="{F68D84E5-94B3-4E0D-BBD5-ECE685B84A07}" destId="{E7E34F67-CC11-48B3-BC3C-37A8A530EE06}" srcOrd="0" destOrd="0" presId="urn:microsoft.com/office/officeart/2005/8/layout/bProcess4"/>
    <dgm:cxn modelId="{872C7114-CF75-43A2-81B4-F33FAC2B93D8}" type="presParOf" srcId="{F68D84E5-94B3-4E0D-BBD5-ECE685B84A07}" destId="{69571BEE-C6A0-42A5-8BE2-539583ED6C28}" srcOrd="1" destOrd="0" presId="urn:microsoft.com/office/officeart/2005/8/layout/bProcess4"/>
    <dgm:cxn modelId="{7165BFC6-4197-412F-BB9A-7CEB1C8757F9}" type="presParOf" srcId="{18950501-EF4D-4322-B842-7D5AF245BD64}" destId="{27E8FB6F-F276-4C7E-A45B-F573A5522C3B}" srcOrd="7" destOrd="0" presId="urn:microsoft.com/office/officeart/2005/8/layout/bProcess4"/>
    <dgm:cxn modelId="{04152C95-3F68-4D06-8AC1-B600C4D28B06}" type="presParOf" srcId="{18950501-EF4D-4322-B842-7D5AF245BD64}" destId="{DED588C0-D3D5-475D-BFBC-2D1733A03E9A}" srcOrd="8" destOrd="0" presId="urn:microsoft.com/office/officeart/2005/8/layout/bProcess4"/>
    <dgm:cxn modelId="{B3287EDB-F97F-4FDE-AA36-42502FF92E4E}" type="presParOf" srcId="{DED588C0-D3D5-475D-BFBC-2D1733A03E9A}" destId="{0F9F7E57-1E1A-4EA2-8E8D-87C15A33670C}" srcOrd="0" destOrd="0" presId="urn:microsoft.com/office/officeart/2005/8/layout/bProcess4"/>
    <dgm:cxn modelId="{DF108719-7428-49FE-B277-7DAB0EF97FBF}" type="presParOf" srcId="{DED588C0-D3D5-475D-BFBC-2D1733A03E9A}" destId="{27C29820-140B-4E00-BC6D-8B13B19AEF99}" srcOrd="1" destOrd="0" presId="urn:microsoft.com/office/officeart/2005/8/layout/bProcess4"/>
    <dgm:cxn modelId="{33D99547-A983-44E3-9615-2A9FBADE5316}" type="presParOf" srcId="{18950501-EF4D-4322-B842-7D5AF245BD64}" destId="{E26A71C6-3AF4-406C-B282-75B44CBC3387}" srcOrd="9" destOrd="0" presId="urn:microsoft.com/office/officeart/2005/8/layout/bProcess4"/>
    <dgm:cxn modelId="{1A257B04-5FB2-4861-9FE3-DA6418B21875}" type="presParOf" srcId="{18950501-EF4D-4322-B842-7D5AF245BD64}" destId="{A8FFF5D8-26F4-4DAE-8317-B99593E368AC}" srcOrd="10" destOrd="0" presId="urn:microsoft.com/office/officeart/2005/8/layout/bProcess4"/>
    <dgm:cxn modelId="{210BB9AA-B8B5-441B-BE23-9EA8D23E989E}" type="presParOf" srcId="{A8FFF5D8-26F4-4DAE-8317-B99593E368AC}" destId="{CB32BABD-3CCA-4442-A766-06C496C4C1CB}" srcOrd="0" destOrd="0" presId="urn:microsoft.com/office/officeart/2005/8/layout/bProcess4"/>
    <dgm:cxn modelId="{D262A53A-5670-464B-B13C-519CAB71E7E6}" type="presParOf" srcId="{A8FFF5D8-26F4-4DAE-8317-B99593E368AC}" destId="{5B02FCF4-1D16-47A8-AF5C-58D3B4D679B3}" srcOrd="1" destOrd="0" presId="urn:microsoft.com/office/officeart/2005/8/layout/bProcess4"/>
    <dgm:cxn modelId="{2069B1B0-1361-49C4-9076-E36540FCD5EE}" type="presParOf" srcId="{18950501-EF4D-4322-B842-7D5AF245BD64}" destId="{3EBBBF98-D006-4606-8F89-071F46B7F0AD}" srcOrd="11" destOrd="0" presId="urn:microsoft.com/office/officeart/2005/8/layout/bProcess4"/>
    <dgm:cxn modelId="{74909429-D7D9-4DF4-8C1A-E99903A54537}" type="presParOf" srcId="{18950501-EF4D-4322-B842-7D5AF245BD64}" destId="{01C6A4A1-3AEC-410C-9A0D-6340AB014E52}" srcOrd="12" destOrd="0" presId="urn:microsoft.com/office/officeart/2005/8/layout/bProcess4"/>
    <dgm:cxn modelId="{7F083389-6D75-4D63-A3C7-0344E4CECE9C}" type="presParOf" srcId="{01C6A4A1-3AEC-410C-9A0D-6340AB014E52}" destId="{C33043A5-A1F6-4E77-B8FA-F55F596E249B}" srcOrd="0" destOrd="0" presId="urn:microsoft.com/office/officeart/2005/8/layout/bProcess4"/>
    <dgm:cxn modelId="{A7BAB9B6-EE5A-48E5-8AFC-675DF3EAD8EA}" type="presParOf" srcId="{01C6A4A1-3AEC-410C-9A0D-6340AB014E52}" destId="{85B78245-1E24-4F35-8101-3DC338E7A823}" srcOrd="1" destOrd="0" presId="urn:microsoft.com/office/officeart/2005/8/layout/bProcess4"/>
    <dgm:cxn modelId="{FE6926D5-BC06-460D-91E6-FBE49CC82EEA}" type="presParOf" srcId="{18950501-EF4D-4322-B842-7D5AF245BD64}" destId="{87C43684-8E1C-4CF0-98DC-FBE5D526559A}" srcOrd="13" destOrd="0" presId="urn:microsoft.com/office/officeart/2005/8/layout/bProcess4"/>
    <dgm:cxn modelId="{31CBCFFE-AAF4-4247-A33F-2647E6A60118}" type="presParOf" srcId="{18950501-EF4D-4322-B842-7D5AF245BD64}" destId="{6CC3EB39-0842-4CC4-A6DC-055C2AEC4074}" srcOrd="14" destOrd="0" presId="urn:microsoft.com/office/officeart/2005/8/layout/bProcess4"/>
    <dgm:cxn modelId="{CBC8BEF4-E551-4173-9E39-D7DE72A8CEA8}" type="presParOf" srcId="{6CC3EB39-0842-4CC4-A6DC-055C2AEC4074}" destId="{6FC9C637-8033-41D0-A01F-4C9293A27749}" srcOrd="0" destOrd="0" presId="urn:microsoft.com/office/officeart/2005/8/layout/bProcess4"/>
    <dgm:cxn modelId="{DF33DBD6-BBD1-47A7-846F-9DC741E2FFCA}" type="presParOf" srcId="{6CC3EB39-0842-4CC4-A6DC-055C2AEC4074}" destId="{02CD8746-38E9-4A54-8BDB-46C96573BF45}" srcOrd="1" destOrd="0" presId="urn:microsoft.com/office/officeart/2005/8/layout/bProcess4"/>
    <dgm:cxn modelId="{B11F0ECC-93AD-425A-82DC-933AD997C7A4}" type="presParOf" srcId="{18950501-EF4D-4322-B842-7D5AF245BD64}" destId="{CCB4ECAA-6AAB-4C3C-8591-D31AB3716216}" srcOrd="15" destOrd="0" presId="urn:microsoft.com/office/officeart/2005/8/layout/bProcess4"/>
    <dgm:cxn modelId="{F7A2DDFC-1C08-4EED-9666-038D8E6C88AB}" type="presParOf" srcId="{18950501-EF4D-4322-B842-7D5AF245BD64}" destId="{3B3137F0-A4A6-40EB-9752-87D840CA9C68}" srcOrd="16" destOrd="0" presId="urn:microsoft.com/office/officeart/2005/8/layout/bProcess4"/>
    <dgm:cxn modelId="{B348AC1A-547A-478D-A91A-161F0D630A8C}" type="presParOf" srcId="{3B3137F0-A4A6-40EB-9752-87D840CA9C68}" destId="{B79839B9-F802-41DA-A09A-9EA17B41993A}" srcOrd="0" destOrd="0" presId="urn:microsoft.com/office/officeart/2005/8/layout/bProcess4"/>
    <dgm:cxn modelId="{8A9C490D-A5C5-4197-BBCF-518A03D5B53B}" type="presParOf" srcId="{3B3137F0-A4A6-40EB-9752-87D840CA9C68}" destId="{ABE36C25-CD98-4BAE-A35B-E1E56E36A0EC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3082CD-ECCE-4EBB-922E-1D4EEF35C07A}">
      <dsp:nvSpPr>
        <dsp:cNvPr id="0" name=""/>
        <dsp:cNvSpPr/>
      </dsp:nvSpPr>
      <dsp:spPr>
        <a:xfrm rot="5408677">
          <a:off x="-303693" y="1037169"/>
          <a:ext cx="1375428" cy="16981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E8B384-6EA7-46F5-9CAB-8301DD92177D}">
      <dsp:nvSpPr>
        <dsp:cNvPr id="0" name=""/>
        <dsp:cNvSpPr/>
      </dsp:nvSpPr>
      <dsp:spPr>
        <a:xfrm>
          <a:off x="3476" y="150947"/>
          <a:ext cx="1886834" cy="11321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err="1" smtClean="0">
              <a:solidFill>
                <a:srgbClr val="FF0000"/>
              </a:solidFill>
            </a:rPr>
            <a:t>Мотт</a:t>
          </a:r>
          <a:r>
            <a:rPr lang="ru-RU" sz="3600" kern="1200" dirty="0" smtClean="0">
              <a:solidFill>
                <a:srgbClr val="FF0000"/>
              </a:solidFill>
            </a:rPr>
            <a:t> </a:t>
          </a:r>
          <a:r>
            <a:rPr lang="ru-RU" sz="2100" kern="1200" dirty="0" smtClean="0"/>
            <a:t>- </a:t>
          </a:r>
          <a:endParaRPr lang="ru-RU" sz="2100" kern="1200" dirty="0"/>
        </a:p>
      </dsp:txBody>
      <dsp:txXfrm>
        <a:off x="36634" y="184105"/>
        <a:ext cx="1820518" cy="1065784"/>
      </dsp:txXfrm>
    </dsp:sp>
    <dsp:sp modelId="{97844C01-4B41-4565-AC87-ABA690958607}">
      <dsp:nvSpPr>
        <dsp:cNvPr id="0" name=""/>
        <dsp:cNvSpPr/>
      </dsp:nvSpPr>
      <dsp:spPr>
        <a:xfrm rot="5391684">
          <a:off x="-333569" y="2452295"/>
          <a:ext cx="1435180" cy="169815"/>
        </a:xfrm>
        <a:prstGeom prst="rect">
          <a:avLst/>
        </a:prstGeom>
        <a:solidFill>
          <a:schemeClr val="accent5">
            <a:hueOff val="1167422"/>
            <a:satOff val="797"/>
            <a:lumOff val="-224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40F335-F786-4C7F-A5B1-6BDBD05AD39C}">
      <dsp:nvSpPr>
        <dsp:cNvPr id="0" name=""/>
        <dsp:cNvSpPr/>
      </dsp:nvSpPr>
      <dsp:spPr>
        <a:xfrm>
          <a:off x="4" y="1536197"/>
          <a:ext cx="1886834" cy="1132100"/>
        </a:xfrm>
        <a:prstGeom prst="roundRect">
          <a:avLst>
            <a:gd name="adj" fmla="val 10000"/>
          </a:avLst>
        </a:prstGeom>
        <a:solidFill>
          <a:schemeClr val="accent5">
            <a:hueOff val="1021494"/>
            <a:satOff val="697"/>
            <a:lumOff val="-196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00"/>
              </a:solidFill>
            </a:rPr>
            <a:t>Ц1ердош</a:t>
          </a:r>
          <a:endParaRPr lang="ru-RU" sz="2800" b="1" kern="1200" dirty="0">
            <a:solidFill>
              <a:srgbClr val="FFFF00"/>
            </a:solidFill>
          </a:endParaRPr>
        </a:p>
      </dsp:txBody>
      <dsp:txXfrm>
        <a:off x="33162" y="1569355"/>
        <a:ext cx="1820518" cy="1065784"/>
      </dsp:txXfrm>
    </dsp:sp>
    <dsp:sp modelId="{0C6D3733-FF37-4308-ABD3-05F29E4E20E7}">
      <dsp:nvSpPr>
        <dsp:cNvPr id="0" name=""/>
        <dsp:cNvSpPr/>
      </dsp:nvSpPr>
      <dsp:spPr>
        <a:xfrm>
          <a:off x="390669" y="3174796"/>
          <a:ext cx="2499663" cy="169815"/>
        </a:xfrm>
        <a:prstGeom prst="rect">
          <a:avLst/>
        </a:prstGeom>
        <a:solidFill>
          <a:schemeClr val="accent5">
            <a:hueOff val="2334845"/>
            <a:satOff val="1593"/>
            <a:lumOff val="-44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150D0F-493F-4E69-A71F-ACA4660A8969}">
      <dsp:nvSpPr>
        <dsp:cNvPr id="0" name=""/>
        <dsp:cNvSpPr/>
      </dsp:nvSpPr>
      <dsp:spPr>
        <a:xfrm>
          <a:off x="3476" y="2981199"/>
          <a:ext cx="1886834" cy="1132100"/>
        </a:xfrm>
        <a:prstGeom prst="roundRect">
          <a:avLst>
            <a:gd name="adj" fmla="val 10000"/>
          </a:avLst>
        </a:prstGeom>
        <a:solidFill>
          <a:schemeClr val="accent5">
            <a:hueOff val="2042989"/>
            <a:satOff val="1394"/>
            <a:lumOff val="-392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>
              <a:solidFill>
                <a:srgbClr val="7030A0"/>
              </a:solidFill>
            </a:rPr>
            <a:t>Юкъара</a:t>
          </a:r>
          <a:r>
            <a:rPr lang="ru-RU" sz="2800" b="1" kern="1200" dirty="0" smtClean="0">
              <a:solidFill>
                <a:srgbClr val="7030A0"/>
              </a:solidFill>
            </a:rPr>
            <a:t> ц1е</a:t>
          </a:r>
        </a:p>
      </dsp:txBody>
      <dsp:txXfrm>
        <a:off x="36634" y="3014357"/>
        <a:ext cx="1820518" cy="1065784"/>
      </dsp:txXfrm>
    </dsp:sp>
    <dsp:sp modelId="{27E8FB6F-F276-4C7E-A45B-F573A5522C3B}">
      <dsp:nvSpPr>
        <dsp:cNvPr id="0" name=""/>
        <dsp:cNvSpPr/>
      </dsp:nvSpPr>
      <dsp:spPr>
        <a:xfrm rot="16200000">
          <a:off x="2192596" y="2467233"/>
          <a:ext cx="1405299" cy="169815"/>
        </a:xfrm>
        <a:prstGeom prst="rect">
          <a:avLst/>
        </a:prstGeom>
        <a:solidFill>
          <a:schemeClr val="accent5">
            <a:hueOff val="3502267"/>
            <a:satOff val="2390"/>
            <a:lumOff val="-67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571BEE-C6A0-42A5-8BE2-539583ED6C28}">
      <dsp:nvSpPr>
        <dsp:cNvPr id="0" name=""/>
        <dsp:cNvSpPr/>
      </dsp:nvSpPr>
      <dsp:spPr>
        <a:xfrm>
          <a:off x="2512966" y="2981199"/>
          <a:ext cx="1886834" cy="1132100"/>
        </a:xfrm>
        <a:prstGeom prst="roundRect">
          <a:avLst>
            <a:gd name="adj" fmla="val 10000"/>
          </a:avLst>
        </a:prstGeom>
        <a:solidFill>
          <a:schemeClr val="accent5">
            <a:hueOff val="3064483"/>
            <a:satOff val="2091"/>
            <a:lumOff val="-588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>
              <a:solidFill>
                <a:schemeClr val="accent1"/>
              </a:solidFill>
            </a:rPr>
            <a:t>Кхетам</a:t>
          </a:r>
          <a:r>
            <a:rPr lang="ru-RU" sz="2800" b="1" kern="1200" dirty="0" smtClean="0">
              <a:solidFill>
                <a:schemeClr val="accent1"/>
              </a:solidFill>
            </a:rPr>
            <a:t> </a:t>
          </a:r>
          <a:r>
            <a:rPr lang="ru-RU" sz="2800" b="1" kern="1200" dirty="0" err="1" smtClean="0">
              <a:solidFill>
                <a:schemeClr val="accent1"/>
              </a:solidFill>
            </a:rPr>
            <a:t>болуш</a:t>
          </a:r>
          <a:endParaRPr lang="ru-RU" sz="2800" b="1" kern="1200" dirty="0">
            <a:solidFill>
              <a:schemeClr val="accent1"/>
            </a:solidFill>
          </a:endParaRPr>
        </a:p>
      </dsp:txBody>
      <dsp:txXfrm>
        <a:off x="2546124" y="3014357"/>
        <a:ext cx="1820518" cy="1065784"/>
      </dsp:txXfrm>
    </dsp:sp>
    <dsp:sp modelId="{E26A71C6-3AF4-406C-B282-75B44CBC3387}">
      <dsp:nvSpPr>
        <dsp:cNvPr id="0" name=""/>
        <dsp:cNvSpPr/>
      </dsp:nvSpPr>
      <dsp:spPr>
        <a:xfrm rot="16200000">
          <a:off x="2192596" y="1052107"/>
          <a:ext cx="1405299" cy="169815"/>
        </a:xfrm>
        <a:prstGeom prst="rect">
          <a:avLst/>
        </a:prstGeom>
        <a:solidFill>
          <a:schemeClr val="accent5">
            <a:hueOff val="4669689"/>
            <a:satOff val="3187"/>
            <a:lumOff val="-89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C29820-140B-4E00-BC6D-8B13B19AEF99}">
      <dsp:nvSpPr>
        <dsp:cNvPr id="0" name=""/>
        <dsp:cNvSpPr/>
      </dsp:nvSpPr>
      <dsp:spPr>
        <a:xfrm>
          <a:off x="2512966" y="1566073"/>
          <a:ext cx="1886834" cy="1132100"/>
        </a:xfrm>
        <a:prstGeom prst="roundRect">
          <a:avLst>
            <a:gd name="adj" fmla="val 10000"/>
          </a:avLst>
        </a:prstGeom>
        <a:solidFill>
          <a:schemeClr val="accent5">
            <a:hueOff val="4085978"/>
            <a:satOff val="2788"/>
            <a:lumOff val="-784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>
              <a:solidFill>
                <a:schemeClr val="accent5">
                  <a:lumMod val="75000"/>
                </a:schemeClr>
              </a:solidFill>
            </a:rPr>
            <a:t>Цхьаллин</a:t>
          </a:r>
          <a:r>
            <a:rPr lang="ru-RU" sz="2800" b="1" kern="1200" dirty="0" smtClean="0">
              <a:solidFill>
                <a:schemeClr val="accent5">
                  <a:lumMod val="75000"/>
                </a:schemeClr>
              </a:solidFill>
            </a:rPr>
            <a:t> </a:t>
          </a:r>
          <a:r>
            <a:rPr lang="ru-RU" sz="2800" b="1" kern="1200" dirty="0" err="1" smtClean="0">
              <a:solidFill>
                <a:schemeClr val="accent5">
                  <a:lumMod val="75000"/>
                </a:schemeClr>
              </a:solidFill>
            </a:rPr>
            <a:t>терахь</a:t>
          </a:r>
          <a:endParaRPr lang="ru-RU" sz="28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2546124" y="1599231"/>
        <a:ext cx="1820518" cy="1065784"/>
      </dsp:txXfrm>
    </dsp:sp>
    <dsp:sp modelId="{3EBBBF98-D006-4606-8F89-071F46B7F0AD}">
      <dsp:nvSpPr>
        <dsp:cNvPr id="0" name=""/>
        <dsp:cNvSpPr/>
      </dsp:nvSpPr>
      <dsp:spPr>
        <a:xfrm rot="42299">
          <a:off x="2895151" y="364887"/>
          <a:ext cx="2508243" cy="169815"/>
        </a:xfrm>
        <a:prstGeom prst="rect">
          <a:avLst/>
        </a:prstGeom>
        <a:solidFill>
          <a:schemeClr val="accent5">
            <a:hueOff val="5837112"/>
            <a:satOff val="3984"/>
            <a:lumOff val="-112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02FCF4-1D16-47A8-AF5C-58D3B4D679B3}">
      <dsp:nvSpPr>
        <dsp:cNvPr id="0" name=""/>
        <dsp:cNvSpPr/>
      </dsp:nvSpPr>
      <dsp:spPr>
        <a:xfrm>
          <a:off x="2512966" y="150947"/>
          <a:ext cx="1886834" cy="1132100"/>
        </a:xfrm>
        <a:prstGeom prst="roundRect">
          <a:avLst>
            <a:gd name="adj" fmla="val 10000"/>
          </a:avLst>
        </a:prstGeom>
        <a:solidFill>
          <a:schemeClr val="accent5">
            <a:hueOff val="5107473"/>
            <a:satOff val="3486"/>
            <a:lumOff val="-980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Кхийолчу х1уманин класс</a:t>
          </a:r>
        </a:p>
      </dsp:txBody>
      <dsp:txXfrm>
        <a:off x="2546124" y="184105"/>
        <a:ext cx="1820518" cy="1065784"/>
      </dsp:txXfrm>
    </dsp:sp>
    <dsp:sp modelId="{87C43684-8E1C-4CF0-98DC-FBE5D526559A}">
      <dsp:nvSpPr>
        <dsp:cNvPr id="0" name=""/>
        <dsp:cNvSpPr/>
      </dsp:nvSpPr>
      <dsp:spPr>
        <a:xfrm rot="5408727">
          <a:off x="4721710" y="1069994"/>
          <a:ext cx="1369529" cy="169815"/>
        </a:xfrm>
        <a:prstGeom prst="rect">
          <a:avLst/>
        </a:prstGeom>
        <a:solidFill>
          <a:schemeClr val="accent5">
            <a:hueOff val="7004534"/>
            <a:satOff val="4780"/>
            <a:lumOff val="-1344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B78245-1E24-4F35-8101-3DC338E7A823}">
      <dsp:nvSpPr>
        <dsp:cNvPr id="0" name=""/>
        <dsp:cNvSpPr/>
      </dsp:nvSpPr>
      <dsp:spPr>
        <a:xfrm>
          <a:off x="5025933" y="186722"/>
          <a:ext cx="1886834" cy="1132100"/>
        </a:xfrm>
        <a:prstGeom prst="roundRect">
          <a:avLst>
            <a:gd name="adj" fmla="val 10000"/>
          </a:avLst>
        </a:prstGeom>
        <a:solidFill>
          <a:schemeClr val="accent5">
            <a:hueOff val="6128967"/>
            <a:satOff val="4183"/>
            <a:lumOff val="-1176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2">
                  <a:lumMod val="50000"/>
                </a:schemeClr>
              </a:solidFill>
            </a:rPr>
            <a:t>-</a:t>
          </a:r>
          <a:r>
            <a:rPr lang="ru-RU" sz="2400" b="1" kern="1200" dirty="0" err="1" smtClean="0">
              <a:solidFill>
                <a:schemeClr val="bg2">
                  <a:lumMod val="50000"/>
                </a:schemeClr>
              </a:solidFill>
            </a:rPr>
            <a:t>аца</a:t>
          </a:r>
          <a:r>
            <a:rPr lang="ru-RU" sz="2400" b="1" kern="1200" dirty="0" smtClean="0">
              <a:solidFill>
                <a:schemeClr val="bg2">
                  <a:lumMod val="50000"/>
                </a:schemeClr>
              </a:solidFill>
            </a:rPr>
            <a:t>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B0F0"/>
              </a:solidFill>
            </a:rPr>
            <a:t>1 – </a:t>
          </a:r>
          <a:r>
            <a:rPr lang="ru-RU" sz="2400" b="1" kern="1200" dirty="0" err="1" smtClean="0">
              <a:solidFill>
                <a:srgbClr val="00B0F0"/>
              </a:solidFill>
            </a:rPr>
            <a:t>ра</a:t>
          </a:r>
          <a:r>
            <a:rPr lang="ru-RU" sz="2400" b="1" kern="1200" dirty="0" smtClean="0">
              <a:solidFill>
                <a:srgbClr val="00B0F0"/>
              </a:solidFill>
            </a:rPr>
            <a:t> </a:t>
          </a:r>
          <a:r>
            <a:rPr lang="ru-RU" sz="2400" b="1" kern="1200" dirty="0" err="1" smtClean="0">
              <a:solidFill>
                <a:srgbClr val="00B0F0"/>
              </a:solidFill>
            </a:rPr>
            <a:t>легар</a:t>
          </a:r>
          <a:endParaRPr lang="ru-RU" sz="2400" b="1" kern="1200" dirty="0">
            <a:solidFill>
              <a:srgbClr val="00B0F0"/>
            </a:solidFill>
          </a:endParaRPr>
        </a:p>
      </dsp:txBody>
      <dsp:txXfrm>
        <a:off x="5059091" y="219880"/>
        <a:ext cx="1820518" cy="1065784"/>
      </dsp:txXfrm>
    </dsp:sp>
    <dsp:sp modelId="{CCB4ECAA-6AAB-4C3C-8591-D31AB3716216}">
      <dsp:nvSpPr>
        <dsp:cNvPr id="0" name=""/>
        <dsp:cNvSpPr/>
      </dsp:nvSpPr>
      <dsp:spPr>
        <a:xfrm rot="5400000">
          <a:off x="4702086" y="2467233"/>
          <a:ext cx="1405299" cy="169815"/>
        </a:xfrm>
        <a:prstGeom prst="rect">
          <a:avLst/>
        </a:prstGeom>
        <a:solidFill>
          <a:schemeClr val="accent5">
            <a:hueOff val="8171956"/>
            <a:satOff val="5577"/>
            <a:lumOff val="-1568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CD8746-38E9-4A54-8BDB-46C96573BF45}">
      <dsp:nvSpPr>
        <dsp:cNvPr id="0" name=""/>
        <dsp:cNvSpPr/>
      </dsp:nvSpPr>
      <dsp:spPr>
        <a:xfrm>
          <a:off x="5022456" y="1566073"/>
          <a:ext cx="1886834" cy="1132100"/>
        </a:xfrm>
        <a:prstGeom prst="roundRect">
          <a:avLst>
            <a:gd name="adj" fmla="val 10000"/>
          </a:avLst>
        </a:prstGeom>
        <a:solidFill>
          <a:schemeClr val="accent5">
            <a:hueOff val="7150461"/>
            <a:satOff val="4880"/>
            <a:lumOff val="-1372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>
                  <a:lumMod val="75000"/>
                </a:schemeClr>
              </a:solidFill>
            </a:rPr>
            <a:t>Ц1ерниг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solidFill>
                <a:schemeClr val="tx2">
                  <a:lumMod val="75000"/>
                </a:schemeClr>
              </a:solidFill>
            </a:rPr>
            <a:t>дожар</a:t>
          </a:r>
          <a:endParaRPr lang="ru-RU" sz="24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055614" y="1599231"/>
        <a:ext cx="1820518" cy="1065784"/>
      </dsp:txXfrm>
    </dsp:sp>
    <dsp:sp modelId="{ABE36C25-CD98-4BAE-A35B-E1E56E36A0EC}">
      <dsp:nvSpPr>
        <dsp:cNvPr id="0" name=""/>
        <dsp:cNvSpPr/>
      </dsp:nvSpPr>
      <dsp:spPr>
        <a:xfrm>
          <a:off x="5022456" y="2981199"/>
          <a:ext cx="1886834" cy="1132100"/>
        </a:xfrm>
        <a:prstGeom prst="roundRect">
          <a:avLst>
            <a:gd name="adj" fmla="val 10000"/>
          </a:avLst>
        </a:prstGeom>
        <a:solidFill>
          <a:schemeClr val="accent5">
            <a:hueOff val="8171956"/>
            <a:satOff val="5577"/>
            <a:lumOff val="-1568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solidFill>
                <a:schemeClr val="accent4">
                  <a:lumMod val="75000"/>
                </a:schemeClr>
              </a:solidFill>
            </a:rPr>
            <a:t>Схьадалаза</a:t>
          </a:r>
          <a:endParaRPr lang="ru-RU" sz="2400" b="1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5055614" y="3014357"/>
        <a:ext cx="1820518" cy="10657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A8F1E6-5541-47D6-BC34-6FBEBA1A6352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EFE520-9A22-4BBA-8B99-0347F0AAF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695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ED87C-A9E5-415D-A1C6-35D06BED46C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253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ED87C-A9E5-415D-A1C6-35D06BED46C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29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24C7-A408-4C68-9B99-825B7961333E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47D6-674B-47A8-B30C-B5EB69699E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24C7-A408-4C68-9B99-825B7961333E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47D6-674B-47A8-B30C-B5EB69699E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24C7-A408-4C68-9B99-825B7961333E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47D6-674B-47A8-B30C-B5EB69699ED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24C7-A408-4C68-9B99-825B7961333E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47D6-674B-47A8-B30C-B5EB69699ED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24C7-A408-4C68-9B99-825B7961333E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47D6-674B-47A8-B30C-B5EB69699E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24C7-A408-4C68-9B99-825B7961333E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47D6-674B-47A8-B30C-B5EB69699ED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24C7-A408-4C68-9B99-825B7961333E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47D6-674B-47A8-B30C-B5EB69699E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24C7-A408-4C68-9B99-825B7961333E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47D6-674B-47A8-B30C-B5EB69699E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24C7-A408-4C68-9B99-825B7961333E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47D6-674B-47A8-B30C-B5EB69699E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24C7-A408-4C68-9B99-825B7961333E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47D6-674B-47A8-B30C-B5EB69699ED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24C7-A408-4C68-9B99-825B7961333E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47D6-674B-47A8-B30C-B5EB69699ED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48D24C7-A408-4C68-9B99-825B7961333E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1147D6-674B-47A8-B30C-B5EB69699ED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12" Type="http://schemas.microsoft.com/office/2007/relationships/diagramDrawing" Target="../diagrams/drawing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diagramColors" Target="../diagrams/colors2.xml"/><Relationship Id="rId5" Type="http://schemas.openxmlformats.org/officeDocument/2006/relationships/diagramColors" Target="../diagrams/colors1.xml"/><Relationship Id="rId10" Type="http://schemas.openxmlformats.org/officeDocument/2006/relationships/diagramQuickStyle" Target="../diagrams/quickStyle2.xml"/><Relationship Id="rId4" Type="http://schemas.openxmlformats.org/officeDocument/2006/relationships/diagramQuickStyle" Target="../diagrams/quickStyle1.xml"/><Relationship Id="rId9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6838528" cy="792088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Урокан ц1е: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204864"/>
            <a:ext cx="6400800" cy="1752600"/>
          </a:xfrm>
        </p:spPr>
        <p:txBody>
          <a:bodyPr>
            <a:noAutofit/>
          </a:bodyPr>
          <a:lstStyle/>
          <a:p>
            <a:r>
              <a:rPr lang="ru-RU" sz="48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Ц1ердешнийн суффиксаш. 1амийнарг карладаккхар.</a:t>
            </a:r>
            <a:endParaRPr lang="ru-RU" sz="4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3328" y="260649"/>
            <a:ext cx="2737341" cy="5791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8748" y="5778889"/>
            <a:ext cx="1658256" cy="8230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32586">
            <a:off x="4710013" y="4818359"/>
            <a:ext cx="1152244" cy="174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2738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94692"/>
            <a:ext cx="669674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400" b="1" dirty="0" err="1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Массо</a:t>
            </a:r>
            <a:r>
              <a:rPr lang="ru-RU" sz="2400" b="1" dirty="0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400" b="1" dirty="0" err="1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хIуманна</a:t>
            </a:r>
            <a:r>
              <a:rPr lang="ru-RU" sz="2400" b="1" dirty="0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духе </a:t>
            </a:r>
            <a:r>
              <a:rPr lang="ru-RU" sz="2400" b="1" dirty="0" err="1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кхиа</a:t>
            </a:r>
            <a:r>
              <a:rPr lang="ru-RU" sz="2400" b="1" dirty="0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гIерташ</a:t>
            </a:r>
            <a:r>
              <a:rPr lang="ru-RU" sz="2400" b="1" dirty="0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бераша</a:t>
            </a:r>
            <a:r>
              <a:rPr lang="ru-RU" sz="2400" b="1" dirty="0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шега</a:t>
            </a:r>
            <a:r>
              <a:rPr lang="ru-RU" sz="2400" b="1" dirty="0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дечу</a:t>
            </a:r>
            <a:r>
              <a:rPr lang="ru-RU" sz="2400" b="1" dirty="0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вопросам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вуно</a:t>
            </a:r>
            <a:r>
              <a:rPr lang="ru-RU" sz="2400" b="1" dirty="0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хорошо</a:t>
            </a:r>
            <a:r>
              <a:rPr lang="ru-RU" sz="2400" b="1" dirty="0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кхеташ</a:t>
            </a:r>
            <a:r>
              <a:rPr lang="ru-RU" sz="2400" b="1" dirty="0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сурт</a:t>
            </a:r>
            <a:r>
              <a:rPr lang="ru-RU" sz="2400" b="1" dirty="0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хIоттош</a:t>
            </a:r>
            <a:r>
              <a:rPr lang="ru-RU" sz="2400" b="1" dirty="0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отвечал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лора</a:t>
            </a:r>
            <a:r>
              <a:rPr lang="ru-RU" sz="2400" b="1" dirty="0" smtClean="0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воккхачу</a:t>
            </a:r>
            <a:r>
              <a:rPr lang="ru-RU" sz="2400" b="1" dirty="0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стага</a:t>
            </a:r>
            <a:r>
              <a:rPr lang="ru-RU" sz="2400" b="1" dirty="0"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400" b="1" dirty="0" err="1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Цо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дуьйцура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бук, дуб, липа, ель, береза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sz="2400" b="1" dirty="0" err="1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муьлха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дечигаш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ю, 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они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мича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коьчалшна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мега 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– … </a:t>
            </a:r>
            <a:r>
              <a:rPr lang="ru-RU" sz="2400" b="1" dirty="0" err="1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ЭгIаза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жима </a:t>
            </a:r>
            <a:r>
              <a:rPr lang="ru-RU" sz="2400" b="1" dirty="0" err="1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маргIал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хадо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а, </a:t>
            </a:r>
            <a:r>
              <a:rPr lang="ru-RU" sz="2400" b="1" dirty="0" err="1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кагдан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а, 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птиц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баннаш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дохо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400" b="1" dirty="0" err="1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мегар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дац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диканаш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– </a:t>
            </a:r>
            <a:r>
              <a:rPr lang="ru-RU" sz="2400" b="1" dirty="0" err="1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хьоьхура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лесник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берашна</a:t>
            </a:r>
            <a:r>
              <a:rPr lang="ru-RU" sz="2400" b="1" dirty="0">
                <a:solidFill>
                  <a:srgbClr val="4F81B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Муха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хадор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дара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кортош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тIе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зеленые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генаш-гIаш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хьоькхуш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«Марша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догIийла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шу,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тхан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друзья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!» --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бохуш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санна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хьестало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маргIалш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Гечдийр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дарий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ткъа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природа 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хьоьстуш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зевнечу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эшаршца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шайн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жизнь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хестош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декачу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олхазаршна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бохам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бича?..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38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</a:t>
            </a:r>
            <a:r>
              <a:rPr lang="ru-RU" sz="2400" dirty="0" err="1" smtClean="0"/>
              <a:t>Массо</a:t>
            </a:r>
            <a:r>
              <a:rPr lang="ru-RU" sz="2400" dirty="0" smtClean="0"/>
              <a:t> </a:t>
            </a:r>
            <a:r>
              <a:rPr lang="ru-RU" sz="2400" dirty="0"/>
              <a:t>а </a:t>
            </a:r>
            <a:r>
              <a:rPr lang="ru-RU" sz="2400" dirty="0" err="1"/>
              <a:t>хIуманна</a:t>
            </a:r>
            <a:r>
              <a:rPr lang="ru-RU" sz="2400" dirty="0"/>
              <a:t> духе </a:t>
            </a:r>
            <a:r>
              <a:rPr lang="ru-RU" sz="2400" dirty="0" err="1"/>
              <a:t>кхиа</a:t>
            </a:r>
            <a:r>
              <a:rPr lang="ru-RU" sz="2400" dirty="0"/>
              <a:t> </a:t>
            </a:r>
            <a:r>
              <a:rPr lang="ru-RU" sz="2400" dirty="0" err="1"/>
              <a:t>гIерташ</a:t>
            </a:r>
            <a:r>
              <a:rPr lang="ru-RU" sz="2400" dirty="0"/>
              <a:t>, </a:t>
            </a:r>
            <a:r>
              <a:rPr lang="ru-RU" sz="2400" dirty="0" err="1"/>
              <a:t>бераша</a:t>
            </a:r>
            <a:r>
              <a:rPr lang="ru-RU" sz="2400" dirty="0"/>
              <a:t> </a:t>
            </a:r>
            <a:r>
              <a:rPr lang="ru-RU" sz="2400" dirty="0" err="1"/>
              <a:t>шега</a:t>
            </a:r>
            <a:r>
              <a:rPr lang="ru-RU" sz="2400" dirty="0"/>
              <a:t> </a:t>
            </a:r>
            <a:r>
              <a:rPr lang="ru-RU" sz="2400" dirty="0" err="1"/>
              <a:t>дечу</a:t>
            </a:r>
            <a:r>
              <a:rPr lang="ru-RU" sz="2400" dirty="0"/>
              <a:t> </a:t>
            </a:r>
            <a:r>
              <a:rPr lang="ru-RU" sz="2400" b="1" dirty="0" err="1">
                <a:solidFill>
                  <a:srgbClr val="00B050"/>
                </a:solidFill>
              </a:rPr>
              <a:t>хаттаршна</a:t>
            </a:r>
            <a:r>
              <a:rPr lang="ru-RU" sz="2400" dirty="0">
                <a:solidFill>
                  <a:srgbClr val="00B050"/>
                </a:solidFill>
              </a:rPr>
              <a:t>,</a:t>
            </a:r>
            <a:r>
              <a:rPr lang="ru-RU" sz="2400" dirty="0"/>
              <a:t> </a:t>
            </a:r>
            <a:r>
              <a:rPr lang="ru-RU" sz="2400" dirty="0" err="1"/>
              <a:t>вуно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00B050"/>
                </a:solidFill>
              </a:rPr>
              <a:t>дика</a:t>
            </a:r>
            <a:r>
              <a:rPr lang="ru-RU" sz="2400" dirty="0"/>
              <a:t> </a:t>
            </a:r>
            <a:r>
              <a:rPr lang="ru-RU" sz="2400" dirty="0" err="1"/>
              <a:t>кхеташ</a:t>
            </a:r>
            <a:r>
              <a:rPr lang="ru-RU" sz="2400" dirty="0"/>
              <a:t>, </a:t>
            </a:r>
            <a:r>
              <a:rPr lang="ru-RU" sz="2400" dirty="0" err="1"/>
              <a:t>сурт</a:t>
            </a:r>
            <a:r>
              <a:rPr lang="ru-RU" sz="2400" dirty="0"/>
              <a:t> </a:t>
            </a:r>
            <a:r>
              <a:rPr lang="ru-RU" sz="2400" dirty="0" err="1"/>
              <a:t>хIоттош</a:t>
            </a:r>
            <a:r>
              <a:rPr lang="ru-RU" sz="2400" dirty="0"/>
              <a:t>, </a:t>
            </a:r>
            <a:r>
              <a:rPr lang="ru-RU" sz="2400" b="1" dirty="0" err="1">
                <a:solidFill>
                  <a:srgbClr val="00B050"/>
                </a:solidFill>
              </a:rPr>
              <a:t>жоьпаш</a:t>
            </a:r>
            <a:r>
              <a:rPr lang="ru-RU" sz="2400" dirty="0">
                <a:solidFill>
                  <a:srgbClr val="00B050"/>
                </a:solidFill>
              </a:rPr>
              <a:t> </a:t>
            </a:r>
            <a:r>
              <a:rPr lang="ru-RU" sz="2400" dirty="0"/>
              <a:t>лора </a:t>
            </a:r>
            <a:r>
              <a:rPr lang="ru-RU" sz="2400" dirty="0" err="1"/>
              <a:t>воккхачу</a:t>
            </a:r>
            <a:r>
              <a:rPr lang="ru-RU" sz="2400" dirty="0"/>
              <a:t> </a:t>
            </a:r>
            <a:r>
              <a:rPr lang="ru-RU" sz="2400" dirty="0" err="1"/>
              <a:t>стага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pPr marL="0" indent="0" fontAlgn="base">
              <a:buNone/>
            </a:pPr>
            <a:r>
              <a:rPr lang="ru-RU" sz="2400" dirty="0" smtClean="0"/>
              <a:t>      </a:t>
            </a:r>
            <a:r>
              <a:rPr lang="ru-RU" sz="2400" dirty="0" err="1"/>
              <a:t>Цо</a:t>
            </a:r>
            <a:r>
              <a:rPr lang="ru-RU" sz="2400" dirty="0"/>
              <a:t> </a:t>
            </a:r>
            <a:r>
              <a:rPr lang="ru-RU" sz="2400" b="1" dirty="0" err="1">
                <a:solidFill>
                  <a:srgbClr val="00B050"/>
                </a:solidFill>
              </a:rPr>
              <a:t>царна</a:t>
            </a:r>
            <a:r>
              <a:rPr lang="ru-RU" sz="2400" dirty="0"/>
              <a:t> </a:t>
            </a:r>
            <a:r>
              <a:rPr lang="ru-RU" sz="2400" dirty="0" err="1"/>
              <a:t>дуьйцура</a:t>
            </a:r>
            <a:r>
              <a:rPr lang="ru-RU" sz="2400" dirty="0"/>
              <a:t>: </a:t>
            </a:r>
            <a:r>
              <a:rPr lang="ru-RU" sz="2400" b="1" dirty="0">
                <a:solidFill>
                  <a:srgbClr val="00B050"/>
                </a:solidFill>
              </a:rPr>
              <a:t>поп</a:t>
            </a:r>
            <a:r>
              <a:rPr lang="ru-RU" sz="2400" dirty="0">
                <a:solidFill>
                  <a:srgbClr val="00B050"/>
                </a:solidFill>
              </a:rPr>
              <a:t>, </a:t>
            </a:r>
            <a:r>
              <a:rPr lang="ru-RU" sz="2400" b="1" dirty="0" err="1">
                <a:solidFill>
                  <a:srgbClr val="00B050"/>
                </a:solidFill>
              </a:rPr>
              <a:t>наж</a:t>
            </a:r>
            <a:r>
              <a:rPr lang="ru-RU" sz="2400" dirty="0">
                <a:solidFill>
                  <a:srgbClr val="00B050"/>
                </a:solidFill>
              </a:rPr>
              <a:t>, </a:t>
            </a:r>
            <a:r>
              <a:rPr lang="ru-RU" sz="2400" b="1" dirty="0" err="1">
                <a:solidFill>
                  <a:srgbClr val="00B050"/>
                </a:solidFill>
              </a:rPr>
              <a:t>хьегI</a:t>
            </a:r>
            <a:r>
              <a:rPr lang="ru-RU" sz="2400" dirty="0">
                <a:solidFill>
                  <a:srgbClr val="00B050"/>
                </a:solidFill>
              </a:rPr>
              <a:t>, </a:t>
            </a:r>
            <a:r>
              <a:rPr lang="ru-RU" sz="2400" b="1" dirty="0">
                <a:solidFill>
                  <a:srgbClr val="00B050"/>
                </a:solidFill>
              </a:rPr>
              <a:t>база</a:t>
            </a:r>
            <a:r>
              <a:rPr lang="ru-RU" sz="2400" dirty="0">
                <a:solidFill>
                  <a:srgbClr val="00B050"/>
                </a:solidFill>
              </a:rPr>
              <a:t>, </a:t>
            </a:r>
            <a:r>
              <a:rPr lang="ru-RU" sz="2400" b="1" dirty="0" err="1">
                <a:solidFill>
                  <a:srgbClr val="00B050"/>
                </a:solidFill>
              </a:rPr>
              <a:t>дакх</a:t>
            </a:r>
            <a:r>
              <a:rPr lang="ru-RU" sz="2400" dirty="0"/>
              <a:t>… </a:t>
            </a:r>
            <a:r>
              <a:rPr lang="ru-RU" sz="2400" dirty="0" err="1"/>
              <a:t>муьлха</a:t>
            </a:r>
            <a:r>
              <a:rPr lang="ru-RU" sz="2400" dirty="0"/>
              <a:t> </a:t>
            </a:r>
            <a:r>
              <a:rPr lang="ru-RU" sz="2400" dirty="0" err="1"/>
              <a:t>дечигаш</a:t>
            </a:r>
            <a:r>
              <a:rPr lang="ru-RU" sz="2400" dirty="0"/>
              <a:t> ю, </a:t>
            </a:r>
            <a:r>
              <a:rPr lang="ru-RU" sz="2400" b="1" dirty="0" err="1">
                <a:solidFill>
                  <a:srgbClr val="00B050"/>
                </a:solidFill>
              </a:rPr>
              <a:t>уьш</a:t>
            </a:r>
            <a:r>
              <a:rPr lang="ru-RU" sz="2400" dirty="0">
                <a:solidFill>
                  <a:srgbClr val="00B050"/>
                </a:solidFill>
              </a:rPr>
              <a:t> </a:t>
            </a:r>
            <a:r>
              <a:rPr lang="ru-RU" sz="2400" dirty="0" err="1"/>
              <a:t>мича</a:t>
            </a:r>
            <a:r>
              <a:rPr lang="ru-RU" sz="2400" dirty="0"/>
              <a:t> </a:t>
            </a:r>
            <a:r>
              <a:rPr lang="ru-RU" sz="2400" dirty="0" err="1"/>
              <a:t>коьчалшна</a:t>
            </a:r>
            <a:r>
              <a:rPr lang="ru-RU" sz="2400" dirty="0"/>
              <a:t> мега а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pPr marL="0" indent="0" fontAlgn="base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ru-RU" sz="2400" dirty="0" smtClean="0"/>
              <a:t> </a:t>
            </a:r>
            <a:r>
              <a:rPr lang="ru-RU" sz="2400" dirty="0"/>
              <a:t>– … </a:t>
            </a:r>
            <a:r>
              <a:rPr lang="ru-RU" sz="2400" dirty="0" err="1"/>
              <a:t>ЭгIаза</a:t>
            </a:r>
            <a:r>
              <a:rPr lang="ru-RU" sz="2400" dirty="0"/>
              <a:t> жима </a:t>
            </a:r>
            <a:r>
              <a:rPr lang="ru-RU" sz="2400" dirty="0" err="1"/>
              <a:t>маргIал</a:t>
            </a:r>
            <a:r>
              <a:rPr lang="ru-RU" sz="2400" dirty="0"/>
              <a:t> </a:t>
            </a:r>
            <a:r>
              <a:rPr lang="ru-RU" sz="2400" dirty="0" err="1"/>
              <a:t>хадо</a:t>
            </a:r>
            <a:r>
              <a:rPr lang="ru-RU" sz="2400" dirty="0"/>
              <a:t> а, </a:t>
            </a:r>
            <a:r>
              <a:rPr lang="ru-RU" sz="2400" dirty="0" err="1"/>
              <a:t>кагдан</a:t>
            </a:r>
            <a:r>
              <a:rPr lang="ru-RU" sz="2400" dirty="0"/>
              <a:t> а, </a:t>
            </a:r>
            <a:r>
              <a:rPr lang="ru-RU" sz="2400" b="1" dirty="0" err="1">
                <a:solidFill>
                  <a:srgbClr val="00B050"/>
                </a:solidFill>
              </a:rPr>
              <a:t>олхазарийн</a:t>
            </a:r>
            <a:r>
              <a:rPr lang="ru-RU" sz="2400" dirty="0">
                <a:solidFill>
                  <a:srgbClr val="00B050"/>
                </a:solidFill>
              </a:rPr>
              <a:t> </a:t>
            </a:r>
            <a:r>
              <a:rPr lang="ru-RU" sz="2400" dirty="0" err="1"/>
              <a:t>баннаш</a:t>
            </a:r>
            <a:r>
              <a:rPr lang="ru-RU" sz="2400" dirty="0"/>
              <a:t> </a:t>
            </a:r>
            <a:r>
              <a:rPr lang="ru-RU" sz="2400" dirty="0" err="1"/>
              <a:t>дохо</a:t>
            </a:r>
            <a:r>
              <a:rPr lang="ru-RU" sz="2400" dirty="0"/>
              <a:t> а </a:t>
            </a:r>
            <a:r>
              <a:rPr lang="ru-RU" sz="2400" dirty="0" err="1"/>
              <a:t>мегар</a:t>
            </a:r>
            <a:r>
              <a:rPr lang="ru-RU" sz="2400" dirty="0"/>
              <a:t> </a:t>
            </a:r>
            <a:r>
              <a:rPr lang="ru-RU" sz="2400" dirty="0" err="1"/>
              <a:t>дац</a:t>
            </a:r>
            <a:r>
              <a:rPr lang="ru-RU" sz="2400" dirty="0"/>
              <a:t>, </a:t>
            </a:r>
            <a:r>
              <a:rPr lang="ru-RU" sz="2400" dirty="0" err="1"/>
              <a:t>диканаш</a:t>
            </a:r>
            <a:r>
              <a:rPr lang="ru-RU" sz="2400" dirty="0"/>
              <a:t>, – </a:t>
            </a:r>
            <a:r>
              <a:rPr lang="ru-RU" sz="2400" dirty="0" err="1"/>
              <a:t>хьоьхура</a:t>
            </a:r>
            <a:r>
              <a:rPr lang="ru-RU" sz="2400" dirty="0"/>
              <a:t> </a:t>
            </a:r>
            <a:r>
              <a:rPr lang="ru-RU" sz="2400" b="1" dirty="0" err="1">
                <a:solidFill>
                  <a:srgbClr val="00B050"/>
                </a:solidFill>
              </a:rPr>
              <a:t>хьуьнхочо</a:t>
            </a:r>
            <a:r>
              <a:rPr lang="ru-RU" sz="2400" dirty="0">
                <a:solidFill>
                  <a:srgbClr val="00B050"/>
                </a:solidFill>
              </a:rPr>
              <a:t> </a:t>
            </a:r>
            <a:r>
              <a:rPr lang="ru-RU" sz="2400" dirty="0" err="1"/>
              <a:t>берашна</a:t>
            </a:r>
            <a:r>
              <a:rPr lang="ru-RU" sz="2400" dirty="0"/>
              <a:t>…</a:t>
            </a:r>
          </a:p>
          <a:p>
            <a:pPr marL="0" indent="0" fontAlgn="base">
              <a:buNone/>
            </a:pPr>
            <a:r>
              <a:rPr lang="en-US" sz="2400" dirty="0"/>
              <a:t> </a:t>
            </a:r>
            <a:r>
              <a:rPr lang="en-US" sz="2400" dirty="0" smtClean="0"/>
              <a:t>   </a:t>
            </a:r>
            <a:r>
              <a:rPr lang="ru-RU" sz="2400" dirty="0" smtClean="0"/>
              <a:t>   </a:t>
            </a:r>
            <a:r>
              <a:rPr lang="ru-RU" sz="2400" dirty="0"/>
              <a:t>Муха </a:t>
            </a:r>
            <a:r>
              <a:rPr lang="ru-RU" sz="2400" dirty="0" err="1"/>
              <a:t>хадор</a:t>
            </a:r>
            <a:r>
              <a:rPr lang="ru-RU" sz="2400" dirty="0"/>
              <a:t> дара </a:t>
            </a:r>
            <a:r>
              <a:rPr lang="ru-RU" sz="2400" dirty="0" err="1"/>
              <a:t>кортош</a:t>
            </a:r>
            <a:r>
              <a:rPr lang="ru-RU" sz="2400" dirty="0"/>
              <a:t> </a:t>
            </a:r>
            <a:r>
              <a:rPr lang="ru-RU" sz="2400" dirty="0" err="1"/>
              <a:t>тIе</a:t>
            </a:r>
            <a:r>
              <a:rPr lang="ru-RU" sz="2400" dirty="0"/>
              <a:t> </a:t>
            </a:r>
            <a:r>
              <a:rPr lang="ru-RU" sz="2400" b="1" dirty="0" err="1">
                <a:solidFill>
                  <a:srgbClr val="00B050"/>
                </a:solidFill>
              </a:rPr>
              <a:t>баьццара</a:t>
            </a:r>
            <a:r>
              <a:rPr lang="ru-RU" sz="2400" dirty="0"/>
              <a:t> </a:t>
            </a:r>
            <a:r>
              <a:rPr lang="ru-RU" sz="2400" dirty="0" err="1"/>
              <a:t>генаш-гIаш</a:t>
            </a:r>
            <a:r>
              <a:rPr lang="ru-RU" sz="2400" dirty="0"/>
              <a:t> </a:t>
            </a:r>
            <a:r>
              <a:rPr lang="ru-RU" sz="2400" dirty="0" err="1"/>
              <a:t>хьоькхуш</a:t>
            </a:r>
            <a:r>
              <a:rPr lang="ru-RU" sz="2400" dirty="0"/>
              <a:t>: «Марша </a:t>
            </a:r>
            <a:r>
              <a:rPr lang="ru-RU" sz="2400" dirty="0" err="1"/>
              <a:t>догIийла</a:t>
            </a:r>
            <a:r>
              <a:rPr lang="ru-RU" sz="2400" dirty="0"/>
              <a:t> шу, </a:t>
            </a:r>
            <a:r>
              <a:rPr lang="ru-RU" sz="2400" dirty="0" err="1"/>
              <a:t>тхан</a:t>
            </a:r>
            <a:r>
              <a:rPr lang="ru-RU" sz="2400" dirty="0"/>
              <a:t> </a:t>
            </a:r>
            <a:r>
              <a:rPr lang="ru-RU" sz="2400" b="1" dirty="0" err="1">
                <a:solidFill>
                  <a:srgbClr val="00B050"/>
                </a:solidFill>
              </a:rPr>
              <a:t>доттагIий</a:t>
            </a:r>
            <a:r>
              <a:rPr lang="ru-RU" sz="2400" dirty="0"/>
              <a:t>!» - </a:t>
            </a:r>
            <a:r>
              <a:rPr lang="ru-RU" sz="2400" dirty="0" err="1"/>
              <a:t>бохуш</a:t>
            </a:r>
            <a:r>
              <a:rPr lang="ru-RU" sz="2400" dirty="0"/>
              <a:t> </a:t>
            </a:r>
            <a:r>
              <a:rPr lang="ru-RU" sz="2400" dirty="0" err="1"/>
              <a:t>санна</a:t>
            </a:r>
            <a:r>
              <a:rPr lang="ru-RU" sz="2400" dirty="0"/>
              <a:t>, </a:t>
            </a:r>
            <a:r>
              <a:rPr lang="ru-RU" sz="2400" dirty="0" err="1"/>
              <a:t>хьестало</a:t>
            </a:r>
            <a:r>
              <a:rPr lang="ru-RU" sz="2400" dirty="0"/>
              <a:t> </a:t>
            </a:r>
            <a:r>
              <a:rPr lang="ru-RU" sz="2400" dirty="0" err="1"/>
              <a:t>маргIалш</a:t>
            </a:r>
            <a:r>
              <a:rPr lang="ru-RU" sz="2400" dirty="0"/>
              <a:t>. </a:t>
            </a:r>
            <a:r>
              <a:rPr lang="ru-RU" sz="2400" dirty="0" err="1"/>
              <a:t>Гечдийр</a:t>
            </a:r>
            <a:r>
              <a:rPr lang="ru-RU" sz="2400" dirty="0"/>
              <a:t> </a:t>
            </a:r>
            <a:r>
              <a:rPr lang="ru-RU" sz="2400" dirty="0" err="1"/>
              <a:t>дарий</a:t>
            </a:r>
            <a:r>
              <a:rPr lang="ru-RU" sz="2400" dirty="0"/>
              <a:t> </a:t>
            </a:r>
            <a:r>
              <a:rPr lang="ru-RU" sz="2400" dirty="0" err="1"/>
              <a:t>ткъа</a:t>
            </a:r>
            <a:r>
              <a:rPr lang="ru-RU" sz="2400" dirty="0"/>
              <a:t> </a:t>
            </a:r>
            <a:r>
              <a:rPr lang="ru-RU" sz="2400" b="1" dirty="0" err="1">
                <a:solidFill>
                  <a:srgbClr val="00B050"/>
                </a:solidFill>
              </a:rPr>
              <a:t>Iаламо</a:t>
            </a:r>
            <a:r>
              <a:rPr lang="ru-RU" sz="2400" dirty="0"/>
              <a:t> дог </a:t>
            </a:r>
            <a:r>
              <a:rPr lang="ru-RU" sz="2400" dirty="0" err="1"/>
              <a:t>хьоьстуш</a:t>
            </a:r>
            <a:r>
              <a:rPr lang="ru-RU" sz="2400" dirty="0"/>
              <a:t>, </a:t>
            </a:r>
            <a:r>
              <a:rPr lang="ru-RU" sz="2400" dirty="0" err="1"/>
              <a:t>зевнечу</a:t>
            </a:r>
            <a:r>
              <a:rPr lang="ru-RU" sz="2400" dirty="0"/>
              <a:t> </a:t>
            </a:r>
            <a:r>
              <a:rPr lang="ru-RU" sz="2400" dirty="0" err="1"/>
              <a:t>эшаршца</a:t>
            </a:r>
            <a:r>
              <a:rPr lang="ru-RU" sz="2400" dirty="0"/>
              <a:t> </a:t>
            </a:r>
            <a:r>
              <a:rPr lang="ru-RU" sz="2400" dirty="0" err="1"/>
              <a:t>шайн</a:t>
            </a:r>
            <a:r>
              <a:rPr lang="ru-RU" sz="2400" dirty="0"/>
              <a:t> </a:t>
            </a:r>
            <a:r>
              <a:rPr lang="ru-RU" sz="2400" b="1" dirty="0" err="1">
                <a:solidFill>
                  <a:srgbClr val="00B050"/>
                </a:solidFill>
              </a:rPr>
              <a:t>дахар</a:t>
            </a:r>
            <a:r>
              <a:rPr lang="ru-RU" sz="2400" dirty="0"/>
              <a:t> </a:t>
            </a:r>
            <a:r>
              <a:rPr lang="ru-RU" sz="2400" dirty="0" err="1"/>
              <a:t>хестош</a:t>
            </a:r>
            <a:r>
              <a:rPr lang="ru-RU" sz="2400" dirty="0"/>
              <a:t> </a:t>
            </a:r>
            <a:r>
              <a:rPr lang="ru-RU" sz="2400" dirty="0" err="1"/>
              <a:t>декачу</a:t>
            </a:r>
            <a:r>
              <a:rPr lang="ru-RU" sz="2400" dirty="0"/>
              <a:t> </a:t>
            </a:r>
            <a:r>
              <a:rPr lang="ru-RU" sz="2400" dirty="0" err="1"/>
              <a:t>олхазаршна</a:t>
            </a:r>
            <a:r>
              <a:rPr lang="ru-RU" sz="2400" dirty="0"/>
              <a:t> </a:t>
            </a:r>
            <a:r>
              <a:rPr lang="ru-RU" sz="2400" dirty="0" err="1"/>
              <a:t>бохам</a:t>
            </a:r>
            <a:r>
              <a:rPr lang="ru-RU" sz="2400" dirty="0"/>
              <a:t> бича?..</a:t>
            </a:r>
          </a:p>
          <a:p>
            <a:pPr marL="0" indent="0" fontAlgn="base">
              <a:buNone/>
            </a:pPr>
            <a:endParaRPr lang="ru-RU" sz="24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00B050"/>
                </a:solidFill>
              </a:rPr>
              <a:t>Айхьа</a:t>
            </a: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b="1" dirty="0" err="1">
                <a:solidFill>
                  <a:srgbClr val="00B050"/>
                </a:solidFill>
              </a:rPr>
              <a:t>хьайна</a:t>
            </a: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b="1" dirty="0" err="1">
                <a:solidFill>
                  <a:srgbClr val="00B050"/>
                </a:solidFill>
              </a:rPr>
              <a:t>таллам</a:t>
            </a: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b="1" dirty="0" err="1">
                <a:solidFill>
                  <a:srgbClr val="00B050"/>
                </a:solidFill>
              </a:rPr>
              <a:t>бе</a:t>
            </a:r>
            <a:r>
              <a:rPr lang="ru-RU" dirty="0">
                <a:solidFill>
                  <a:srgbClr val="00B050"/>
                </a:solidFill>
              </a:rPr>
              <a:t/>
            </a:r>
            <a:br>
              <a:rPr lang="ru-RU" dirty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56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Лента лицом вверх 3"/>
          <p:cNvSpPr/>
          <p:nvPr/>
        </p:nvSpPr>
        <p:spPr>
          <a:xfrm>
            <a:off x="457200" y="274638"/>
            <a:ext cx="8363272" cy="877824"/>
          </a:xfrm>
          <a:prstGeom prst="ribbon2">
            <a:avLst>
              <a:gd name="adj1" fmla="val 0"/>
              <a:gd name="adj2" fmla="val 5000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>
                <a:solidFill>
                  <a:schemeClr val="accent1"/>
                </a:solidFill>
              </a:rPr>
              <a:t>Дешан</a:t>
            </a:r>
            <a:r>
              <a:rPr lang="ru-RU" sz="2800" b="1" i="1" dirty="0" smtClean="0">
                <a:solidFill>
                  <a:schemeClr val="accent1"/>
                </a:solidFill>
              </a:rPr>
              <a:t> х1оттаман </a:t>
            </a:r>
            <a:r>
              <a:rPr lang="ru-RU" sz="2800" b="1" i="1" dirty="0" err="1" smtClean="0">
                <a:solidFill>
                  <a:schemeClr val="accent1"/>
                </a:solidFill>
              </a:rPr>
              <a:t>дакъош</a:t>
            </a:r>
            <a:r>
              <a:rPr lang="ru-RU" sz="2800" b="1" i="1" dirty="0" smtClean="0">
                <a:solidFill>
                  <a:schemeClr val="accent1"/>
                </a:solidFill>
              </a:rPr>
              <a:t> </a:t>
            </a:r>
            <a:r>
              <a:rPr lang="ru-RU" sz="2800" b="1" i="1" dirty="0" err="1" smtClean="0">
                <a:solidFill>
                  <a:schemeClr val="accent1"/>
                </a:solidFill>
              </a:rPr>
              <a:t>дагалаца</a:t>
            </a:r>
            <a:endParaRPr lang="ru-RU" sz="2800" b="1" i="1" dirty="0">
              <a:solidFill>
                <a:schemeClr val="accent1"/>
              </a:solidFill>
            </a:endParaRPr>
          </a:p>
        </p:txBody>
      </p:sp>
      <p:pic>
        <p:nvPicPr>
          <p:cNvPr id="5" name="Picture 8" descr="дискусс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874" y="1292171"/>
            <a:ext cx="1285875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Группа 5"/>
          <p:cNvGrpSpPr>
            <a:grpSpLocks/>
          </p:cNvGrpSpPr>
          <p:nvPr/>
        </p:nvGrpSpPr>
        <p:grpSpPr bwMode="auto">
          <a:xfrm rot="20748471">
            <a:off x="147481" y="3769495"/>
            <a:ext cx="1857375" cy="2214563"/>
            <a:chOff x="285720" y="4572000"/>
            <a:chExt cx="1857405" cy="2214562"/>
          </a:xfrm>
        </p:grpSpPr>
        <p:pic>
          <p:nvPicPr>
            <p:cNvPr id="7" name="Picture 32" descr="F:\моя защита на 1 категорию\АНИМАЦИЯ\Анимация\196.gif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750" y="4572000"/>
              <a:ext cx="1857375" cy="1857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Скругленный прямоугольник 7"/>
            <p:cNvSpPr>
              <a:spLocks noChangeArrowheads="1"/>
            </p:cNvSpPr>
            <p:nvPr/>
          </p:nvSpPr>
          <p:spPr bwMode="auto">
            <a:xfrm>
              <a:off x="285720" y="6357958"/>
              <a:ext cx="1785950" cy="428604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ru-RU" altLang="ru-RU" b="1" dirty="0" err="1" smtClean="0">
                  <a:solidFill>
                    <a:srgbClr val="663300"/>
                  </a:solidFill>
                </a:rPr>
                <a:t>Дешхьалхе</a:t>
              </a:r>
              <a:endParaRPr lang="ru-RU" altLang="ru-RU" b="1" dirty="0">
                <a:solidFill>
                  <a:srgbClr val="663300"/>
                </a:solidFill>
              </a:endParaRPr>
            </a:p>
          </p:txBody>
        </p:sp>
      </p:grp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2443367" y="3713341"/>
            <a:ext cx="1857375" cy="2214563"/>
            <a:chOff x="285720" y="4572000"/>
            <a:chExt cx="1857405" cy="2214562"/>
          </a:xfrm>
        </p:grpSpPr>
        <p:pic>
          <p:nvPicPr>
            <p:cNvPr id="10" name="Picture 32" descr="F:\моя защита на 1 категорию\АНИМАЦИЯ\Анимация\196.gif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750" y="4572000"/>
              <a:ext cx="1857375" cy="1857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Скругленный прямоугольник 10"/>
            <p:cNvSpPr>
              <a:spLocks noChangeArrowheads="1"/>
            </p:cNvSpPr>
            <p:nvPr/>
          </p:nvSpPr>
          <p:spPr bwMode="auto">
            <a:xfrm>
              <a:off x="285720" y="6357958"/>
              <a:ext cx="1785950" cy="428604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/>
              <a:r>
                <a:rPr lang="ru-RU" altLang="ru-RU" b="1" dirty="0" smtClean="0">
                  <a:solidFill>
                    <a:srgbClr val="663300"/>
                  </a:solidFill>
                </a:rPr>
                <a:t>Орам</a:t>
              </a:r>
              <a:endParaRPr lang="ru-RU" altLang="ru-RU" b="1" dirty="0">
                <a:solidFill>
                  <a:srgbClr val="663300"/>
                </a:solidFill>
              </a:endParaRPr>
            </a:p>
          </p:txBody>
        </p:sp>
      </p:grpSp>
      <p:grpSp>
        <p:nvGrpSpPr>
          <p:cNvPr id="12" name="Группа 11"/>
          <p:cNvGrpSpPr>
            <a:grpSpLocks/>
          </p:cNvGrpSpPr>
          <p:nvPr/>
        </p:nvGrpSpPr>
        <p:grpSpPr bwMode="auto">
          <a:xfrm rot="316058">
            <a:off x="4503459" y="3769494"/>
            <a:ext cx="1857375" cy="2214563"/>
            <a:chOff x="285720" y="4572000"/>
            <a:chExt cx="1857405" cy="2214562"/>
          </a:xfrm>
        </p:grpSpPr>
        <p:pic>
          <p:nvPicPr>
            <p:cNvPr id="13" name="Picture 32" descr="F:\моя защита на 1 категорию\АНИМАЦИЯ\Анимация\196.gif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750" y="4572000"/>
              <a:ext cx="1857375" cy="1857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Скругленный прямоугольник 13"/>
            <p:cNvSpPr>
              <a:spLocks noChangeArrowheads="1"/>
            </p:cNvSpPr>
            <p:nvPr/>
          </p:nvSpPr>
          <p:spPr bwMode="auto">
            <a:xfrm>
              <a:off x="285720" y="6357958"/>
              <a:ext cx="1785950" cy="428604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/>
              <a:r>
                <a:rPr lang="ru-RU" altLang="ru-RU" b="1" dirty="0" smtClean="0">
                  <a:solidFill>
                    <a:srgbClr val="663300"/>
                  </a:solidFill>
                </a:rPr>
                <a:t>Суффикс</a:t>
              </a:r>
              <a:endParaRPr lang="ru-RU" altLang="ru-RU" b="1" dirty="0">
                <a:solidFill>
                  <a:srgbClr val="663300"/>
                </a:solidFill>
              </a:endParaRPr>
            </a:p>
          </p:txBody>
        </p:sp>
      </p:grpSp>
      <p:grpSp>
        <p:nvGrpSpPr>
          <p:cNvPr id="15" name="Группа 14"/>
          <p:cNvGrpSpPr>
            <a:grpSpLocks/>
          </p:cNvGrpSpPr>
          <p:nvPr/>
        </p:nvGrpSpPr>
        <p:grpSpPr bwMode="auto">
          <a:xfrm rot="897946">
            <a:off x="6883360" y="4217285"/>
            <a:ext cx="1857375" cy="2214563"/>
            <a:chOff x="285720" y="4572000"/>
            <a:chExt cx="1857405" cy="2214562"/>
          </a:xfrm>
        </p:grpSpPr>
        <p:pic>
          <p:nvPicPr>
            <p:cNvPr id="16" name="Picture 32" descr="F:\моя защита на 1 категорию\АНИМАЦИЯ\Анимация\196.gif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750" y="4572000"/>
              <a:ext cx="1857375" cy="1857375"/>
            </a:xfrm>
            <a:prstGeom prst="rect">
              <a:avLst/>
            </a:prstGeom>
            <a:ln/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  <p:sp>
          <p:nvSpPr>
            <p:cNvPr id="17" name="Скругленный прямоугольник 16"/>
            <p:cNvSpPr>
              <a:spLocks noChangeArrowheads="1"/>
            </p:cNvSpPr>
            <p:nvPr/>
          </p:nvSpPr>
          <p:spPr bwMode="auto">
            <a:xfrm>
              <a:off x="285720" y="6357958"/>
              <a:ext cx="1785950" cy="428604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/>
              <a:r>
                <a:rPr lang="ru-RU" altLang="ru-RU" b="1" dirty="0" err="1" smtClean="0">
                  <a:solidFill>
                    <a:srgbClr val="663300"/>
                  </a:solidFill>
                </a:rPr>
                <a:t>Чаккхе</a:t>
              </a:r>
              <a:endParaRPr lang="ru-RU" altLang="ru-RU" b="1" dirty="0">
                <a:solidFill>
                  <a:srgbClr val="663300"/>
                </a:solidFill>
              </a:endParaRPr>
            </a:p>
          </p:txBody>
        </p:sp>
      </p:grpSp>
      <p:cxnSp>
        <p:nvCxnSpPr>
          <p:cNvPr id="19" name="Скругленная соединительная линия 18"/>
          <p:cNvCxnSpPr/>
          <p:nvPr/>
        </p:nvCxnSpPr>
        <p:spPr>
          <a:xfrm>
            <a:off x="4738690" y="3032549"/>
            <a:ext cx="914400" cy="914400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73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7931224" cy="4277072"/>
          </a:xfrm>
        </p:spPr>
        <p:txBody>
          <a:bodyPr/>
          <a:lstStyle/>
          <a:p>
            <a:pPr lvl="0"/>
            <a:r>
              <a:rPr lang="ru-RU" b="1" dirty="0"/>
              <a:t>Орам а, суффиксан а аг1оьнца </a:t>
            </a:r>
            <a:r>
              <a:rPr lang="ru-RU" dirty="0"/>
              <a:t>–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Куьйгаш вовшах тасарца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куьйгаш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хьалха даг1ийта</a:t>
            </a:r>
            <a:r>
              <a:rPr lang="ru-RU" dirty="0"/>
              <a:t>.</a:t>
            </a:r>
          </a:p>
          <a:p>
            <a:pPr lvl="0"/>
            <a:r>
              <a:rPr lang="ru-RU" b="1" dirty="0"/>
              <a:t>Шина </a:t>
            </a:r>
            <a:r>
              <a:rPr lang="ru-RU" b="1" dirty="0" err="1"/>
              <a:t>ораман</a:t>
            </a:r>
            <a:r>
              <a:rPr lang="ru-RU" b="1" dirty="0"/>
              <a:t> а суффиксан аг1оьнца </a:t>
            </a:r>
            <a:r>
              <a:rPr lang="ru-RU" dirty="0"/>
              <a:t>–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куьйгаш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вовшах тасарца хьаладаг1ийта</a:t>
            </a:r>
            <a:r>
              <a:rPr lang="ru-RU" dirty="0"/>
              <a:t>.</a:t>
            </a:r>
          </a:p>
          <a:p>
            <a:pPr lvl="0"/>
            <a:r>
              <a:rPr lang="ru-RU" b="1" dirty="0"/>
              <a:t>Дешхьалхенан а, суффиксан а г1оьнца делахь - 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Куьйгаш вовшах т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асарх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арг1ат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а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дохуш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охьадог1уьйту.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i="1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Физминот</a:t>
            </a:r>
          </a:p>
        </p:txBody>
      </p:sp>
    </p:spTree>
    <p:extLst>
      <p:ext uri="{BB962C8B-B14F-4D97-AF65-F5344CB8AC3E}">
        <p14:creationId xmlns:p14="http://schemas.microsoft.com/office/powerpoint/2010/main" val="15354413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iv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16632"/>
            <a:ext cx="1500187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65499">
            <a:off x="7168305" y="993763"/>
            <a:ext cx="146050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Лента лицом вверх 10"/>
          <p:cNvSpPr/>
          <p:nvPr/>
        </p:nvSpPr>
        <p:spPr>
          <a:xfrm>
            <a:off x="467544" y="116632"/>
            <a:ext cx="6912768" cy="1332728"/>
          </a:xfrm>
          <a:prstGeom prst="ribbon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Дагахь</a:t>
            </a:r>
            <a:r>
              <a:rPr lang="ru-RU" sz="3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600" b="1" dirty="0" err="1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хаа</a:t>
            </a:r>
            <a:r>
              <a:rPr lang="ru-RU" sz="3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600" b="1" dirty="0" err="1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деза</a:t>
            </a:r>
            <a:endParaRPr lang="ru-RU" sz="36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Выноска-облако 11"/>
          <p:cNvSpPr/>
          <p:nvPr/>
        </p:nvSpPr>
        <p:spPr>
          <a:xfrm>
            <a:off x="611560" y="2132856"/>
            <a:ext cx="6048672" cy="2952328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err="1"/>
              <a:t>Цхьанатайпанарчу</a:t>
            </a:r>
            <a:r>
              <a:rPr lang="ru-RU" sz="3200" dirty="0"/>
              <a:t> </a:t>
            </a:r>
            <a:r>
              <a:rPr lang="ru-RU" sz="3200" dirty="0" err="1"/>
              <a:t>меженашкахь</a:t>
            </a:r>
            <a:r>
              <a:rPr lang="ru-RU" sz="3200" dirty="0"/>
              <a:t> </a:t>
            </a:r>
            <a:r>
              <a:rPr lang="ru-RU" sz="3200" dirty="0" err="1"/>
              <a:t>хуттургаш</a:t>
            </a:r>
            <a:endParaRPr lang="ru-RU" sz="32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574760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iv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08281">
            <a:off x="251520" y="188640"/>
            <a:ext cx="1500187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34090">
            <a:off x="615576" y="1159475"/>
            <a:ext cx="146050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с одним скругленным углом 4"/>
          <p:cNvSpPr/>
          <p:nvPr/>
        </p:nvSpPr>
        <p:spPr>
          <a:xfrm>
            <a:off x="3027856" y="619402"/>
            <a:ext cx="3168352" cy="1459235"/>
          </a:xfrm>
          <a:prstGeom prst="round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Ц1ердешнийн </a:t>
            </a:r>
            <a:r>
              <a:rPr lang="ru-RU" sz="2400" b="1" dirty="0" err="1">
                <a:solidFill>
                  <a:schemeClr val="tx1"/>
                </a:solidFill>
              </a:rPr>
              <a:t>суффиксаш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екъала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шина </a:t>
            </a:r>
            <a:r>
              <a:rPr lang="ru-RU" sz="2400" b="1" dirty="0" err="1">
                <a:solidFill>
                  <a:schemeClr val="tx1"/>
                </a:solidFill>
              </a:rPr>
              <a:t>декъе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224440" y="2247468"/>
            <a:ext cx="1699488" cy="1397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076056" y="2247468"/>
            <a:ext cx="1080120" cy="1397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539552" y="3789040"/>
            <a:ext cx="3024336" cy="1872208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err="1" smtClean="0">
                <a:solidFill>
                  <a:srgbClr val="FF0000"/>
                </a:solidFill>
              </a:rPr>
              <a:t>Дешнийн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кеп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хийцаран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с двумя скругленными соседними углами 12"/>
          <p:cNvSpPr/>
          <p:nvPr/>
        </p:nvSpPr>
        <p:spPr>
          <a:xfrm>
            <a:off x="4716016" y="3813855"/>
            <a:ext cx="3384376" cy="1703377"/>
          </a:xfrm>
          <a:prstGeom prst="round2Same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</a:rPr>
              <a:t>Дош</a:t>
            </a:r>
            <a:r>
              <a:rPr lang="ru-RU" sz="3600" b="1" dirty="0" smtClean="0">
                <a:solidFill>
                  <a:srgbClr val="FF0000"/>
                </a:solidFill>
              </a:rPr>
              <a:t>  </a:t>
            </a:r>
            <a:r>
              <a:rPr lang="ru-RU" sz="3600" b="1" dirty="0" err="1" smtClean="0">
                <a:solidFill>
                  <a:srgbClr val="FF0000"/>
                </a:solidFill>
              </a:rPr>
              <a:t>кхолларан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6" t="33073" r="31932" b="14946"/>
          <a:stretch>
            <a:fillRect/>
          </a:stretch>
        </p:blipFill>
        <p:spPr bwMode="auto">
          <a:xfrm rot="1853966">
            <a:off x="6893200" y="-167246"/>
            <a:ext cx="2316163" cy="2561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5976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6" t="33073" r="31932" b="14946"/>
          <a:stretch>
            <a:fillRect/>
          </a:stretch>
        </p:blipFill>
        <p:spPr bwMode="auto">
          <a:xfrm rot="20671283">
            <a:off x="-32713" y="102084"/>
            <a:ext cx="2316163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iv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2516">
            <a:off x="7257322" y="140978"/>
            <a:ext cx="1500187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Выноска со стрелкой вниз 3"/>
          <p:cNvSpPr/>
          <p:nvPr/>
        </p:nvSpPr>
        <p:spPr>
          <a:xfrm>
            <a:off x="2339752" y="260648"/>
            <a:ext cx="4392488" cy="3600400"/>
          </a:xfrm>
          <a:prstGeom prst="downArrowCallou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err="1" smtClean="0">
                <a:solidFill>
                  <a:srgbClr val="FF0000"/>
                </a:solidFill>
              </a:rPr>
              <a:t>Кеп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хийцаран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суффиксаш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дукхахьолахь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жималла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гойту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51719" y="4437112"/>
            <a:ext cx="4854945" cy="9144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Масала</a:t>
            </a:r>
            <a:r>
              <a:rPr lang="ru-RU" sz="2400" b="1" dirty="0" smtClean="0"/>
              <a:t>: </a:t>
            </a:r>
            <a:r>
              <a:rPr lang="ru-RU" sz="2400" b="1" dirty="0" err="1" smtClean="0"/>
              <a:t>сара</a:t>
            </a:r>
            <a:r>
              <a:rPr lang="ru-RU" sz="2400" b="1" dirty="0" smtClean="0"/>
              <a:t> – </a:t>
            </a:r>
            <a:r>
              <a:rPr lang="ru-RU" sz="2400" b="1" dirty="0" err="1" smtClean="0"/>
              <a:t>сараг</a:t>
            </a:r>
            <a:r>
              <a:rPr lang="ru-RU" sz="2400" b="1" dirty="0" smtClean="0"/>
              <a:t>, ц1а – ц1елиг</a:t>
            </a:r>
            <a:r>
              <a:rPr lang="ru-RU" dirty="0" smtClean="0"/>
              <a:t>, </a:t>
            </a:r>
            <a:endParaRPr lang="ru-RU" dirty="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8222">
            <a:off x="6890268" y="1141686"/>
            <a:ext cx="146050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15440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iv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2516">
            <a:off x="7257322" y="140978"/>
            <a:ext cx="1500187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6" t="33073" r="31932" b="14946"/>
          <a:stretch>
            <a:fillRect/>
          </a:stretch>
        </p:blipFill>
        <p:spPr bwMode="auto">
          <a:xfrm rot="20671283">
            <a:off x="-32713" y="102084"/>
            <a:ext cx="2316163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28803">
            <a:off x="6822622" y="1024334"/>
            <a:ext cx="146050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Выноска со стрелкой вниз 4"/>
          <p:cNvSpPr/>
          <p:nvPr/>
        </p:nvSpPr>
        <p:spPr>
          <a:xfrm>
            <a:off x="2123727" y="308928"/>
            <a:ext cx="4392488" cy="2976056"/>
          </a:xfrm>
          <a:prstGeom prst="downArrowCallou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err="1" smtClean="0">
                <a:solidFill>
                  <a:srgbClr val="FF0000"/>
                </a:solidFill>
              </a:rPr>
              <a:t>Дош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кхолларан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суффиксаша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дешнашна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керла</a:t>
            </a:r>
            <a:r>
              <a:rPr lang="ru-RU" sz="3200" b="1" i="1" dirty="0" smtClean="0">
                <a:solidFill>
                  <a:srgbClr val="FF0000"/>
                </a:solidFill>
              </a:rPr>
              <a:t> маь1на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ло</a:t>
            </a:r>
            <a:r>
              <a:rPr lang="ru-RU" sz="3200" b="1" i="1" dirty="0" smtClean="0">
                <a:solidFill>
                  <a:srgbClr val="FF0000"/>
                </a:solidFill>
              </a:rPr>
              <a:t>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51719" y="4437112"/>
            <a:ext cx="4854945" cy="9144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/>
              <a:t>Масала</a:t>
            </a:r>
            <a:r>
              <a:rPr lang="ru-RU" sz="2800" b="1" dirty="0" smtClean="0"/>
              <a:t>: </a:t>
            </a:r>
            <a:r>
              <a:rPr lang="ru-RU" sz="2800" b="1" dirty="0" err="1" smtClean="0"/>
              <a:t>зурма</a:t>
            </a:r>
            <a:r>
              <a:rPr lang="ru-RU" sz="2800" b="1" dirty="0" smtClean="0"/>
              <a:t> – </a:t>
            </a:r>
            <a:r>
              <a:rPr lang="ru-RU" sz="2800" b="1" dirty="0" err="1" smtClean="0"/>
              <a:t>зурманча</a:t>
            </a:r>
            <a:r>
              <a:rPr lang="ru-RU" sz="2800" b="1" dirty="0" smtClean="0"/>
              <a:t>, </a:t>
            </a:r>
            <a:r>
              <a:rPr lang="ru-RU" sz="2800" b="1" dirty="0"/>
              <a:t>А</a:t>
            </a:r>
            <a:r>
              <a:rPr lang="ru-RU" sz="2800" b="1" dirty="0" smtClean="0"/>
              <a:t>таг1а – атаг1хо</a:t>
            </a:r>
            <a:r>
              <a:rPr lang="ru-RU" sz="2000" dirty="0" smtClean="0"/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72716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Ч1ерийлецархо,</a:t>
            </a:r>
          </a:p>
          <a:p>
            <a:pPr marL="0" lvl="0" indent="0">
              <a:buNone/>
            </a:pPr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</a:rPr>
              <a:t>Хьелийозархо</a:t>
            </a:r>
            <a:endParaRPr lang="ru-RU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lvl="0" indent="0">
              <a:buNone/>
            </a:pPr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</a:rPr>
              <a:t>Иччархо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  <a:p>
            <a:pPr marL="0" lvl="0" indent="0">
              <a:buNone/>
            </a:pPr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</a:rPr>
              <a:t>Зурманча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  <a:p>
            <a:pPr marL="0" lvl="0" indent="0">
              <a:buNone/>
            </a:pPr>
            <a:r>
              <a:rPr lang="ru-RU" b="1" i="1" dirty="0" err="1">
                <a:solidFill>
                  <a:schemeClr val="accent3">
                    <a:lumMod val="75000"/>
                  </a:schemeClr>
                </a:solidFill>
              </a:rPr>
              <a:t>М</a:t>
            </a:r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</a:rPr>
              <a:t>ангалхо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1амийнарг т1еч1аг1дар</a:t>
            </a:r>
            <a:br>
              <a:rPr lang="ru-RU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</a:br>
            <a:endParaRPr lang="ru-RU" i="1" dirty="0">
              <a:solidFill>
                <a:schemeClr val="accent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96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672" y="1700809"/>
            <a:ext cx="8209128" cy="4481627"/>
          </a:xfrm>
        </p:spPr>
        <p:txBody>
          <a:bodyPr/>
          <a:lstStyle/>
          <a:p>
            <a:endParaRPr lang="ru-RU" dirty="0" smtClean="0"/>
          </a:p>
          <a:p>
            <a:r>
              <a:rPr lang="ru-RU" i="1" dirty="0" err="1" smtClean="0">
                <a:solidFill>
                  <a:srgbClr val="FF0000"/>
                </a:solidFill>
              </a:rPr>
              <a:t>Аьлла</a:t>
            </a:r>
            <a:r>
              <a:rPr lang="ru-RU" i="1" dirty="0" smtClean="0">
                <a:solidFill>
                  <a:srgbClr val="FF0000"/>
                </a:solidFill>
              </a:rPr>
              <a:t>…. </a:t>
            </a:r>
            <a:r>
              <a:rPr lang="ru-RU" i="1" dirty="0">
                <a:solidFill>
                  <a:srgbClr val="FF0000"/>
                </a:solidFill>
              </a:rPr>
              <a:t>дети делахь а, </a:t>
            </a:r>
            <a:r>
              <a:rPr lang="ru-RU" i="1" dirty="0" err="1">
                <a:solidFill>
                  <a:srgbClr val="FF0000"/>
                </a:solidFill>
              </a:rPr>
              <a:t>ца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аьлла</a:t>
            </a:r>
            <a:r>
              <a:rPr lang="ru-RU" b="1" i="1" dirty="0" smtClean="0">
                <a:solidFill>
                  <a:srgbClr val="FF0000"/>
                </a:solidFill>
              </a:rPr>
              <a:t>…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>
                <a:solidFill>
                  <a:srgbClr val="FF0000"/>
                </a:solidFill>
              </a:rPr>
              <a:t>деши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err="1">
                <a:solidFill>
                  <a:srgbClr val="FF0000"/>
                </a:solidFill>
              </a:rPr>
              <a:t>ду</a:t>
            </a:r>
            <a:r>
              <a:rPr lang="ru-RU" i="1" dirty="0">
                <a:solidFill>
                  <a:srgbClr val="FF0000"/>
                </a:solidFill>
              </a:rPr>
              <a:t>.</a:t>
            </a:r>
          </a:p>
          <a:p>
            <a:r>
              <a:rPr lang="ru-RU" i="1" dirty="0">
                <a:solidFill>
                  <a:srgbClr val="FF0000"/>
                </a:solidFill>
              </a:rPr>
              <a:t>Дика </a:t>
            </a:r>
            <a:r>
              <a:rPr lang="ru-RU" i="1" dirty="0" err="1" smtClean="0">
                <a:solidFill>
                  <a:srgbClr val="FF0000"/>
                </a:solidFill>
              </a:rPr>
              <a:t>лула</a:t>
            </a:r>
            <a:r>
              <a:rPr lang="ru-RU" b="1" i="1" dirty="0" smtClean="0">
                <a:solidFill>
                  <a:srgbClr val="FF0000"/>
                </a:solidFill>
              </a:rPr>
              <a:t>…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веш</a:t>
            </a:r>
            <a:r>
              <a:rPr lang="ru-RU" b="1" i="1" dirty="0" smtClean="0">
                <a:solidFill>
                  <a:srgbClr val="FF0000"/>
                </a:solidFill>
              </a:rPr>
              <a:t>… </a:t>
            </a:r>
            <a:r>
              <a:rPr lang="ru-RU" i="1" dirty="0" smtClean="0">
                <a:solidFill>
                  <a:srgbClr val="FF0000"/>
                </a:solidFill>
              </a:rPr>
              <a:t>а </a:t>
            </a:r>
            <a:r>
              <a:rPr lang="ru-RU" i="1" dirty="0" err="1">
                <a:solidFill>
                  <a:srgbClr val="FF0000"/>
                </a:solidFill>
              </a:rPr>
              <a:t>тоьлла</a:t>
            </a:r>
            <a:endParaRPr lang="ru-RU" i="1" dirty="0">
              <a:solidFill>
                <a:srgbClr val="FF0000"/>
              </a:solidFill>
            </a:endParaRPr>
          </a:p>
          <a:p>
            <a:r>
              <a:rPr lang="ru-RU" i="1" dirty="0" err="1">
                <a:solidFill>
                  <a:srgbClr val="FF0000"/>
                </a:solidFill>
              </a:rPr>
              <a:t>Аьхка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1иллина….. </a:t>
            </a:r>
            <a:r>
              <a:rPr lang="ru-RU" i="1" dirty="0">
                <a:solidFill>
                  <a:srgbClr val="FF0000"/>
                </a:solidFill>
              </a:rPr>
              <a:t>1ай </a:t>
            </a:r>
            <a:r>
              <a:rPr lang="ru-RU" i="1" dirty="0" err="1">
                <a:solidFill>
                  <a:srgbClr val="FF0000"/>
                </a:solidFill>
              </a:rPr>
              <a:t>идда</a:t>
            </a:r>
            <a:r>
              <a:rPr lang="ru-RU" i="1" dirty="0">
                <a:solidFill>
                  <a:srgbClr val="FF0000"/>
                </a:solidFill>
              </a:rPr>
              <a:t>.</a:t>
            </a:r>
          </a:p>
          <a:p>
            <a:r>
              <a:rPr lang="ru-RU" i="1" dirty="0" err="1" smtClean="0">
                <a:solidFill>
                  <a:srgbClr val="FF0000"/>
                </a:solidFill>
              </a:rPr>
              <a:t>Сиха</a:t>
            </a:r>
            <a:r>
              <a:rPr lang="ru-RU" b="1" i="1" dirty="0" smtClean="0">
                <a:solidFill>
                  <a:srgbClr val="FF0000"/>
                </a:solidFill>
              </a:rPr>
              <a:t>…. </a:t>
            </a:r>
            <a:r>
              <a:rPr lang="ru-RU" i="1" dirty="0" smtClean="0">
                <a:solidFill>
                  <a:srgbClr val="FF0000"/>
                </a:solidFill>
              </a:rPr>
              <a:t>– </a:t>
            </a:r>
            <a:r>
              <a:rPr lang="ru-RU" i="1" dirty="0" err="1">
                <a:solidFill>
                  <a:srgbClr val="FF0000"/>
                </a:solidFill>
              </a:rPr>
              <a:t>сонта</a:t>
            </a:r>
            <a:r>
              <a:rPr lang="ru-RU" i="1" dirty="0">
                <a:solidFill>
                  <a:srgbClr val="FF0000"/>
                </a:solidFill>
              </a:rPr>
              <a:t>, собор </a:t>
            </a:r>
            <a:r>
              <a:rPr lang="ru-RU" i="1" dirty="0" smtClean="0">
                <a:solidFill>
                  <a:srgbClr val="FF0000"/>
                </a:solidFill>
              </a:rPr>
              <a:t>– </a:t>
            </a:r>
            <a:r>
              <a:rPr lang="ru-RU" i="1" dirty="0" err="1" smtClean="0">
                <a:solidFill>
                  <a:srgbClr val="FF0000"/>
                </a:solidFill>
              </a:rPr>
              <a:t>кхета</a:t>
            </a:r>
            <a:r>
              <a:rPr lang="ru-RU" b="1" i="1" dirty="0" smtClean="0">
                <a:solidFill>
                  <a:srgbClr val="FF0000"/>
                </a:solidFill>
              </a:rPr>
              <a:t>..</a:t>
            </a:r>
            <a:endParaRPr lang="ru-RU" i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i="1" dirty="0" smtClean="0">
                <a:solidFill>
                  <a:srgbClr val="FF0000"/>
                </a:solidFill>
              </a:rPr>
              <a:t>Д1адеша </a:t>
            </a:r>
            <a:r>
              <a:rPr lang="ru-RU" b="1" i="1" dirty="0" err="1">
                <a:solidFill>
                  <a:srgbClr val="FF0000"/>
                </a:solidFill>
              </a:rPr>
              <a:t>кицанаш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err="1">
                <a:solidFill>
                  <a:srgbClr val="7030A0"/>
                </a:solidFill>
              </a:rPr>
              <a:t>Лахара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err="1">
                <a:solidFill>
                  <a:srgbClr val="7030A0"/>
                </a:solidFill>
              </a:rPr>
              <a:t>далийна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err="1">
                <a:solidFill>
                  <a:srgbClr val="7030A0"/>
                </a:solidFill>
              </a:rPr>
              <a:t>кицанаш</a:t>
            </a:r>
            <a:r>
              <a:rPr lang="ru-RU" b="1" dirty="0">
                <a:solidFill>
                  <a:srgbClr val="7030A0"/>
                </a:solidFill>
              </a:rPr>
              <a:t> т1адамийн </a:t>
            </a:r>
            <a:r>
              <a:rPr lang="ru-RU" b="1" dirty="0" err="1">
                <a:solidFill>
                  <a:srgbClr val="7030A0"/>
                </a:solidFill>
              </a:rPr>
              <a:t>метта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err="1">
                <a:solidFill>
                  <a:srgbClr val="7030A0"/>
                </a:solidFill>
              </a:rPr>
              <a:t>суффиксаш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err="1">
                <a:solidFill>
                  <a:srgbClr val="7030A0"/>
                </a:solidFill>
              </a:rPr>
              <a:t>яхка</a:t>
            </a:r>
            <a:r>
              <a:rPr lang="ru-RU" b="1" dirty="0">
                <a:solidFill>
                  <a:srgbClr val="7030A0"/>
                </a:solidFill>
              </a:rPr>
              <a:t/>
            </a:r>
            <a:br>
              <a:rPr lang="ru-RU" b="1" dirty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830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686800" cy="59046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900" b="1" dirty="0">
                <a:solidFill>
                  <a:srgbClr val="FF0000"/>
                </a:solidFill>
              </a:rPr>
              <a:t>Технологически карта</a:t>
            </a:r>
            <a:endParaRPr lang="ru-RU" sz="3900" dirty="0">
              <a:solidFill>
                <a:srgbClr val="FF0000"/>
              </a:solidFill>
            </a:endParaRPr>
          </a:p>
          <a:p>
            <a:pPr lvl="0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Класс: </a:t>
            </a:r>
            <a:r>
              <a:rPr lang="ru-RU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5 « Б»</a:t>
            </a:r>
          </a:p>
          <a:p>
            <a:pPr lvl="0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Терахь: </a:t>
            </a:r>
            <a:r>
              <a:rPr lang="ru-RU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23.04.14.</a:t>
            </a:r>
          </a:p>
          <a:p>
            <a:pPr lvl="0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Предмет: </a:t>
            </a:r>
            <a:r>
              <a:rPr lang="ru-RU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нохчийн мотт.</a:t>
            </a:r>
          </a:p>
          <a:p>
            <a:pPr lvl="0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Урокан ц1е: </a:t>
            </a:r>
            <a:r>
              <a:rPr lang="ru-RU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Ц1ердешнийн суффиксаш. 1амийнарг карладаккхар.</a:t>
            </a:r>
          </a:p>
          <a:p>
            <a:pPr lvl="0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Урокан тайпа: </a:t>
            </a:r>
            <a:r>
              <a:rPr lang="ru-RU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Довзийтаран урок</a:t>
            </a:r>
          </a:p>
          <a:p>
            <a:pPr lvl="0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Раг1: </a:t>
            </a:r>
            <a:r>
              <a:rPr lang="ru-RU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15 </a:t>
            </a:r>
          </a:p>
          <a:p>
            <a:pPr lvl="0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Урокан кеп: </a:t>
            </a:r>
            <a:r>
              <a:rPr lang="ru-RU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Тобанашкахь болх, шаьш беш болу болх, кхолларалин болх.</a:t>
            </a:r>
          </a:p>
          <a:p>
            <a:pPr lvl="0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Урокан г1ирс: </a:t>
            </a:r>
            <a:r>
              <a:rPr lang="ru-RU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учебник, ручка, тетрадь, кехаташ, слайдаш.</a:t>
            </a:r>
          </a:p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УМК: В.А. </a:t>
            </a:r>
            <a:r>
              <a:rPr lang="ru-RU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Янгульбаев, Ж.М.Махмаев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3933" y="980728"/>
            <a:ext cx="1518547" cy="25202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6333" y="1133128"/>
            <a:ext cx="1518547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37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Лахара</a:t>
            </a:r>
            <a:r>
              <a:rPr lang="ru-RU" dirty="0"/>
              <a:t> </a:t>
            </a:r>
            <a:r>
              <a:rPr lang="ru-RU" dirty="0" err="1"/>
              <a:t>далийна</a:t>
            </a:r>
            <a:r>
              <a:rPr lang="ru-RU" dirty="0"/>
              <a:t> </a:t>
            </a:r>
            <a:r>
              <a:rPr lang="ru-RU" dirty="0" err="1"/>
              <a:t>кицанаш</a:t>
            </a:r>
            <a:r>
              <a:rPr lang="ru-RU" dirty="0"/>
              <a:t> т1адамийн </a:t>
            </a:r>
            <a:r>
              <a:rPr lang="ru-RU" dirty="0" err="1"/>
              <a:t>метта</a:t>
            </a:r>
            <a:r>
              <a:rPr lang="ru-RU" dirty="0"/>
              <a:t> </a:t>
            </a:r>
            <a:r>
              <a:rPr lang="ru-RU" dirty="0" err="1"/>
              <a:t>суффиксаш</a:t>
            </a:r>
            <a:r>
              <a:rPr lang="ru-RU" dirty="0"/>
              <a:t> </a:t>
            </a:r>
            <a:r>
              <a:rPr lang="ru-RU" dirty="0" err="1"/>
              <a:t>яхка</a:t>
            </a:r>
            <a:endParaRPr lang="ru-RU" dirty="0"/>
          </a:p>
          <a:p>
            <a:r>
              <a:rPr lang="ru-RU" dirty="0" err="1" smtClean="0"/>
              <a:t>Аьлла</a:t>
            </a:r>
            <a:r>
              <a:rPr lang="ru-RU" b="1" dirty="0" err="1" smtClean="0"/>
              <a:t>рг</a:t>
            </a:r>
            <a:r>
              <a:rPr lang="ru-RU" b="1" dirty="0" smtClean="0"/>
              <a:t>  </a:t>
            </a:r>
            <a:r>
              <a:rPr lang="ru-RU" dirty="0" smtClean="0"/>
              <a:t>дети </a:t>
            </a:r>
            <a:r>
              <a:rPr lang="ru-RU" dirty="0"/>
              <a:t>делахь а, </a:t>
            </a:r>
            <a:r>
              <a:rPr lang="ru-RU" dirty="0" err="1"/>
              <a:t>ца</a:t>
            </a:r>
            <a:r>
              <a:rPr lang="ru-RU" dirty="0"/>
              <a:t> </a:t>
            </a:r>
            <a:r>
              <a:rPr lang="ru-RU" dirty="0" err="1"/>
              <a:t>аьлла</a:t>
            </a:r>
            <a:r>
              <a:rPr lang="ru-RU" b="1" dirty="0" err="1"/>
              <a:t>рг</a:t>
            </a:r>
            <a:r>
              <a:rPr lang="ru-RU" dirty="0"/>
              <a:t> </a:t>
            </a:r>
            <a:r>
              <a:rPr lang="ru-RU" dirty="0" err="1"/>
              <a:t>деши</a:t>
            </a:r>
            <a:r>
              <a:rPr lang="ru-RU" dirty="0"/>
              <a:t> </a:t>
            </a:r>
            <a:r>
              <a:rPr lang="ru-RU" dirty="0" err="1"/>
              <a:t>ду</a:t>
            </a:r>
            <a:r>
              <a:rPr lang="ru-RU" dirty="0"/>
              <a:t>.</a:t>
            </a:r>
          </a:p>
          <a:p>
            <a:r>
              <a:rPr lang="ru-RU" dirty="0"/>
              <a:t>Дика </a:t>
            </a:r>
            <a:r>
              <a:rPr lang="ru-RU" dirty="0" err="1"/>
              <a:t>лула</a:t>
            </a:r>
            <a:r>
              <a:rPr lang="ru-RU" b="1" dirty="0" err="1"/>
              <a:t>хо</a:t>
            </a:r>
            <a:r>
              <a:rPr lang="ru-RU" dirty="0"/>
              <a:t> </a:t>
            </a:r>
            <a:r>
              <a:rPr lang="ru-RU" dirty="0" err="1"/>
              <a:t>веш</a:t>
            </a:r>
            <a:r>
              <a:rPr lang="ru-RU" b="1" dirty="0" err="1"/>
              <a:t>ел</a:t>
            </a:r>
            <a:r>
              <a:rPr lang="ru-RU" dirty="0"/>
              <a:t> а </a:t>
            </a:r>
            <a:r>
              <a:rPr lang="ru-RU" dirty="0" err="1"/>
              <a:t>тоьлла</a:t>
            </a:r>
            <a:endParaRPr lang="ru-RU" dirty="0"/>
          </a:p>
          <a:p>
            <a:r>
              <a:rPr lang="ru-RU" dirty="0" err="1"/>
              <a:t>Аьхка</a:t>
            </a:r>
            <a:r>
              <a:rPr lang="ru-RU" dirty="0"/>
              <a:t> </a:t>
            </a:r>
            <a:r>
              <a:rPr lang="ru-RU" dirty="0" smtClean="0"/>
              <a:t>1иллина</a:t>
            </a:r>
            <a:r>
              <a:rPr lang="ru-RU" b="1" dirty="0" smtClean="0"/>
              <a:t>рг </a:t>
            </a:r>
            <a:r>
              <a:rPr lang="ru-RU" dirty="0" smtClean="0"/>
              <a:t>1ай </a:t>
            </a:r>
            <a:r>
              <a:rPr lang="ru-RU" dirty="0" err="1"/>
              <a:t>идда</a:t>
            </a:r>
            <a:r>
              <a:rPr lang="ru-RU" dirty="0"/>
              <a:t>.</a:t>
            </a:r>
          </a:p>
          <a:p>
            <a:r>
              <a:rPr lang="ru-RU" dirty="0" err="1"/>
              <a:t>Сиха</a:t>
            </a:r>
            <a:r>
              <a:rPr lang="ru-RU" b="1" dirty="0" err="1"/>
              <a:t>лла</a:t>
            </a:r>
            <a:r>
              <a:rPr lang="ru-RU" dirty="0"/>
              <a:t> – </a:t>
            </a:r>
            <a:r>
              <a:rPr lang="ru-RU" dirty="0" err="1"/>
              <a:t>сонта</a:t>
            </a:r>
            <a:r>
              <a:rPr lang="ru-RU" dirty="0"/>
              <a:t>, собор - </a:t>
            </a:r>
            <a:r>
              <a:rPr lang="ru-RU" dirty="0" err="1"/>
              <a:t>кхета</a:t>
            </a:r>
            <a:r>
              <a:rPr lang="ru-RU" b="1" dirty="0" err="1"/>
              <a:t>м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719045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496424"/>
            <a:ext cx="62281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>
                <a:solidFill>
                  <a:srgbClr val="00B050"/>
                </a:solidFill>
              </a:rPr>
              <a:t>Айхьа</a:t>
            </a:r>
            <a:r>
              <a:rPr lang="ru-RU" sz="3600" b="1" dirty="0">
                <a:solidFill>
                  <a:srgbClr val="00B050"/>
                </a:solidFill>
              </a:rPr>
              <a:t> </a:t>
            </a:r>
            <a:r>
              <a:rPr lang="ru-RU" sz="3600" b="1" dirty="0" err="1">
                <a:solidFill>
                  <a:srgbClr val="00B050"/>
                </a:solidFill>
              </a:rPr>
              <a:t>хьайна</a:t>
            </a:r>
            <a:r>
              <a:rPr lang="ru-RU" sz="3600" b="1" dirty="0">
                <a:solidFill>
                  <a:srgbClr val="00B050"/>
                </a:solidFill>
              </a:rPr>
              <a:t> </a:t>
            </a:r>
            <a:r>
              <a:rPr lang="ru-RU" sz="3600" b="1" dirty="0" err="1">
                <a:solidFill>
                  <a:srgbClr val="00B050"/>
                </a:solidFill>
              </a:rPr>
              <a:t>таллам</a:t>
            </a:r>
            <a:r>
              <a:rPr lang="ru-RU" sz="3600" b="1" dirty="0">
                <a:solidFill>
                  <a:srgbClr val="00B050"/>
                </a:solidFill>
              </a:rPr>
              <a:t> </a:t>
            </a:r>
            <a:r>
              <a:rPr lang="ru-RU" sz="3600" b="1" dirty="0" err="1">
                <a:solidFill>
                  <a:srgbClr val="00B050"/>
                </a:solidFill>
              </a:rPr>
              <a:t>бе</a:t>
            </a:r>
            <a:r>
              <a:rPr lang="ru-RU" sz="3600" dirty="0">
                <a:solidFill>
                  <a:srgbClr val="00B050"/>
                </a:solidFill>
              </a:rPr>
              <a:t/>
            </a:r>
            <a:br>
              <a:rPr lang="ru-RU" sz="3600" dirty="0">
                <a:solidFill>
                  <a:srgbClr val="00B050"/>
                </a:solidFill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6396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   </a:t>
            </a:r>
            <a:r>
              <a:rPr lang="ru-RU" dirty="0" smtClean="0">
                <a:solidFill>
                  <a:srgbClr val="FF0000"/>
                </a:solidFill>
              </a:rPr>
              <a:t>Ас </a:t>
            </a:r>
            <a:r>
              <a:rPr lang="ru-RU" dirty="0" err="1" smtClean="0">
                <a:solidFill>
                  <a:srgbClr val="FF0000"/>
                </a:solidFill>
              </a:rPr>
              <a:t>тахана</a:t>
            </a:r>
            <a:r>
              <a:rPr lang="ru-RU" dirty="0" smtClean="0">
                <a:solidFill>
                  <a:srgbClr val="FF0000"/>
                </a:solidFill>
              </a:rPr>
              <a:t> дика </a:t>
            </a:r>
            <a:r>
              <a:rPr lang="ru-RU" dirty="0" err="1" smtClean="0">
                <a:solidFill>
                  <a:srgbClr val="FF0000"/>
                </a:solidFill>
              </a:rPr>
              <a:t>болх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бира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са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цхьа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      г1алат </a:t>
            </a:r>
            <a:r>
              <a:rPr lang="ru-RU" dirty="0" err="1" smtClean="0">
                <a:solidFill>
                  <a:srgbClr val="FF0000"/>
                </a:solidFill>
              </a:rPr>
              <a:t>дацар</a:t>
            </a:r>
            <a:r>
              <a:rPr lang="ru-RU" dirty="0" smtClean="0">
                <a:solidFill>
                  <a:srgbClr val="FF0000"/>
                </a:solidFill>
              </a:rPr>
              <a:t>!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      </a:t>
            </a:r>
            <a:r>
              <a:rPr lang="ru-RU" dirty="0" smtClean="0">
                <a:solidFill>
                  <a:srgbClr val="92D050"/>
                </a:solidFill>
              </a:rPr>
              <a:t>Ас </a:t>
            </a:r>
            <a:r>
              <a:rPr lang="ru-RU" dirty="0" err="1" smtClean="0">
                <a:solidFill>
                  <a:srgbClr val="92D050"/>
                </a:solidFill>
              </a:rPr>
              <a:t>тахана</a:t>
            </a:r>
            <a:r>
              <a:rPr lang="ru-RU" dirty="0" smtClean="0">
                <a:solidFill>
                  <a:srgbClr val="92D050"/>
                </a:solidFill>
              </a:rPr>
              <a:t>  </a:t>
            </a:r>
            <a:r>
              <a:rPr lang="ru-RU" dirty="0" err="1" smtClean="0">
                <a:solidFill>
                  <a:srgbClr val="92D050"/>
                </a:solidFill>
              </a:rPr>
              <a:t>болх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бира</a:t>
            </a:r>
            <a:r>
              <a:rPr lang="ru-RU" dirty="0" smtClean="0">
                <a:solidFill>
                  <a:srgbClr val="92D050"/>
                </a:solidFill>
              </a:rPr>
              <a:t>, </a:t>
            </a:r>
            <a:r>
              <a:rPr lang="ru-RU" dirty="0" err="1" smtClean="0">
                <a:solidFill>
                  <a:srgbClr val="92D050"/>
                </a:solidFill>
              </a:rPr>
              <a:t>амма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кхин</a:t>
            </a:r>
            <a:r>
              <a:rPr lang="ru-RU" dirty="0" smtClean="0">
                <a:solidFill>
                  <a:srgbClr val="92D050"/>
                </a:solidFill>
              </a:rPr>
              <a:t> а дика</a:t>
            </a:r>
          </a:p>
          <a:p>
            <a:pPr marL="0" indent="0">
              <a:buNone/>
            </a:pPr>
            <a:r>
              <a:rPr lang="ru-RU" dirty="0">
                <a:solidFill>
                  <a:srgbClr val="92D050"/>
                </a:solidFill>
              </a:rPr>
              <a:t> </a:t>
            </a:r>
            <a:r>
              <a:rPr lang="ru-RU" dirty="0" smtClean="0">
                <a:solidFill>
                  <a:srgbClr val="92D050"/>
                </a:solidFill>
              </a:rPr>
              <a:t>            </a:t>
            </a:r>
            <a:r>
              <a:rPr lang="ru-RU" dirty="0" err="1" smtClean="0">
                <a:solidFill>
                  <a:srgbClr val="92D050"/>
                </a:solidFill>
              </a:rPr>
              <a:t>балур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бу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аьлла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хета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суна</a:t>
            </a:r>
            <a:r>
              <a:rPr lang="ru-RU" dirty="0" smtClean="0">
                <a:solidFill>
                  <a:srgbClr val="92D050"/>
                </a:solidFill>
              </a:rPr>
              <a:t>!</a:t>
            </a:r>
          </a:p>
          <a:p>
            <a:pPr marL="0" indent="0">
              <a:buNone/>
            </a:pPr>
            <a:endParaRPr lang="ru-RU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</a:t>
            </a:r>
            <a:r>
              <a:rPr lang="ru-RU" dirty="0">
                <a:solidFill>
                  <a:srgbClr val="0070C0"/>
                </a:solidFill>
              </a:rPr>
              <a:t>С</a:t>
            </a:r>
            <a:r>
              <a:rPr lang="ru-RU" dirty="0" smtClean="0">
                <a:solidFill>
                  <a:srgbClr val="0070C0"/>
                </a:solidFill>
              </a:rPr>
              <a:t>уна </a:t>
            </a:r>
            <a:r>
              <a:rPr lang="ru-RU" dirty="0" err="1" smtClean="0">
                <a:solidFill>
                  <a:srgbClr val="0070C0"/>
                </a:solidFill>
              </a:rPr>
              <a:t>тахана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хало</a:t>
            </a:r>
            <a:r>
              <a:rPr lang="ru-RU" dirty="0" smtClean="0">
                <a:solidFill>
                  <a:srgbClr val="0070C0"/>
                </a:solidFill>
              </a:rPr>
              <a:t> дара, </a:t>
            </a:r>
            <a:r>
              <a:rPr lang="ru-RU" dirty="0" err="1" smtClean="0">
                <a:solidFill>
                  <a:srgbClr val="0070C0"/>
                </a:solidFill>
              </a:rPr>
              <a:t>амма</a:t>
            </a:r>
            <a:r>
              <a:rPr lang="ru-RU" dirty="0" smtClean="0">
                <a:solidFill>
                  <a:srgbClr val="0070C0"/>
                </a:solidFill>
              </a:rPr>
              <a:t> ас </a:t>
            </a:r>
            <a:r>
              <a:rPr lang="ru-RU" dirty="0" err="1" smtClean="0">
                <a:solidFill>
                  <a:srgbClr val="0070C0"/>
                </a:solidFill>
              </a:rPr>
              <a:t>шорта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            </a:t>
            </a:r>
            <a:r>
              <a:rPr lang="ru-RU" dirty="0" err="1" smtClean="0">
                <a:solidFill>
                  <a:srgbClr val="0070C0"/>
                </a:solidFill>
              </a:rPr>
              <a:t>къа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хьоьгур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ду</a:t>
            </a:r>
            <a:r>
              <a:rPr lang="ru-RU" dirty="0" smtClean="0">
                <a:solidFill>
                  <a:srgbClr val="0070C0"/>
                </a:solidFill>
              </a:rPr>
              <a:t>!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err="1">
                <a:solidFill>
                  <a:schemeClr val="accent6">
                    <a:lumMod val="50000"/>
                  </a:schemeClr>
                </a:solidFill>
              </a:rPr>
              <a:t>Ш</a:t>
            </a:r>
            <a:r>
              <a:rPr lang="ru-RU" i="1" dirty="0" err="1" smtClean="0">
                <a:solidFill>
                  <a:schemeClr val="accent6">
                    <a:lumMod val="50000"/>
                  </a:schemeClr>
                </a:solidFill>
              </a:rPr>
              <a:t>аьш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</a:rPr>
              <a:t>бинчу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</a:rPr>
              <a:t>балхана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 мах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</a:rPr>
              <a:t>хадабо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</a:rPr>
              <a:t>суьрташца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412875"/>
            <a:ext cx="1119188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241021" y="2887747"/>
            <a:ext cx="1143000" cy="1071562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7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</a:p>
        </p:txBody>
      </p:sp>
      <p:sp>
        <p:nvSpPr>
          <p:cNvPr id="6" name="Прямоугольник 10"/>
          <p:cNvSpPr>
            <a:spLocks noChangeArrowheads="1"/>
          </p:cNvSpPr>
          <p:nvPr/>
        </p:nvSpPr>
        <p:spPr bwMode="auto">
          <a:xfrm>
            <a:off x="285750" y="4572000"/>
            <a:ext cx="1143000" cy="1071563"/>
          </a:xfrm>
          <a:prstGeom prst="rect">
            <a:avLst/>
          </a:prstGeom>
          <a:solidFill>
            <a:srgbClr val="0033CC"/>
          </a:solidFill>
          <a:ln w="9525" algn="ctr">
            <a:solidFill>
              <a:srgbClr val="6666FF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r>
              <a:rPr lang="ru-RU" sz="7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9958" y="1025002"/>
            <a:ext cx="2144958" cy="2010653"/>
          </a:xfrm>
          <a:prstGeom prst="rect">
            <a:avLst/>
          </a:prstGeom>
        </p:spPr>
      </p:pic>
      <p:pic>
        <p:nvPicPr>
          <p:cNvPr id="1026" name="Picture 2" descr="http://www.s3dk.com/paint_pictyre/shi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13176"/>
            <a:ext cx="3635896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33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ru-RU" sz="3700" b="1" i="1" dirty="0" err="1">
                <a:ln w="12700">
                  <a:solidFill>
                    <a:srgbClr val="1F497D">
                      <a:lumMod val="75000"/>
                    </a:srgbClr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>
                  <a:outerShdw dist="38100" dir="2640000" algn="bl" rotWithShape="0">
                    <a:srgbClr val="1F497D">
                      <a:lumMod val="75000"/>
                    </a:srgbClr>
                  </a:outerShdw>
                </a:effectLst>
                <a:latin typeface="Arial Black" panose="020B0A04020102020204" pitchFamily="34" charset="0"/>
              </a:rPr>
              <a:t>Аш</a:t>
            </a:r>
            <a:r>
              <a:rPr lang="ru-RU" sz="3700" b="1" i="1" dirty="0">
                <a:ln w="12700">
                  <a:solidFill>
                    <a:srgbClr val="1F497D">
                      <a:lumMod val="75000"/>
                    </a:srgbClr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>
                  <a:outerShdw dist="38100" dir="2640000" algn="bl" rotWithShape="0">
                    <a:srgbClr val="1F497D">
                      <a:lumMod val="75000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3700" b="1" i="1" dirty="0" err="1">
                <a:ln w="12700">
                  <a:solidFill>
                    <a:srgbClr val="1F497D">
                      <a:lumMod val="75000"/>
                    </a:srgbClr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>
                  <a:outerShdw dist="38100" dir="2640000" algn="bl" rotWithShape="0">
                    <a:srgbClr val="1F497D">
                      <a:lumMod val="75000"/>
                    </a:srgbClr>
                  </a:outerShdw>
                </a:effectLst>
                <a:latin typeface="Arial Black" panose="020B0A04020102020204" pitchFamily="34" charset="0"/>
              </a:rPr>
              <a:t>тахана</a:t>
            </a:r>
            <a:r>
              <a:rPr lang="ru-RU" sz="3700" b="1" i="1" dirty="0">
                <a:ln w="12700">
                  <a:solidFill>
                    <a:srgbClr val="1F497D">
                      <a:lumMod val="75000"/>
                    </a:srgbClr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>
                  <a:outerShdw dist="38100" dir="2640000" algn="bl" rotWithShape="0">
                    <a:srgbClr val="1F497D">
                      <a:lumMod val="75000"/>
                    </a:srgbClr>
                  </a:outerShdw>
                </a:effectLst>
                <a:latin typeface="Arial Black" panose="020B0A04020102020204" pitchFamily="34" charset="0"/>
              </a:rPr>
              <a:t> дика </a:t>
            </a:r>
          </a:p>
          <a:p>
            <a:pPr marL="0" lvl="0" indent="0" algn="ctr">
              <a:buNone/>
            </a:pPr>
            <a:r>
              <a:rPr lang="ru-RU" sz="3700" b="1" i="1" dirty="0" err="1">
                <a:ln w="12700">
                  <a:solidFill>
                    <a:srgbClr val="1F497D">
                      <a:lumMod val="75000"/>
                    </a:srgbClr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>
                  <a:outerShdw dist="38100" dir="2640000" algn="bl" rotWithShape="0">
                    <a:srgbClr val="1F497D">
                      <a:lumMod val="75000"/>
                    </a:srgbClr>
                  </a:outerShdw>
                </a:effectLst>
                <a:latin typeface="Arial Black" panose="020B0A04020102020204" pitchFamily="34" charset="0"/>
              </a:rPr>
              <a:t>болх</a:t>
            </a:r>
            <a:r>
              <a:rPr lang="ru-RU" sz="3700" b="1" i="1" dirty="0">
                <a:ln w="12700">
                  <a:solidFill>
                    <a:srgbClr val="1F497D">
                      <a:lumMod val="75000"/>
                    </a:srgbClr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>
                  <a:outerShdw dist="38100" dir="2640000" algn="bl" rotWithShape="0">
                    <a:srgbClr val="1F497D">
                      <a:lumMod val="75000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3700" b="1" i="1" dirty="0" err="1" smtClean="0">
                <a:ln w="12700">
                  <a:solidFill>
                    <a:srgbClr val="1F497D">
                      <a:lumMod val="75000"/>
                    </a:srgbClr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>
                  <a:outerShdw dist="38100" dir="2640000" algn="bl" rotWithShape="0">
                    <a:srgbClr val="1F497D">
                      <a:lumMod val="75000"/>
                    </a:srgbClr>
                  </a:outerShdw>
                </a:effectLst>
                <a:latin typeface="Arial Black" panose="020B0A04020102020204" pitchFamily="34" charset="0"/>
              </a:rPr>
              <a:t>бира</a:t>
            </a:r>
            <a:r>
              <a:rPr lang="ru-RU" sz="3700" b="1" i="1" dirty="0" smtClean="0">
                <a:ln w="12700">
                  <a:solidFill>
                    <a:srgbClr val="1F497D">
                      <a:lumMod val="75000"/>
                    </a:srgbClr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>
                  <a:outerShdw dist="38100" dir="2640000" algn="bl" rotWithShape="0">
                    <a:srgbClr val="1F497D">
                      <a:lumMod val="75000"/>
                    </a:srgbClr>
                  </a:outerShdw>
                </a:effectLst>
                <a:latin typeface="Arial Black" panose="020B0A04020102020204" pitchFamily="34" charset="0"/>
              </a:rPr>
              <a:t>!</a:t>
            </a:r>
          </a:p>
          <a:p>
            <a:pPr marL="0" lvl="0" indent="0" algn="ctr">
              <a:buNone/>
            </a:pPr>
            <a:r>
              <a:rPr lang="ru-RU" sz="3700" b="1" i="1" dirty="0" smtClean="0">
                <a:ln w="12700">
                  <a:solidFill>
                    <a:srgbClr val="1F497D">
                      <a:lumMod val="75000"/>
                    </a:srgbClr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>
                  <a:outerShdw dist="38100" dir="2640000" algn="bl" rotWithShape="0">
                    <a:srgbClr val="1F497D">
                      <a:lumMod val="75000"/>
                    </a:srgbClr>
                  </a:outerShdw>
                </a:effectLst>
                <a:latin typeface="Arial Black" panose="020B0A04020102020204" pitchFamily="34" charset="0"/>
              </a:rPr>
              <a:t>Х1отт </a:t>
            </a:r>
            <a:r>
              <a:rPr lang="ru-RU" sz="3700" b="1" i="1" dirty="0" err="1" smtClean="0">
                <a:ln w="12700">
                  <a:solidFill>
                    <a:srgbClr val="1F497D">
                      <a:lumMod val="75000"/>
                    </a:srgbClr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>
                  <a:outerShdw dist="38100" dir="2640000" algn="bl" rotWithShape="0">
                    <a:srgbClr val="1F497D">
                      <a:lumMod val="75000"/>
                    </a:srgbClr>
                  </a:outerShdw>
                </a:effectLst>
                <a:latin typeface="Arial Black" panose="020B0A04020102020204" pitchFamily="34" charset="0"/>
              </a:rPr>
              <a:t>йинарг</a:t>
            </a:r>
            <a:r>
              <a:rPr lang="ru-RU" sz="3700" b="1" i="1" dirty="0" smtClean="0">
                <a:ln w="12700">
                  <a:solidFill>
                    <a:srgbClr val="1F497D">
                      <a:lumMod val="75000"/>
                    </a:srgbClr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>
                  <a:outerShdw dist="38100" dir="2640000" algn="bl" rotWithShape="0">
                    <a:srgbClr val="1F497D">
                      <a:lumMod val="75000"/>
                    </a:srgbClr>
                  </a:outerShdw>
                </a:effectLst>
                <a:latin typeface="Arial Black" panose="020B0A04020102020204" pitchFamily="34" charset="0"/>
              </a:rPr>
              <a:t> : Махмудова </a:t>
            </a:r>
            <a:r>
              <a:rPr lang="ru-RU" sz="3700" b="1" i="1" smtClean="0">
                <a:ln w="12700">
                  <a:solidFill>
                    <a:srgbClr val="1F497D">
                      <a:lumMod val="75000"/>
                    </a:srgbClr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>
                  <a:outerShdw dist="38100" dir="2640000" algn="bl" rotWithShape="0">
                    <a:srgbClr val="1F497D">
                      <a:lumMod val="75000"/>
                    </a:srgbClr>
                  </a:outerShdw>
                </a:effectLst>
                <a:latin typeface="Arial Black" panose="020B0A04020102020204" pitchFamily="34" charset="0"/>
              </a:rPr>
              <a:t>Айшат</a:t>
            </a:r>
            <a:r>
              <a:rPr lang="ru-RU" sz="3700" b="1" i="1" dirty="0" smtClean="0">
                <a:ln w="12700">
                  <a:solidFill>
                    <a:srgbClr val="1F497D">
                      <a:lumMod val="75000"/>
                    </a:srgbClr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>
                  <a:outerShdw dist="38100" dir="2640000" algn="bl" rotWithShape="0">
                    <a:srgbClr val="1F497D">
                      <a:lumMod val="75000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3700" b="1" i="1" dirty="0" err="1" smtClean="0">
                <a:ln w="12700">
                  <a:solidFill>
                    <a:srgbClr val="1F497D">
                      <a:lumMod val="75000"/>
                    </a:srgbClr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>
                  <a:outerShdw dist="38100" dir="2640000" algn="bl" rotWithShape="0">
                    <a:srgbClr val="1F497D">
                      <a:lumMod val="75000"/>
                    </a:srgbClr>
                  </a:outerShdw>
                </a:effectLst>
                <a:latin typeface="Arial Black" panose="020B0A04020102020204" pitchFamily="34" charset="0"/>
              </a:rPr>
              <a:t>Таусовна</a:t>
            </a:r>
            <a:endParaRPr lang="ru-RU" sz="3700" b="1" i="1" dirty="0">
              <a:ln w="12700">
                <a:solidFill>
                  <a:srgbClr val="1F497D">
                    <a:lumMod val="75000"/>
                  </a:srgbClr>
                </a:solidFill>
                <a:prstDash val="solid"/>
              </a:ln>
              <a:solidFill>
                <a:srgbClr val="C0504D">
                  <a:lumMod val="40000"/>
                  <a:lumOff val="60000"/>
                </a:srgbClr>
              </a:solidFill>
              <a:effectLst>
                <a:outerShdw dist="38100" dir="2640000" algn="bl" rotWithShape="0">
                  <a:srgbClr val="1F497D">
                    <a:lumMod val="75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i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Баркалла!</a:t>
            </a:r>
            <a:endParaRPr lang="ru-RU" sz="88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6837" y="4247193"/>
            <a:ext cx="2347163" cy="24751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3913282"/>
            <a:ext cx="2984771" cy="280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798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1934"/>
            <a:ext cx="9144000" cy="45004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4313" y="4488498"/>
            <a:ext cx="9144000" cy="235756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Вота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мел 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йоккха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елахь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а, 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цуьнан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тата 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хезар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дац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нагахь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иза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тухуш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стаг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вацахь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1илма мел к1орга 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делахь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 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адамашна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хуур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дац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иза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дуьйцуш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а,  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1амош а 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стаг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вацахь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 </a:t>
            </a:r>
            <a:endParaRPr lang="ru-RU" sz="24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4684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60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   </a:t>
            </a:r>
            <a:r>
              <a:rPr lang="ru-RU" dirty="0" smtClean="0">
                <a:solidFill>
                  <a:srgbClr val="FF0000"/>
                </a:solidFill>
              </a:rPr>
              <a:t>Ас </a:t>
            </a:r>
            <a:r>
              <a:rPr lang="ru-RU" dirty="0" err="1" smtClean="0">
                <a:solidFill>
                  <a:srgbClr val="FF0000"/>
                </a:solidFill>
              </a:rPr>
              <a:t>тахана</a:t>
            </a:r>
            <a:r>
              <a:rPr lang="ru-RU" dirty="0" smtClean="0">
                <a:solidFill>
                  <a:srgbClr val="FF0000"/>
                </a:solidFill>
              </a:rPr>
              <a:t> дика </a:t>
            </a:r>
            <a:r>
              <a:rPr lang="ru-RU" dirty="0" err="1" smtClean="0">
                <a:solidFill>
                  <a:srgbClr val="FF0000"/>
                </a:solidFill>
              </a:rPr>
              <a:t>болх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бира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са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цхьа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      г1алат </a:t>
            </a:r>
            <a:r>
              <a:rPr lang="ru-RU" dirty="0" err="1" smtClean="0">
                <a:solidFill>
                  <a:srgbClr val="FF0000"/>
                </a:solidFill>
              </a:rPr>
              <a:t>дацар</a:t>
            </a:r>
            <a:r>
              <a:rPr lang="ru-RU" dirty="0" smtClean="0">
                <a:solidFill>
                  <a:srgbClr val="FF0000"/>
                </a:solidFill>
              </a:rPr>
              <a:t>!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      </a:t>
            </a:r>
            <a:r>
              <a:rPr lang="ru-RU" dirty="0" smtClean="0">
                <a:solidFill>
                  <a:srgbClr val="92D050"/>
                </a:solidFill>
              </a:rPr>
              <a:t>Ас </a:t>
            </a:r>
            <a:r>
              <a:rPr lang="ru-RU" dirty="0" err="1" smtClean="0">
                <a:solidFill>
                  <a:srgbClr val="92D050"/>
                </a:solidFill>
              </a:rPr>
              <a:t>тахана</a:t>
            </a:r>
            <a:r>
              <a:rPr lang="ru-RU" dirty="0" smtClean="0">
                <a:solidFill>
                  <a:srgbClr val="92D050"/>
                </a:solidFill>
              </a:rPr>
              <a:t>  </a:t>
            </a:r>
            <a:r>
              <a:rPr lang="ru-RU" dirty="0" err="1" smtClean="0">
                <a:solidFill>
                  <a:srgbClr val="92D050"/>
                </a:solidFill>
              </a:rPr>
              <a:t>болх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бира</a:t>
            </a:r>
            <a:r>
              <a:rPr lang="ru-RU" dirty="0" smtClean="0">
                <a:solidFill>
                  <a:srgbClr val="92D050"/>
                </a:solidFill>
              </a:rPr>
              <a:t>, </a:t>
            </a:r>
            <a:r>
              <a:rPr lang="ru-RU" dirty="0" err="1" smtClean="0">
                <a:solidFill>
                  <a:srgbClr val="92D050"/>
                </a:solidFill>
              </a:rPr>
              <a:t>амма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кхин</a:t>
            </a:r>
            <a:r>
              <a:rPr lang="ru-RU" dirty="0" smtClean="0">
                <a:solidFill>
                  <a:srgbClr val="92D050"/>
                </a:solidFill>
              </a:rPr>
              <a:t> а дика</a:t>
            </a:r>
          </a:p>
          <a:p>
            <a:pPr marL="0" indent="0">
              <a:buNone/>
            </a:pPr>
            <a:r>
              <a:rPr lang="ru-RU" dirty="0">
                <a:solidFill>
                  <a:srgbClr val="92D050"/>
                </a:solidFill>
              </a:rPr>
              <a:t> </a:t>
            </a:r>
            <a:r>
              <a:rPr lang="ru-RU" dirty="0" smtClean="0">
                <a:solidFill>
                  <a:srgbClr val="92D050"/>
                </a:solidFill>
              </a:rPr>
              <a:t>            </a:t>
            </a:r>
            <a:r>
              <a:rPr lang="ru-RU" dirty="0" err="1" smtClean="0">
                <a:solidFill>
                  <a:srgbClr val="92D050"/>
                </a:solidFill>
              </a:rPr>
              <a:t>балур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бу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аьлла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хета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суна</a:t>
            </a:r>
            <a:r>
              <a:rPr lang="ru-RU" dirty="0" smtClean="0">
                <a:solidFill>
                  <a:srgbClr val="92D050"/>
                </a:solidFill>
              </a:rPr>
              <a:t>!</a:t>
            </a:r>
          </a:p>
          <a:p>
            <a:pPr marL="0" indent="0">
              <a:buNone/>
            </a:pPr>
            <a:endParaRPr lang="ru-RU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</a:t>
            </a:r>
            <a:r>
              <a:rPr lang="ru-RU" dirty="0">
                <a:solidFill>
                  <a:srgbClr val="0070C0"/>
                </a:solidFill>
              </a:rPr>
              <a:t>С</a:t>
            </a:r>
            <a:r>
              <a:rPr lang="ru-RU" dirty="0" smtClean="0">
                <a:solidFill>
                  <a:srgbClr val="0070C0"/>
                </a:solidFill>
              </a:rPr>
              <a:t>уна </a:t>
            </a:r>
            <a:r>
              <a:rPr lang="ru-RU" dirty="0" err="1" smtClean="0">
                <a:solidFill>
                  <a:srgbClr val="0070C0"/>
                </a:solidFill>
              </a:rPr>
              <a:t>тахана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хало</a:t>
            </a:r>
            <a:r>
              <a:rPr lang="ru-RU" dirty="0" smtClean="0">
                <a:solidFill>
                  <a:srgbClr val="0070C0"/>
                </a:solidFill>
              </a:rPr>
              <a:t> дара, </a:t>
            </a:r>
            <a:r>
              <a:rPr lang="ru-RU" dirty="0" err="1" smtClean="0">
                <a:solidFill>
                  <a:srgbClr val="0070C0"/>
                </a:solidFill>
              </a:rPr>
              <a:t>амма</a:t>
            </a:r>
            <a:r>
              <a:rPr lang="ru-RU" dirty="0" smtClean="0">
                <a:solidFill>
                  <a:srgbClr val="0070C0"/>
                </a:solidFill>
              </a:rPr>
              <a:t> ас </a:t>
            </a:r>
            <a:r>
              <a:rPr lang="ru-RU" dirty="0" err="1" smtClean="0">
                <a:solidFill>
                  <a:srgbClr val="0070C0"/>
                </a:solidFill>
              </a:rPr>
              <a:t>шорта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            </a:t>
            </a:r>
            <a:r>
              <a:rPr lang="ru-RU" dirty="0" err="1" smtClean="0">
                <a:solidFill>
                  <a:srgbClr val="0070C0"/>
                </a:solidFill>
              </a:rPr>
              <a:t>къа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хьоьгур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ду</a:t>
            </a:r>
            <a:r>
              <a:rPr lang="ru-RU" dirty="0" smtClean="0">
                <a:solidFill>
                  <a:srgbClr val="0070C0"/>
                </a:solidFill>
              </a:rPr>
              <a:t>!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err="1">
                <a:solidFill>
                  <a:schemeClr val="accent6">
                    <a:lumMod val="50000"/>
                  </a:schemeClr>
                </a:solidFill>
              </a:rPr>
              <a:t>Ш</a:t>
            </a:r>
            <a:r>
              <a:rPr lang="ru-RU" i="1" dirty="0" err="1" smtClean="0">
                <a:solidFill>
                  <a:schemeClr val="accent6">
                    <a:lumMod val="50000"/>
                  </a:schemeClr>
                </a:solidFill>
              </a:rPr>
              <a:t>аьш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</a:rPr>
              <a:t>бинчу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</a:rPr>
              <a:t>балхана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 мах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</a:rPr>
              <a:t>хадабо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</a:rPr>
              <a:t>суьрташца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412875"/>
            <a:ext cx="1119188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241021" y="2887747"/>
            <a:ext cx="1143000" cy="1071562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7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</a:p>
        </p:txBody>
      </p:sp>
      <p:sp>
        <p:nvSpPr>
          <p:cNvPr id="6" name="Прямоугольник 10"/>
          <p:cNvSpPr>
            <a:spLocks noChangeArrowheads="1"/>
          </p:cNvSpPr>
          <p:nvPr/>
        </p:nvSpPr>
        <p:spPr bwMode="auto">
          <a:xfrm>
            <a:off x="285750" y="4572000"/>
            <a:ext cx="1143000" cy="1071563"/>
          </a:xfrm>
          <a:prstGeom prst="rect">
            <a:avLst/>
          </a:prstGeom>
          <a:solidFill>
            <a:srgbClr val="0033CC"/>
          </a:solidFill>
          <a:ln w="9525" algn="ctr">
            <a:solidFill>
              <a:srgbClr val="6666FF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r>
              <a:rPr lang="ru-RU" sz="7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9958" y="1025002"/>
            <a:ext cx="2144958" cy="2010653"/>
          </a:xfrm>
          <a:prstGeom prst="rect">
            <a:avLst/>
          </a:prstGeom>
        </p:spPr>
      </p:pic>
      <p:pic>
        <p:nvPicPr>
          <p:cNvPr id="1026" name="Picture 2" descr="http://www.s3dk.com/paint_pictyre/shi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13176"/>
            <a:ext cx="3635896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08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14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Предметни</a:t>
            </a:r>
            <a:r>
              <a:rPr lang="ru-RU" sz="34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(</a:t>
            </a:r>
            <a:r>
              <a:rPr lang="ru-RU" sz="3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Кхеторан): </a:t>
            </a:r>
            <a:r>
              <a:rPr lang="ru-RU" sz="3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Ц1ердешнийн суффиксех лаьцна </a:t>
            </a:r>
            <a:r>
              <a:rPr lang="ru-RU" sz="3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кхетам</a:t>
            </a:r>
            <a:r>
              <a:rPr lang="ru-RU" sz="3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балар</a:t>
            </a:r>
            <a:r>
              <a:rPr lang="ru-RU" sz="3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  <a:p>
            <a:pPr marL="0" indent="0">
              <a:buNone/>
            </a:pPr>
            <a:r>
              <a:rPr lang="ru-RU" sz="3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Метопредметни (Кхиоран 1алашо): </a:t>
            </a:r>
            <a:r>
              <a:rPr lang="ru-RU" sz="3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Ц1ердешнех 1амийнарг карладаккхар, т1еч1аг1дар.Юкъара а, долахь а ц1ердешнаш, цхьаллин а</a:t>
            </a:r>
            <a:r>
              <a:rPr lang="ru-RU" sz="3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дукхаллин  </a:t>
            </a:r>
            <a:r>
              <a:rPr lang="ru-RU" sz="3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 терахь, ц1ердешнийн грамматически классашца,  ц1ердешнийн </a:t>
            </a:r>
            <a:r>
              <a:rPr lang="ru-RU" sz="3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дажарш</a:t>
            </a:r>
            <a:r>
              <a:rPr lang="ru-RU" sz="3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ru-RU" sz="3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легор</a:t>
            </a:r>
            <a:r>
              <a:rPr lang="ru-RU" sz="3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Дешархойн хаарш </a:t>
            </a:r>
            <a:r>
              <a:rPr lang="ru-RU" sz="3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к1оргдар</a:t>
            </a:r>
            <a:r>
              <a:rPr lang="ru-RU" sz="3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шордар. </a:t>
            </a:r>
            <a:r>
              <a:rPr lang="ru-RU" sz="3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Берийн</a:t>
            </a:r>
            <a:r>
              <a:rPr lang="ru-RU" sz="3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ойла</a:t>
            </a:r>
            <a:r>
              <a:rPr lang="ru-RU" sz="3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дешаран</a:t>
            </a:r>
            <a:r>
              <a:rPr lang="ru-RU" sz="3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т1еерзор.</a:t>
            </a:r>
          </a:p>
          <a:p>
            <a:pPr marL="0" indent="0">
              <a:buNone/>
            </a:pPr>
            <a:r>
              <a:rPr lang="ru-RU" sz="3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Личностни </a:t>
            </a:r>
            <a:r>
              <a:rPr lang="ru-RU" sz="3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(Кхетош -  кхиоран 1алашо): </a:t>
            </a:r>
            <a:r>
              <a:rPr lang="ru-RU" sz="3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Шен </a:t>
            </a:r>
            <a:r>
              <a:rPr lang="ru-RU" sz="3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матте</a:t>
            </a:r>
            <a:r>
              <a:rPr lang="ru-RU" sz="3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болу безам кхиор. </a:t>
            </a:r>
          </a:p>
          <a:p>
            <a:pPr marL="0" indent="0">
              <a:buNone/>
            </a:pPr>
            <a:endParaRPr lang="ru-RU" sz="4100" b="1" spc="50" dirty="0">
              <a:ln w="9525" cmpd="sng">
                <a:solidFill>
                  <a:schemeClr val="accent2"/>
                </a:solidFill>
                <a:prstDash val="solid"/>
              </a:ln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i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Х1оттош долчун хьесап (гайтамаш) (Урокан 1алашонаш):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3904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32656"/>
            <a:ext cx="6552728" cy="2376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442238">
            <a:off x="2771800" y="2708920"/>
            <a:ext cx="3862565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7858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5508104" y="-171400"/>
            <a:ext cx="3766389" cy="3096344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179512" y="2564904"/>
            <a:ext cx="6552728" cy="429309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alt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11.05</a:t>
            </a:r>
            <a:r>
              <a:rPr lang="ru-RU" alt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2007 ш.  </a:t>
            </a:r>
            <a:r>
              <a:rPr lang="ru-RU" altLang="ru-RU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Соьлжа</a:t>
            </a:r>
            <a:r>
              <a:rPr lang="ru-RU" alt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г1ала  № </a:t>
            </a:r>
            <a:r>
              <a:rPr lang="ru-RU" alt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207</a:t>
            </a:r>
          </a:p>
          <a:p>
            <a:pPr marL="0" indent="0" algn="ctr">
              <a:buNone/>
            </a:pPr>
            <a:r>
              <a:rPr lang="ru-RU" alt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Нохчийн  </a:t>
            </a: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мотт 1алашбаран, кхид1а </a:t>
            </a:r>
            <a:r>
              <a:rPr lang="ru-RU" altLang="ru-RU" b="1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шарбаран</a:t>
            </a:r>
            <a:r>
              <a:rPr lang="ru-RU" alt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кхиоран</a:t>
            </a: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нохчийн  культура  </a:t>
            </a:r>
            <a:r>
              <a:rPr lang="ru-RU" alt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кхиорехь</a:t>
            </a: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alt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къоман</a:t>
            </a: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alt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башхалла</a:t>
            </a: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alt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ларъярехь</a:t>
            </a: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alt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цо</a:t>
            </a: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alt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лело</a:t>
            </a: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маь1на   </a:t>
            </a:r>
            <a:r>
              <a:rPr lang="ru-RU" alt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лакхадаккхаран</a:t>
            </a: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1алашонца:</a:t>
            </a:r>
          </a:p>
          <a:p>
            <a:pPr marL="0" indent="0" algn="ctr">
              <a:buNone/>
            </a:pP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«Нохчийн  </a:t>
            </a:r>
            <a:r>
              <a:rPr lang="ru-RU" alt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республикехь</a:t>
            </a: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alt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меттанийн</a:t>
            </a: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хьокъехь</a:t>
            </a: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alt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долчу</a:t>
            </a: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Нохчийн  </a:t>
            </a:r>
            <a:r>
              <a:rPr lang="ru-RU" alt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Республикан</a:t>
            </a: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законна  </a:t>
            </a:r>
            <a:r>
              <a:rPr lang="ru-RU" alt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куьг</a:t>
            </a: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alt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яздина</a:t>
            </a: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alt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апрелан</a:t>
            </a: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pPr marL="0" indent="0" algn="ctr">
              <a:buNone/>
            </a:pP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25-г1а  де –Нохчийн </a:t>
            </a:r>
            <a:r>
              <a:rPr lang="ru-RU" alt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меттан</a:t>
            </a: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де д1акхайкхо».</a:t>
            </a:r>
          </a:p>
          <a:p>
            <a:pPr marL="0" indent="0" algn="ctr">
              <a:buNone/>
            </a:pP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Нохчийн  </a:t>
            </a:r>
            <a:r>
              <a:rPr lang="ru-RU" alt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Республикан</a:t>
            </a:r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Президент  </a:t>
            </a:r>
            <a:r>
              <a:rPr lang="ru-RU" alt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Р.А.Кадыров</a:t>
            </a:r>
            <a:endParaRPr lang="ru-RU" b="1" i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115452"/>
            <a:ext cx="423697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Нохчийн  </a:t>
            </a:r>
            <a:r>
              <a:rPr lang="ru-RU" altLang="ru-RU" sz="24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Республикан</a:t>
            </a:r>
            <a:r>
              <a:rPr lang="ru-RU" alt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altLang="ru-RU" sz="24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Президентан</a:t>
            </a:r>
            <a:r>
              <a:rPr lang="ru-RU" alt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Указ</a:t>
            </a:r>
          </a:p>
        </p:txBody>
      </p:sp>
    </p:spTree>
    <p:extLst>
      <p:ext uri="{BB962C8B-B14F-4D97-AF65-F5344CB8AC3E}">
        <p14:creationId xmlns:p14="http://schemas.microsoft.com/office/powerpoint/2010/main" val="13954782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Autofit/>
          </a:bodyPr>
          <a:lstStyle/>
          <a:p>
            <a:pPr fontAlgn="base"/>
            <a:r>
              <a:rPr lang="ru-RU" sz="200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Мотт</a:t>
            </a:r>
            <a:r>
              <a:rPr lang="ru-RU" sz="2000" i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вай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лар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ца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бахь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цуьнан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сий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ца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дахь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вайн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къоман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сий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а</a:t>
            </a:r>
          </a:p>
          <a:p>
            <a:pPr marL="0" indent="0" fontAlgn="base">
              <a:buNone/>
            </a:pP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дужур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ду</a:t>
            </a:r>
            <a:r>
              <a:rPr lang="ru-RU" sz="200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(М. </a:t>
            </a:r>
            <a:r>
              <a:rPr lang="ru-RU" sz="2000" dirty="0" err="1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Сулаев</a:t>
            </a:r>
            <a:r>
              <a:rPr lang="ru-RU" sz="200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  <a:p>
            <a:pPr fontAlgn="base"/>
            <a:r>
              <a:rPr lang="ru-RU" sz="2000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Метт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….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сий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вайн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сий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ца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дайа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</a:p>
          <a:p>
            <a:pPr marL="0" indent="0" fontAlgn="base">
              <a:buNone/>
            </a:pP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Т1еман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лар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юьлуьйтуш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хийца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</a:p>
          <a:p>
            <a:pPr marL="0" indent="0" fontAlgn="base">
              <a:buNone/>
            </a:pP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Дитина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сий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дайша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дедайша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! </a:t>
            </a:r>
            <a:r>
              <a:rPr lang="ru-RU" sz="200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</a:t>
            </a:r>
            <a:r>
              <a:rPr lang="ru-RU" sz="2000" dirty="0" err="1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Кибиев</a:t>
            </a:r>
            <a:r>
              <a:rPr lang="ru-RU" sz="200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М.)</a:t>
            </a:r>
          </a:p>
          <a:p>
            <a:pPr fontAlgn="base"/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Матт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….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шера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хилар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дац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коьртаниг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говза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хила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веза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  <a:p>
            <a:pPr fontAlgn="base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Матт</a:t>
            </a:r>
            <a:r>
              <a:rPr lang="ru-RU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</a:t>
            </a:r>
            <a:r>
              <a:rPr lang="en-US" sz="2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вайна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1амадо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назманаш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ала,1амадо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биц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ца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бан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вайн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наной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дай.</a:t>
            </a:r>
            <a:r>
              <a:rPr lang="en-US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1амадо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бохург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дан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Сийлахьчу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Дала… (</a:t>
            </a:r>
            <a:r>
              <a:rPr lang="ru-RU" sz="200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С-М. </a:t>
            </a:r>
            <a:r>
              <a:rPr lang="ru-RU" sz="2000" dirty="0" err="1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Гелагаев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).</a:t>
            </a:r>
          </a:p>
          <a:p>
            <a:pPr marL="0" indent="0" fontAlgn="base">
              <a:buNone/>
            </a:pP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Матт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мух-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мухха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а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хилар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(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кхечу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меттан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дешнех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иэдеш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дийцар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  <a:p>
            <a:pPr marL="0" indent="0" fontAlgn="base">
              <a:buNone/>
            </a:pPr>
            <a:r>
              <a:rPr lang="en-US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–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мух-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мухха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а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ойлаяр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ду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билгалза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гергарчу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хьесапехь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  <a:p>
            <a:pPr marL="0" indent="0" fontAlgn="base">
              <a:buNone/>
            </a:pP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Хьайн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матт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….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айпаш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ца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дохуш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хастам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а,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сий-лерам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а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д1алоцунна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  <a:p>
            <a:pPr fontAlgn="base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Шен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махке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болу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бакъ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безам,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шен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матт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бацахь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маь1на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долуш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 fontAlgn="base">
              <a:buNone/>
            </a:pP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бац </a:t>
            </a:r>
            <a:r>
              <a:rPr lang="ru-RU" sz="200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(К. Паустовский).</a:t>
            </a:r>
          </a:p>
          <a:p>
            <a:pPr fontAlgn="base"/>
            <a:r>
              <a:rPr lang="ru-RU" sz="2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Нохчийн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матт</a:t>
            </a:r>
            <a:r>
              <a:rPr lang="ru-RU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….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хаза а,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хьалдолуш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а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мотт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бац,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нагахь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кхоччуш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 fontAlgn="base">
              <a:buNone/>
            </a:pP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дика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хууш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хьо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велахь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 </a:t>
            </a:r>
            <a:r>
              <a:rPr lang="ru-RU" sz="200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(Л. Толстой).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332656"/>
            <a:ext cx="55446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Предложенийн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- </a:t>
            </a:r>
            <a:r>
              <a:rPr lang="ru-RU" sz="28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дожарийн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къепе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 х1иттаде</a:t>
            </a:r>
          </a:p>
        </p:txBody>
      </p:sp>
    </p:spTree>
    <p:extLst>
      <p:ext uri="{BB962C8B-B14F-4D97-AF65-F5344CB8AC3E}">
        <p14:creationId xmlns:p14="http://schemas.microsoft.com/office/powerpoint/2010/main" val="287497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30598"/>
            <a:ext cx="8229600" cy="5289451"/>
          </a:xfrm>
        </p:spPr>
        <p:txBody>
          <a:bodyPr/>
          <a:lstStyle/>
          <a:p>
            <a:pPr lvl="0"/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Стенах </a:t>
            </a:r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олу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ц1ердош?</a:t>
            </a:r>
          </a:p>
          <a:p>
            <a:pPr lvl="0"/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Муха </a:t>
            </a:r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хуьлу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ц1ердешнаш? </a:t>
            </a:r>
          </a:p>
          <a:p>
            <a:pPr lvl="0"/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Ц1ердешан </a:t>
            </a:r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маса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терахь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ду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?</a:t>
            </a:r>
          </a:p>
          <a:p>
            <a:pPr lvl="0"/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Ц1ердешнийн грамматически классах </a:t>
            </a:r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лаьцна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х1ун </a:t>
            </a:r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хаьа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шуна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?</a:t>
            </a:r>
          </a:p>
          <a:p>
            <a:pPr lvl="0"/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Ц1едешнийн </a:t>
            </a:r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маса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легар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ду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?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Ц1ердешнийн </a:t>
            </a:r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маса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дожар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ду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?</a:t>
            </a:r>
          </a:p>
          <a:p>
            <a:pPr marL="0" lvl="0" indent="0">
              <a:buNone/>
            </a:pP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616736"/>
            <a:ext cx="1328737" cy="220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222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0697526"/>
              </p:ext>
            </p:extLst>
          </p:nvPr>
        </p:nvGraphicFramePr>
        <p:xfrm>
          <a:off x="457200" y="1052513"/>
          <a:ext cx="7643192" cy="5040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706090"/>
          </a:xfrm>
          <a:solidFill>
            <a:schemeClr val="accent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66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Кластер</a:t>
            </a:r>
            <a:endParaRPr lang="ru-RU" sz="6600" b="1" i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00778" y="4941168"/>
            <a:ext cx="1443222" cy="19168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497893182"/>
              </p:ext>
            </p:extLst>
          </p:nvPr>
        </p:nvGraphicFramePr>
        <p:xfrm>
          <a:off x="611560" y="1397000"/>
          <a:ext cx="6912768" cy="4264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845990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None/>
            </a:pP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Д1аеша </a:t>
            </a:r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текст. </a:t>
            </a:r>
            <a:r>
              <a:rPr lang="ru-RU" sz="40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Оьрсийн</a:t>
            </a:r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0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меттан</a:t>
            </a:r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0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дешнаш</a:t>
            </a:r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0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гочде</a:t>
            </a:r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ru-RU" sz="40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нохчийн</a:t>
            </a:r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0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матте</a:t>
            </a:r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0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дохуш</a:t>
            </a:r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sz="4000" dirty="0">
                <a:solidFill>
                  <a:srgbClr val="00B050"/>
                </a:solidFill>
              </a:rPr>
              <a:t/>
            </a:r>
            <a:br>
              <a:rPr lang="ru-RU" sz="4000" dirty="0">
                <a:solidFill>
                  <a:srgbClr val="00B050"/>
                </a:solidFill>
              </a:rPr>
            </a:b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/>
              <a:t/>
            </a:r>
            <a:br>
              <a:rPr lang="en-US" sz="5400" b="1" dirty="0" smtClean="0"/>
            </a:br>
            <a:r>
              <a:rPr lang="en-US" sz="5400" b="1" dirty="0"/>
              <a:t/>
            </a:r>
            <a:br>
              <a:rPr lang="en-US" sz="5400" b="1" dirty="0"/>
            </a:br>
            <a:r>
              <a:rPr lang="ru-RU" sz="5400" b="1" i="1" dirty="0" err="1" smtClean="0">
                <a:solidFill>
                  <a:srgbClr val="FF0000"/>
                </a:solidFill>
              </a:rPr>
              <a:t>Оьрсийн</a:t>
            </a:r>
            <a:r>
              <a:rPr lang="ru-RU" sz="5400" b="1" i="1" dirty="0" smtClean="0">
                <a:solidFill>
                  <a:srgbClr val="FF0000"/>
                </a:solidFill>
              </a:rPr>
              <a:t> </a:t>
            </a:r>
            <a:r>
              <a:rPr lang="ru-RU" sz="5400" b="1" i="1" dirty="0" err="1">
                <a:solidFill>
                  <a:srgbClr val="FF0000"/>
                </a:solidFill>
              </a:rPr>
              <a:t>маттера</a:t>
            </a:r>
            <a:r>
              <a:rPr lang="ru-RU" sz="5400" b="1" i="1" dirty="0">
                <a:solidFill>
                  <a:srgbClr val="FF0000"/>
                </a:solidFill>
              </a:rPr>
              <a:t> т1еэцна </a:t>
            </a:r>
            <a:r>
              <a:rPr lang="ru-RU" sz="5400" b="1" i="1" dirty="0" err="1">
                <a:solidFill>
                  <a:srgbClr val="FF0000"/>
                </a:solidFill>
              </a:rPr>
              <a:t>дешнаш</a:t>
            </a:r>
            <a:r>
              <a:rPr lang="ru-RU" sz="5400" b="1" i="1" dirty="0">
                <a:solidFill>
                  <a:srgbClr val="FF0000"/>
                </a:solidFill>
              </a:rPr>
              <a:t> муха </a:t>
            </a:r>
            <a:r>
              <a:rPr lang="ru-RU" sz="5400" b="1" i="1" dirty="0" err="1">
                <a:solidFill>
                  <a:srgbClr val="FF0000"/>
                </a:solidFill>
              </a:rPr>
              <a:t>яздо</a:t>
            </a:r>
            <a:r>
              <a:rPr lang="ru-RU" sz="5400" b="1" i="1" dirty="0">
                <a:solidFill>
                  <a:srgbClr val="FF0000"/>
                </a:solidFill>
              </a:rPr>
              <a:t>?</a:t>
            </a:r>
            <a:r>
              <a:rPr lang="ru-RU" sz="5400" dirty="0"/>
              <a:t/>
            </a:r>
            <a:br>
              <a:rPr lang="ru-RU" sz="5400" dirty="0"/>
            </a:b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2677205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74</TotalTime>
  <Words>1027</Words>
  <Application>Microsoft Office PowerPoint</Application>
  <PresentationFormat>Экран (4:3)</PresentationFormat>
  <Paragraphs>136</Paragraphs>
  <Slides>26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Волна</vt:lpstr>
      <vt:lpstr>Урокан ц1е:</vt:lpstr>
      <vt:lpstr>Презентация PowerPoint</vt:lpstr>
      <vt:lpstr>Х1оттош долчун хьесап (гайтамаш) (Урокан 1алашонаш):</vt:lpstr>
      <vt:lpstr>Презентация PowerPoint</vt:lpstr>
      <vt:lpstr>Презентация PowerPoint</vt:lpstr>
      <vt:lpstr>Презентация PowerPoint</vt:lpstr>
      <vt:lpstr>Презентация PowerPoint</vt:lpstr>
      <vt:lpstr>Кластер</vt:lpstr>
      <vt:lpstr>  Оьрсийн маттера т1еэцна дешнаш муха яздо? </vt:lpstr>
      <vt:lpstr>Презентация PowerPoint</vt:lpstr>
      <vt:lpstr>Айхьа хьайна таллам бе </vt:lpstr>
      <vt:lpstr>     </vt:lpstr>
      <vt:lpstr>Физминот</vt:lpstr>
      <vt:lpstr>Презентация PowerPoint</vt:lpstr>
      <vt:lpstr>Презентация PowerPoint</vt:lpstr>
      <vt:lpstr>Презентация PowerPoint</vt:lpstr>
      <vt:lpstr>Презентация PowerPoint</vt:lpstr>
      <vt:lpstr>1амийнарг т1еч1аг1дар </vt:lpstr>
      <vt:lpstr>  Д1адеша кицанаш Лахара далийна кицанаш т1адамийн метта суффиксаш яхка </vt:lpstr>
      <vt:lpstr> </vt:lpstr>
      <vt:lpstr>Шаьш бинчу балхана мах хадабо суьрташца.</vt:lpstr>
      <vt:lpstr>Баркалла!</vt:lpstr>
      <vt:lpstr>Презентация PowerPoint</vt:lpstr>
      <vt:lpstr>Презентация PowerPoint</vt:lpstr>
      <vt:lpstr>Шаьш бинчу балхана мах хадабо суьрташца.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Урокан ц1е:</dc:title>
  <dc:creator>777</dc:creator>
  <cp:lastModifiedBy>777</cp:lastModifiedBy>
  <cp:revision>7</cp:revision>
  <dcterms:created xsi:type="dcterms:W3CDTF">2014-10-19T17:51:19Z</dcterms:created>
  <dcterms:modified xsi:type="dcterms:W3CDTF">2014-10-19T22:12:30Z</dcterms:modified>
</cp:coreProperties>
</file>