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CC00"/>
    <a:srgbClr val="D35DAE"/>
    <a:srgbClr val="E0FD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48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4821-3779-4810-ACD7-6651179D04F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8D35-4C0A-4C2B-B7AD-2D8F60322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991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4821-3779-4810-ACD7-6651179D04F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8D35-4C0A-4C2B-B7AD-2D8F60322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708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4821-3779-4810-ACD7-6651179D04F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8D35-4C0A-4C2B-B7AD-2D8F60322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16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4821-3779-4810-ACD7-6651179D04F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8D35-4C0A-4C2B-B7AD-2D8F60322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973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4821-3779-4810-ACD7-6651179D04F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8D35-4C0A-4C2B-B7AD-2D8F60322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96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4821-3779-4810-ACD7-6651179D04F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8D35-4C0A-4C2B-B7AD-2D8F60322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307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4821-3779-4810-ACD7-6651179D04F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8D35-4C0A-4C2B-B7AD-2D8F60322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501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4821-3779-4810-ACD7-6651179D04F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8D35-4C0A-4C2B-B7AD-2D8F60322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51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4821-3779-4810-ACD7-6651179D04F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8D35-4C0A-4C2B-B7AD-2D8F60322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97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4821-3779-4810-ACD7-6651179D04F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8D35-4C0A-4C2B-B7AD-2D8F60322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764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4821-3779-4810-ACD7-6651179D04F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8D35-4C0A-4C2B-B7AD-2D8F60322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50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C4821-3779-4810-ACD7-6651179D04F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28D35-4C0A-4C2B-B7AD-2D8F60322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975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9.png"/><Relationship Id="rId1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17" Type="http://schemas.microsoft.com/office/2007/relationships/hdphoto" Target="../media/hdphoto5.wdp"/><Relationship Id="rId2" Type="http://schemas.openxmlformats.org/officeDocument/2006/relationships/image" Target="../media/image1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7.png"/><Relationship Id="rId5" Type="http://schemas.microsoft.com/office/2007/relationships/hdphoto" Target="../media/hdphoto1.wdp"/><Relationship Id="rId15" Type="http://schemas.openxmlformats.org/officeDocument/2006/relationships/image" Target="../media/image10.png"/><Relationship Id="rId10" Type="http://schemas.microsoft.com/office/2007/relationships/hdphoto" Target="../media/hdphoto3.wdp"/><Relationship Id="rId4" Type="http://schemas.openxmlformats.org/officeDocument/2006/relationships/image" Target="../media/image3.png"/><Relationship Id="rId9" Type="http://schemas.openxmlformats.org/officeDocument/2006/relationships/image" Target="../media/image6.png"/><Relationship Id="rId1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8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" action="ppaction://hlinkshowjump?jump=endshow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5" t="4000" r="3333" b="3556"/>
          <a:stretch/>
        </p:blipFill>
        <p:spPr>
          <a:xfrm>
            <a:off x="11104880" y="302868"/>
            <a:ext cx="741680" cy="733452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727235" y="1118616"/>
            <a:ext cx="1800000" cy="1800000"/>
            <a:chOff x="1850720" y="720394"/>
            <a:chExt cx="2160000" cy="2160000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1850720" y="720394"/>
              <a:ext cx="2160000" cy="2160000"/>
            </a:xfrm>
            <a:prstGeom prst="roundRect">
              <a:avLst/>
            </a:prstGeom>
            <a:solidFill>
              <a:srgbClr val="E0FD33"/>
            </a:solidFill>
            <a:ln w="285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5319" y="859298"/>
              <a:ext cx="1850388" cy="1850388"/>
            </a:xfrm>
            <a:prstGeom prst="rect">
              <a:avLst/>
            </a:prstGeom>
          </p:spPr>
        </p:pic>
      </p:grpSp>
      <p:sp>
        <p:nvSpPr>
          <p:cNvPr id="9" name="Скругленный прямоугольник 8"/>
          <p:cNvSpPr/>
          <p:nvPr/>
        </p:nvSpPr>
        <p:spPr>
          <a:xfrm>
            <a:off x="731334" y="1133501"/>
            <a:ext cx="1800000" cy="1800000"/>
          </a:xfrm>
          <a:prstGeom prst="roundRect">
            <a:avLst/>
          </a:prstGeom>
          <a:solidFill>
            <a:srgbClr val="D35DAE"/>
          </a:solidFill>
          <a:ln w="2857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3822457" y="254922"/>
            <a:ext cx="4323043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  <a:scene3d>
              <a:camera prst="obliqueTopRight"/>
              <a:lightRig rig="threePt" dir="t"/>
            </a:scene3d>
          </a:bodyPr>
          <a:lstStyle/>
          <a:p>
            <a:pPr algn="ctr"/>
            <a:r>
              <a:rPr lang="ru-RU" sz="4000" b="1" dirty="0" err="1" smtClean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0099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Мемори</a:t>
            </a:r>
            <a:r>
              <a:rPr lang="ru-RU" sz="4000" b="1" dirty="0" smtClean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0099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ru-RU" sz="4000" b="1" dirty="0" smtClean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0099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«</a:t>
            </a:r>
            <a:r>
              <a:rPr lang="ru-RU" sz="4000" b="1" dirty="0" smtClean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0099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Овощи</a:t>
            </a:r>
            <a:r>
              <a:rPr lang="ru-RU" sz="4000" b="1" dirty="0" smtClean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0099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»</a:t>
            </a:r>
            <a:endParaRPr lang="ru-RU" sz="4000" b="1" dirty="0">
              <a:ln w="6600">
                <a:solidFill>
                  <a:schemeClr val="tx1"/>
                </a:solidFill>
                <a:prstDash val="solid"/>
              </a:ln>
              <a:solidFill>
                <a:srgbClr val="0099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24" y="5714998"/>
            <a:ext cx="900000" cy="900000"/>
          </a:xfrm>
          <a:prstGeom prst="rect">
            <a:avLst/>
          </a:prstGeom>
        </p:spPr>
      </p:pic>
      <p:sp>
        <p:nvSpPr>
          <p:cNvPr id="53" name="Прямоугольник 52"/>
          <p:cNvSpPr/>
          <p:nvPr/>
        </p:nvSpPr>
        <p:spPr>
          <a:xfrm>
            <a:off x="1078624" y="6100328"/>
            <a:ext cx="5754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https</a:t>
            </a:r>
            <a:r>
              <a:rPr lang="ru-RU" sz="2400" dirty="0" smtClean="0"/>
              <a:t>://</a:t>
            </a:r>
            <a:r>
              <a:rPr lang="en-US" sz="2400" dirty="0"/>
              <a:t>https://</a:t>
            </a:r>
            <a:r>
              <a:rPr lang="en-US" sz="2400" dirty="0" smtClean="0"/>
              <a:t>vk.com/yunye123matematiki</a:t>
            </a:r>
            <a:endParaRPr lang="ru-RU" sz="2400" dirty="0"/>
          </a:p>
        </p:txBody>
      </p:sp>
      <p:grpSp>
        <p:nvGrpSpPr>
          <p:cNvPr id="31" name="Группа 30"/>
          <p:cNvGrpSpPr/>
          <p:nvPr/>
        </p:nvGrpSpPr>
        <p:grpSpPr>
          <a:xfrm>
            <a:off x="2979377" y="1091848"/>
            <a:ext cx="1844196" cy="1853005"/>
            <a:chOff x="1797685" y="656788"/>
            <a:chExt cx="2213035" cy="2223606"/>
          </a:xfrm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1850720" y="720394"/>
              <a:ext cx="2160000" cy="2160000"/>
            </a:xfrm>
            <a:prstGeom prst="roundRect">
              <a:avLst/>
            </a:prstGeom>
            <a:solidFill>
              <a:srgbClr val="E0FD33"/>
            </a:solidFill>
            <a:ln w="285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1" name="Рисунок 40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857" b="97878" l="2632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7685" y="656788"/>
              <a:ext cx="2160000" cy="2160000"/>
            </a:xfrm>
            <a:prstGeom prst="rect">
              <a:avLst/>
            </a:prstGeom>
          </p:spPr>
        </p:pic>
      </p:grpSp>
      <p:sp>
        <p:nvSpPr>
          <p:cNvPr id="52" name="Скругленный прямоугольник 51"/>
          <p:cNvSpPr/>
          <p:nvPr/>
        </p:nvSpPr>
        <p:spPr>
          <a:xfrm>
            <a:off x="3004326" y="1171356"/>
            <a:ext cx="1800000" cy="1800000"/>
          </a:xfrm>
          <a:prstGeom prst="roundRect">
            <a:avLst/>
          </a:prstGeom>
          <a:solidFill>
            <a:srgbClr val="D35DAE"/>
          </a:solidFill>
          <a:ln w="2857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4" name="Группа 53"/>
          <p:cNvGrpSpPr/>
          <p:nvPr/>
        </p:nvGrpSpPr>
        <p:grpSpPr>
          <a:xfrm>
            <a:off x="5323969" y="1163243"/>
            <a:ext cx="1800000" cy="1800000"/>
            <a:chOff x="1850720" y="720394"/>
            <a:chExt cx="2160000" cy="2160000"/>
          </a:xfrm>
        </p:grpSpPr>
        <p:sp>
          <p:nvSpPr>
            <p:cNvPr id="55" name="Скругленный прямоугольник 54"/>
            <p:cNvSpPr/>
            <p:nvPr/>
          </p:nvSpPr>
          <p:spPr>
            <a:xfrm>
              <a:off x="1850720" y="720394"/>
              <a:ext cx="2160000" cy="2160000"/>
            </a:xfrm>
            <a:prstGeom prst="roundRect">
              <a:avLst/>
            </a:prstGeom>
            <a:solidFill>
              <a:srgbClr val="E0FD33"/>
            </a:solidFill>
            <a:ln w="285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6" name="Рисунок 55"/>
            <p:cNvPicPr>
              <a:picLocks noChangeAspect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0" b="99824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3672" y="821160"/>
              <a:ext cx="1594097" cy="1973560"/>
            </a:xfrm>
            <a:prstGeom prst="rect">
              <a:avLst/>
            </a:prstGeom>
          </p:spPr>
        </p:pic>
      </p:grpSp>
      <p:sp>
        <p:nvSpPr>
          <p:cNvPr id="57" name="Скругленный прямоугольник 56"/>
          <p:cNvSpPr/>
          <p:nvPr/>
        </p:nvSpPr>
        <p:spPr>
          <a:xfrm>
            <a:off x="5314347" y="1171356"/>
            <a:ext cx="1800000" cy="1800000"/>
          </a:xfrm>
          <a:prstGeom prst="roundRect">
            <a:avLst/>
          </a:prstGeom>
          <a:solidFill>
            <a:srgbClr val="D35DAE"/>
          </a:solidFill>
          <a:ln w="2857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8" name="Группа 57"/>
          <p:cNvGrpSpPr/>
          <p:nvPr/>
        </p:nvGrpSpPr>
        <p:grpSpPr>
          <a:xfrm>
            <a:off x="7616206" y="3474720"/>
            <a:ext cx="1800000" cy="1800000"/>
            <a:chOff x="1850720" y="720394"/>
            <a:chExt cx="2160000" cy="2160000"/>
          </a:xfrm>
        </p:grpSpPr>
        <p:sp>
          <p:nvSpPr>
            <p:cNvPr id="59" name="Скругленный прямоугольник 58"/>
            <p:cNvSpPr/>
            <p:nvPr/>
          </p:nvSpPr>
          <p:spPr>
            <a:xfrm>
              <a:off x="1850720" y="720394"/>
              <a:ext cx="2160000" cy="2160000"/>
            </a:xfrm>
            <a:prstGeom prst="roundRect">
              <a:avLst/>
            </a:prstGeom>
            <a:solidFill>
              <a:srgbClr val="E0FD33"/>
            </a:solidFill>
            <a:ln w="285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0" name="Рисунок 59"/>
            <p:cNvPicPr>
              <a:picLocks noChangeAspect="1"/>
            </p:cNvPicPr>
            <p:nvPr/>
          </p:nvPicPr>
          <p:blipFill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5319" y="859298"/>
              <a:ext cx="1850388" cy="1850388"/>
            </a:xfrm>
            <a:prstGeom prst="rect">
              <a:avLst/>
            </a:prstGeom>
          </p:spPr>
        </p:pic>
      </p:grpSp>
      <p:sp>
        <p:nvSpPr>
          <p:cNvPr id="61" name="Скругленный прямоугольник 60"/>
          <p:cNvSpPr/>
          <p:nvPr/>
        </p:nvSpPr>
        <p:spPr>
          <a:xfrm>
            <a:off x="7604002" y="3468906"/>
            <a:ext cx="1800000" cy="1800000"/>
          </a:xfrm>
          <a:prstGeom prst="roundRect">
            <a:avLst/>
          </a:prstGeom>
          <a:solidFill>
            <a:srgbClr val="D35DAE"/>
          </a:solidFill>
          <a:ln w="2857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2" name="Группа 61"/>
          <p:cNvGrpSpPr/>
          <p:nvPr/>
        </p:nvGrpSpPr>
        <p:grpSpPr>
          <a:xfrm>
            <a:off x="704971" y="3417876"/>
            <a:ext cx="1844196" cy="1853005"/>
            <a:chOff x="1797685" y="656788"/>
            <a:chExt cx="2213035" cy="2223606"/>
          </a:xfrm>
        </p:grpSpPr>
        <p:sp>
          <p:nvSpPr>
            <p:cNvPr id="63" name="Скругленный прямоугольник 62"/>
            <p:cNvSpPr/>
            <p:nvPr/>
          </p:nvSpPr>
          <p:spPr>
            <a:xfrm>
              <a:off x="1850720" y="720394"/>
              <a:ext cx="2160000" cy="2160000"/>
            </a:xfrm>
            <a:prstGeom prst="roundRect">
              <a:avLst/>
            </a:prstGeom>
            <a:solidFill>
              <a:srgbClr val="E0FD33"/>
            </a:solidFill>
            <a:ln w="285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4" name="Рисунок 63"/>
            <p:cNvPicPr>
              <a:picLocks noChangeAspect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857" b="97878" l="2632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7685" y="656788"/>
              <a:ext cx="2160000" cy="2160000"/>
            </a:xfrm>
            <a:prstGeom prst="rect">
              <a:avLst/>
            </a:prstGeom>
          </p:spPr>
        </p:pic>
      </p:grpSp>
      <p:sp>
        <p:nvSpPr>
          <p:cNvPr id="65" name="Скругленный прямоугольник 64"/>
          <p:cNvSpPr/>
          <p:nvPr/>
        </p:nvSpPr>
        <p:spPr>
          <a:xfrm>
            <a:off x="749046" y="3481415"/>
            <a:ext cx="1800000" cy="1800000"/>
          </a:xfrm>
          <a:prstGeom prst="roundRect">
            <a:avLst/>
          </a:prstGeom>
          <a:solidFill>
            <a:srgbClr val="D35DAE"/>
          </a:solidFill>
          <a:ln w="2857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0" name="Группа 69"/>
          <p:cNvGrpSpPr/>
          <p:nvPr/>
        </p:nvGrpSpPr>
        <p:grpSpPr>
          <a:xfrm>
            <a:off x="9924761" y="1171356"/>
            <a:ext cx="1848503" cy="1800000"/>
            <a:chOff x="1850720" y="720394"/>
            <a:chExt cx="2218203" cy="2160000"/>
          </a:xfrm>
        </p:grpSpPr>
        <p:sp>
          <p:nvSpPr>
            <p:cNvPr id="71" name="Скругленный прямоугольник 70"/>
            <p:cNvSpPr/>
            <p:nvPr/>
          </p:nvSpPr>
          <p:spPr>
            <a:xfrm>
              <a:off x="1850720" y="720394"/>
              <a:ext cx="2160000" cy="2160000"/>
            </a:xfrm>
            <a:prstGeom prst="roundRect">
              <a:avLst/>
            </a:prstGeom>
            <a:solidFill>
              <a:srgbClr val="E0FD33"/>
            </a:solidFill>
            <a:ln w="285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2" name="Рисунок 71"/>
            <p:cNvPicPr>
              <a:picLocks noChangeAspect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0" b="99206" l="984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131019">
              <a:off x="2003143" y="1012239"/>
              <a:ext cx="2065780" cy="1380317"/>
            </a:xfrm>
            <a:prstGeom prst="rect">
              <a:avLst/>
            </a:prstGeom>
          </p:spPr>
        </p:pic>
      </p:grpSp>
      <p:sp>
        <p:nvSpPr>
          <p:cNvPr id="73" name="Скругленный прямоугольник 72"/>
          <p:cNvSpPr/>
          <p:nvPr/>
        </p:nvSpPr>
        <p:spPr>
          <a:xfrm>
            <a:off x="9924761" y="1195710"/>
            <a:ext cx="1800000" cy="1800000"/>
          </a:xfrm>
          <a:prstGeom prst="roundRect">
            <a:avLst/>
          </a:prstGeom>
          <a:solidFill>
            <a:srgbClr val="D35DAE"/>
          </a:solidFill>
          <a:ln w="2857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4" name="Группа 73"/>
          <p:cNvGrpSpPr/>
          <p:nvPr/>
        </p:nvGrpSpPr>
        <p:grpSpPr>
          <a:xfrm>
            <a:off x="9924761" y="3454505"/>
            <a:ext cx="1800000" cy="1800000"/>
            <a:chOff x="1850720" y="720394"/>
            <a:chExt cx="2160000" cy="2160000"/>
          </a:xfrm>
        </p:grpSpPr>
        <p:sp>
          <p:nvSpPr>
            <p:cNvPr id="75" name="Скругленный прямоугольник 74"/>
            <p:cNvSpPr/>
            <p:nvPr/>
          </p:nvSpPr>
          <p:spPr>
            <a:xfrm>
              <a:off x="1850720" y="720394"/>
              <a:ext cx="2160000" cy="2160000"/>
            </a:xfrm>
            <a:prstGeom prst="roundRect">
              <a:avLst/>
            </a:prstGeom>
            <a:solidFill>
              <a:srgbClr val="E0FD33"/>
            </a:solidFill>
            <a:ln w="285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6" name="Рисунок 75"/>
            <p:cNvPicPr>
              <a:picLocks noChangeAspect="1"/>
            </p:cNvPicPr>
            <p:nvPr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0" b="99824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3672" y="821160"/>
              <a:ext cx="1594097" cy="1973560"/>
            </a:xfrm>
            <a:prstGeom prst="rect">
              <a:avLst/>
            </a:prstGeom>
          </p:spPr>
        </p:pic>
      </p:grpSp>
      <p:sp>
        <p:nvSpPr>
          <p:cNvPr id="77" name="Скругленный прямоугольник 76"/>
          <p:cNvSpPr/>
          <p:nvPr/>
        </p:nvSpPr>
        <p:spPr>
          <a:xfrm>
            <a:off x="9946865" y="3461468"/>
            <a:ext cx="1800000" cy="1800000"/>
          </a:xfrm>
          <a:prstGeom prst="roundRect">
            <a:avLst/>
          </a:prstGeom>
          <a:solidFill>
            <a:srgbClr val="D35DAE"/>
          </a:solidFill>
          <a:ln w="2857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2" name="Группа 81"/>
          <p:cNvGrpSpPr/>
          <p:nvPr/>
        </p:nvGrpSpPr>
        <p:grpSpPr>
          <a:xfrm>
            <a:off x="7616206" y="1177644"/>
            <a:ext cx="1800000" cy="1800000"/>
            <a:chOff x="1850720" y="720394"/>
            <a:chExt cx="2160000" cy="2160000"/>
          </a:xfrm>
        </p:grpSpPr>
        <p:sp>
          <p:nvSpPr>
            <p:cNvPr id="83" name="Скругленный прямоугольник 82"/>
            <p:cNvSpPr/>
            <p:nvPr/>
          </p:nvSpPr>
          <p:spPr>
            <a:xfrm>
              <a:off x="1850720" y="720394"/>
              <a:ext cx="2160000" cy="2160000"/>
            </a:xfrm>
            <a:prstGeom prst="roundRect">
              <a:avLst/>
            </a:prstGeom>
            <a:solidFill>
              <a:srgbClr val="E0FD33"/>
            </a:solidFill>
            <a:ln w="285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4" name="Рисунок 83"/>
            <p:cNvPicPr>
              <a:picLocks noChangeAspect="1"/>
            </p:cNvPicPr>
            <p:nvPr/>
          </p:nvPicPr>
          <p:blipFill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1263" b="100000" l="0" r="9906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5554" y="903790"/>
              <a:ext cx="1830154" cy="1830154"/>
            </a:xfrm>
            <a:prstGeom prst="rect">
              <a:avLst/>
            </a:prstGeom>
          </p:spPr>
        </p:pic>
      </p:grpSp>
      <p:sp>
        <p:nvSpPr>
          <p:cNvPr id="85" name="Скругленный прямоугольник 84"/>
          <p:cNvSpPr/>
          <p:nvPr/>
        </p:nvSpPr>
        <p:spPr>
          <a:xfrm>
            <a:off x="7588967" y="1181515"/>
            <a:ext cx="1800000" cy="1800000"/>
          </a:xfrm>
          <a:prstGeom prst="roundRect">
            <a:avLst/>
          </a:prstGeom>
          <a:solidFill>
            <a:srgbClr val="D35DAE"/>
          </a:solidFill>
          <a:ln w="2857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6" name="Группа 85"/>
          <p:cNvGrpSpPr/>
          <p:nvPr/>
        </p:nvGrpSpPr>
        <p:grpSpPr>
          <a:xfrm>
            <a:off x="2986892" y="3468906"/>
            <a:ext cx="1800000" cy="1800000"/>
            <a:chOff x="1850720" y="720394"/>
            <a:chExt cx="2160000" cy="2160000"/>
          </a:xfrm>
        </p:grpSpPr>
        <p:sp>
          <p:nvSpPr>
            <p:cNvPr id="87" name="Скругленный прямоугольник 86"/>
            <p:cNvSpPr/>
            <p:nvPr/>
          </p:nvSpPr>
          <p:spPr>
            <a:xfrm>
              <a:off x="1850720" y="720394"/>
              <a:ext cx="2160000" cy="2160000"/>
            </a:xfrm>
            <a:prstGeom prst="roundRect">
              <a:avLst/>
            </a:prstGeom>
            <a:solidFill>
              <a:srgbClr val="E0FD33"/>
            </a:solidFill>
            <a:ln w="285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8" name="Рисунок 87"/>
            <p:cNvPicPr>
              <a:picLocks noChangeAspect="1"/>
            </p:cNvPicPr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1263" b="100000" l="0" r="9906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5554" y="903790"/>
              <a:ext cx="1830154" cy="1830154"/>
            </a:xfrm>
            <a:prstGeom prst="rect">
              <a:avLst/>
            </a:prstGeom>
          </p:spPr>
        </p:pic>
      </p:grpSp>
      <p:sp>
        <p:nvSpPr>
          <p:cNvPr id="89" name="Скругленный прямоугольник 88"/>
          <p:cNvSpPr/>
          <p:nvPr/>
        </p:nvSpPr>
        <p:spPr>
          <a:xfrm>
            <a:off x="2953403" y="3461468"/>
            <a:ext cx="1800000" cy="1800000"/>
          </a:xfrm>
          <a:prstGeom prst="roundRect">
            <a:avLst/>
          </a:prstGeom>
          <a:solidFill>
            <a:srgbClr val="D35DAE"/>
          </a:solidFill>
          <a:ln w="2857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0" name="Группа 89"/>
          <p:cNvGrpSpPr/>
          <p:nvPr/>
        </p:nvGrpSpPr>
        <p:grpSpPr>
          <a:xfrm>
            <a:off x="5306590" y="3499603"/>
            <a:ext cx="1848503" cy="1800000"/>
            <a:chOff x="1850720" y="720394"/>
            <a:chExt cx="2218203" cy="2160000"/>
          </a:xfrm>
        </p:grpSpPr>
        <p:sp>
          <p:nvSpPr>
            <p:cNvPr id="91" name="Скругленный прямоугольник 90"/>
            <p:cNvSpPr/>
            <p:nvPr/>
          </p:nvSpPr>
          <p:spPr>
            <a:xfrm>
              <a:off x="1850720" y="720394"/>
              <a:ext cx="2160000" cy="2160000"/>
            </a:xfrm>
            <a:prstGeom prst="roundRect">
              <a:avLst/>
            </a:prstGeom>
            <a:solidFill>
              <a:srgbClr val="E0FD33"/>
            </a:solidFill>
            <a:ln w="285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2" name="Рисунок 91"/>
            <p:cNvPicPr>
              <a:picLocks noChangeAspect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0" b="99206" l="984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131019">
              <a:off x="2003143" y="1012239"/>
              <a:ext cx="2065780" cy="1380317"/>
            </a:xfrm>
            <a:prstGeom prst="rect">
              <a:avLst/>
            </a:prstGeom>
          </p:spPr>
        </p:pic>
      </p:grpSp>
      <p:sp>
        <p:nvSpPr>
          <p:cNvPr id="93" name="Скругленный прямоугольник 92"/>
          <p:cNvSpPr/>
          <p:nvPr/>
        </p:nvSpPr>
        <p:spPr>
          <a:xfrm>
            <a:off x="5294386" y="3503166"/>
            <a:ext cx="1800000" cy="1800000"/>
          </a:xfrm>
          <a:prstGeom prst="roundRect">
            <a:avLst/>
          </a:prstGeom>
          <a:solidFill>
            <a:srgbClr val="D35DAE"/>
          </a:solidFill>
          <a:ln w="2857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179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5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5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5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5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25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25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5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25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25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5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25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25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25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5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25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5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25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25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25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25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223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4" fill="hold">
                      <p:stCondLst>
                        <p:cond delay="0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25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25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25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25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49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0" fill="hold">
                      <p:stCondLst>
                        <p:cond delay="0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4" dur="25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25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52" grpId="0" animBg="1"/>
      <p:bldP spid="52" grpId="1" animBg="1"/>
      <p:bldP spid="57" grpId="0" animBg="1"/>
      <p:bldP spid="57" grpId="1" animBg="1"/>
      <p:bldP spid="61" grpId="0" animBg="1"/>
      <p:bldP spid="61" grpId="1" animBg="1"/>
      <p:bldP spid="65" grpId="0" animBg="1"/>
      <p:bldP spid="65" grpId="1" animBg="1"/>
      <p:bldP spid="73" grpId="0" animBg="1"/>
      <p:bldP spid="73" grpId="1" animBg="1"/>
      <p:bldP spid="77" grpId="0" animBg="1"/>
      <p:bldP spid="77" grpId="1" animBg="1"/>
      <p:bldP spid="85" grpId="0" animBg="1"/>
      <p:bldP spid="85" grpId="1" animBg="1"/>
      <p:bldP spid="89" grpId="0" animBg="1"/>
      <p:bldP spid="89" grpId="1" animBg="1"/>
      <p:bldP spid="93" grpId="0" animBg="1"/>
      <p:bldP spid="93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9</Words>
  <Application>Microsoft Office PowerPoint</Application>
  <PresentationFormat>Широкоэкранный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Инна</cp:lastModifiedBy>
  <cp:revision>12</cp:revision>
  <dcterms:created xsi:type="dcterms:W3CDTF">2024-01-05T08:14:47Z</dcterms:created>
  <dcterms:modified xsi:type="dcterms:W3CDTF">2024-01-06T11:58:31Z</dcterms:modified>
</cp:coreProperties>
</file>