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828855F-FB10-4C97-8081-D29C148264B6}" type="datetimeFigureOut">
              <a:rPr lang="ru-RU" smtClean="0"/>
              <a:t>22.07.2023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39C271E-6860-4A40-9FCA-FA8BB64264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Spotlight 5 – Module 1a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143932" cy="672110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642918"/>
            <a:ext cx="207170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643050"/>
            <a:ext cx="164307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071810"/>
            <a:ext cx="214314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500570"/>
            <a:ext cx="150019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5429264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6072206"/>
            <a:ext cx="228601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1571612"/>
            <a:ext cx="228601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School objects – </a:t>
            </a:r>
            <a:r>
              <a:rPr lang="ru-RU" dirty="0" smtClean="0"/>
              <a:t>Школьные принадлежности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357300"/>
          <a:ext cx="8229600" cy="540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86148">
                <a:tc>
                  <a:txBody>
                    <a:bodyPr/>
                    <a:lstStyle/>
                    <a:p>
                      <a:r>
                        <a:rPr lang="ru-RU" dirty="0" smtClean="0"/>
                        <a:t>Слово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Перевод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Sharpener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точилка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ruler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линейка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Rubber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ластик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Pencil case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пенал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notebook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тетрадь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blackboard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Школьная доска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School bag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Рюкзак, школьная сумка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Notepad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блокнот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timetable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расписание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atlas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атлас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pencil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карандаш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pen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ручка</a:t>
                      </a:r>
                      <a:endParaRPr lang="ru-RU" dirty="0"/>
                    </a:p>
                  </a:txBody>
                  <a:tcPr/>
                </a:tc>
              </a:tr>
              <a:tr h="386148">
                <a:tc>
                  <a:txBody>
                    <a:bodyPr/>
                    <a:lstStyle/>
                    <a:p>
                      <a:r>
                        <a:rPr lang="en-US" dirty="0" smtClean="0"/>
                        <a:t>book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книга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5643602" cy="667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5857916" cy="679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86776" cy="68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- </a:t>
            </a:r>
            <a:r>
              <a:rPr lang="ru-RU" dirty="0" smtClean="0"/>
              <a:t>Школа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229600" cy="556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Слово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Перевод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English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Английский язык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Maths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Russian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</a:t>
                      </a:r>
                      <a:r>
                        <a:rPr lang="ru-RU" baseline="0" dirty="0" smtClean="0"/>
                        <a:t> язык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Literature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литература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History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история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Geography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Biology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биология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физкультура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science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естествознание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music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музыка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Shop class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технология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break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перемена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896586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864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1285860"/>
            <a:ext cx="918725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61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Неопределенный артикль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Артикль – часть речи английского языка, которая никак не переводится и которая используется с существительными. Артикли в английском языке делятся на определенный (</a:t>
            </a:r>
            <a:r>
              <a:rPr lang="en-US" dirty="0" smtClean="0"/>
              <a:t>the) </a:t>
            </a:r>
            <a:r>
              <a:rPr lang="ru-RU" dirty="0" smtClean="0"/>
              <a:t>и </a:t>
            </a:r>
            <a:r>
              <a:rPr lang="ru-RU" b="1" dirty="0" smtClean="0"/>
              <a:t>неопределенные (</a:t>
            </a:r>
            <a:r>
              <a:rPr lang="en-US" b="1" dirty="0" smtClean="0"/>
              <a:t>a, an)</a:t>
            </a:r>
            <a:endParaRPr lang="ru-RU" b="1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Неопределенный артикль: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Используется с исчисляемыми существительными в единственном числе</a:t>
            </a:r>
          </a:p>
          <a:p>
            <a:r>
              <a:rPr lang="en-US" dirty="0" smtClean="0"/>
              <a:t>A dog, a book</a:t>
            </a:r>
          </a:p>
          <a:p>
            <a:r>
              <a:rPr lang="en-US" dirty="0" smtClean="0"/>
              <a:t>2) П</a:t>
            </a:r>
            <a:r>
              <a:rPr lang="ru-RU" dirty="0" err="1" smtClean="0"/>
              <a:t>еред</a:t>
            </a:r>
            <a:r>
              <a:rPr lang="ru-RU" dirty="0" smtClean="0"/>
              <a:t> словами, начинающихся на согласный, пишется артикль </a:t>
            </a:r>
            <a:r>
              <a:rPr lang="en-US" dirty="0" smtClean="0"/>
              <a:t>‘a’, </a:t>
            </a:r>
            <a:r>
              <a:rPr lang="ru-RU" dirty="0" smtClean="0"/>
              <a:t>а перед согласным  - </a:t>
            </a:r>
            <a:r>
              <a:rPr lang="en-US" dirty="0" smtClean="0"/>
              <a:t>‘an’</a:t>
            </a:r>
            <a:endParaRPr lang="ru-RU" dirty="0" smtClean="0"/>
          </a:p>
          <a:p>
            <a:r>
              <a:rPr lang="en-US" dirty="0" smtClean="0"/>
              <a:t>A cat, an apple</a:t>
            </a:r>
            <a:endParaRPr lang="en-US" dirty="0" smtClean="0"/>
          </a:p>
          <a:p>
            <a:r>
              <a:rPr lang="en-US" dirty="0" smtClean="0"/>
              <a:t>3) </a:t>
            </a:r>
            <a:r>
              <a:rPr lang="ru-RU" dirty="0" smtClean="0"/>
              <a:t>Артикль не ставится перед именами собственными (пишутся с большой буквы)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572428" cy="679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5792</TotalTime>
  <Words>174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Модульная</vt:lpstr>
      <vt:lpstr>Spotlight 5 – Module 1a</vt:lpstr>
      <vt:lpstr>School - Школа</vt:lpstr>
      <vt:lpstr>Слайд 3</vt:lpstr>
      <vt:lpstr>Слайд 4</vt:lpstr>
      <vt:lpstr>Слайд 5</vt:lpstr>
      <vt:lpstr>Слайд 6</vt:lpstr>
      <vt:lpstr>Неопределенный артикль</vt:lpstr>
      <vt:lpstr>Неопределенный артикль:</vt:lpstr>
      <vt:lpstr>Слайд 9</vt:lpstr>
      <vt:lpstr>Слайд 10</vt:lpstr>
      <vt:lpstr>School objects – Школьные принадлежности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5 – Module 1a</dc:title>
  <dc:creator>mi</dc:creator>
  <cp:lastModifiedBy>mi</cp:lastModifiedBy>
  <cp:revision>1</cp:revision>
  <dcterms:created xsi:type="dcterms:W3CDTF">2023-07-22T18:44:45Z</dcterms:created>
  <dcterms:modified xsi:type="dcterms:W3CDTF">2023-07-26T19:17:43Z</dcterms:modified>
</cp:coreProperties>
</file>