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96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82967-79C7-4EA7-A34F-DFC973AE908F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BF137772-3749-4ED6-9483-3944E08E83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7815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82967-79C7-4EA7-A34F-DFC973AE908F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F137772-3749-4ED6-9483-3944E08E83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89220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82967-79C7-4EA7-A34F-DFC973AE908F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F137772-3749-4ED6-9483-3944E08E83D8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388221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82967-79C7-4EA7-A34F-DFC973AE908F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F137772-3749-4ED6-9483-3944E08E83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80943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82967-79C7-4EA7-A34F-DFC973AE908F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F137772-3749-4ED6-9483-3944E08E83D8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467997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82967-79C7-4EA7-A34F-DFC973AE908F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F137772-3749-4ED6-9483-3944E08E83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91403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82967-79C7-4EA7-A34F-DFC973AE908F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37772-3749-4ED6-9483-3944E08E83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59266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82967-79C7-4EA7-A34F-DFC973AE908F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37772-3749-4ED6-9483-3944E08E83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6723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82967-79C7-4EA7-A34F-DFC973AE908F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37772-3749-4ED6-9483-3944E08E83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8756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82967-79C7-4EA7-A34F-DFC973AE908F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F137772-3749-4ED6-9483-3944E08E83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39655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82967-79C7-4EA7-A34F-DFC973AE908F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BF137772-3749-4ED6-9483-3944E08E83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42447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82967-79C7-4EA7-A34F-DFC973AE908F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BF137772-3749-4ED6-9483-3944E08E83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9045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82967-79C7-4EA7-A34F-DFC973AE908F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37772-3749-4ED6-9483-3944E08E83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1668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82967-79C7-4EA7-A34F-DFC973AE908F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37772-3749-4ED6-9483-3944E08E83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51382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82967-79C7-4EA7-A34F-DFC973AE908F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37772-3749-4ED6-9483-3944E08E83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31708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82967-79C7-4EA7-A34F-DFC973AE908F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F137772-3749-4ED6-9483-3944E08E83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9539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682967-79C7-4EA7-A34F-DFC973AE908F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F137772-3749-4ED6-9483-3944E08E83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76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onfetti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0FF1B4-0641-40E6-B65A-2BA68B7C63F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«Сатирические образы человека»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3680135-6FDC-4BC3-AB94-927F02BE7D8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96299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0EAC161-1278-4600-BA26-03676B78AA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Что мы видим на экране?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6AFA22E2-552E-4CA7-8789-3506A44D77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57400" y="1905000"/>
            <a:ext cx="8671560" cy="449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21677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10158A-E08E-4DD1-8D50-5E35603B88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                 </a:t>
            </a:r>
            <a:r>
              <a:rPr lang="ru-RU" dirty="0" err="1"/>
              <a:t>КаРиКаТуРа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2E4DF42-EEE0-4AB7-92D4-7AE80A067E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Карикатура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(итал. </a:t>
            </a:r>
            <a:r>
              <a:rPr lang="ru-RU" sz="2400" b="0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caricatura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от </a:t>
            </a:r>
            <a:r>
              <a:rPr lang="ru-RU" sz="2400" b="0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caricare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— нагружать, преувеличивать) – стиль изобразительного искусства, в котором автор сознательно создает комический эффект при помощи изображения объекта или события в искаженном виде. Художник-карикатурист преувеличивает детали и черты так, чтобы заострить внимание на негативных, заслуживающих порицания и высмеивания политических или социальных событиях, бытовых явлениях и личностях. Он намеренно искажает изображение и одновременно сохраняет узнаваемость.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81846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C62FAC-4312-4481-A0EE-88D571E2B2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          Шарж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5185364-8AB1-425D-9228-6018E68DD5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Шарж-это весёлый портрет.</a:t>
            </a:r>
          </a:p>
          <a:p>
            <a:r>
              <a:rPr lang="ru-RU" sz="2000" b="0" i="1" dirty="0">
                <a:solidFill>
                  <a:srgbClr val="66666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Шарж</a:t>
            </a:r>
            <a:r>
              <a:rPr lang="ru-RU" sz="2000" b="0" i="0" dirty="0">
                <a:solidFill>
                  <a:srgbClr val="66666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является разновидностью юмористических жанров в изобразительном искусстве, наряду с такими жанрами как комикс, карикатура, мультипликация. Главная особенность шаржа в том что художник фокусирует внимание на портретном сходстве (ведь шарж это портрет), при этом делаются акценты на комичных моментах в рисунке, например улыбка  или какой </a:t>
            </a:r>
            <a:r>
              <a:rPr lang="ru-RU" sz="2000" b="0" i="0" dirty="0" err="1">
                <a:solidFill>
                  <a:srgbClr val="66666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нибудь</a:t>
            </a:r>
            <a:r>
              <a:rPr lang="ru-RU" sz="2000" b="0" i="0" dirty="0">
                <a:solidFill>
                  <a:srgbClr val="66666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затейливый сюжет. Очевидное отличие шаржа от комикса в том что комикс это история в картинках, а шарж состоит из одной картинки.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10170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8B7E14-C88F-48DD-9A69-0197E2E99F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 чем разница между шаржем и карикатурой?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FCDDE87-F328-453A-A60B-8C502DB727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b="0" i="0" dirty="0">
                <a:solidFill>
                  <a:srgbClr val="66666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Шарж это примерно тоже, что карикатура, но не совсем. В латинских  языках, шарж и карикатура — всё одно слово </a:t>
            </a:r>
            <a:r>
              <a:rPr lang="ru-RU" sz="2400" b="0" i="1" dirty="0" err="1">
                <a:solidFill>
                  <a:srgbClr val="66666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caricature</a:t>
            </a:r>
            <a:r>
              <a:rPr lang="ru-RU" sz="2400" b="0" i="0" dirty="0">
                <a:solidFill>
                  <a:srgbClr val="66666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По </a:t>
            </a:r>
            <a:r>
              <a:rPr lang="ru-RU" sz="2400" b="0" i="0" dirty="0" err="1">
                <a:solidFill>
                  <a:srgbClr val="66666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русски</a:t>
            </a:r>
            <a:r>
              <a:rPr lang="ru-RU" sz="2400" b="0" i="0" dirty="0">
                <a:solidFill>
                  <a:srgbClr val="66666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однако, имеются смысловые оттенки. Шарж в нашем понимании это беззлобный, добродушный рисунок. Если карикатура это сарказм, то шарж это юмор. Не зря говорят</a:t>
            </a:r>
            <a:r>
              <a:rPr lang="ru-RU" sz="2400" b="0" i="1" dirty="0">
                <a:solidFill>
                  <a:srgbClr val="66666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дружеский шарж</a:t>
            </a:r>
            <a:r>
              <a:rPr lang="ru-RU" sz="2400" b="0" i="0" dirty="0">
                <a:solidFill>
                  <a:srgbClr val="66666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но </a:t>
            </a:r>
            <a:r>
              <a:rPr lang="ru-RU" sz="2400" b="0" i="1" dirty="0">
                <a:solidFill>
                  <a:srgbClr val="66666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политическая карикатура</a:t>
            </a:r>
            <a:r>
              <a:rPr lang="ru-RU" sz="2400" b="0" i="0" dirty="0">
                <a:solidFill>
                  <a:srgbClr val="66666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4943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2C6BA4-F12A-467C-9B7F-33E2332510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2B39EE96-FB2F-4E0E-A478-53E47D70EAB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83080" y="624110"/>
            <a:ext cx="9829800" cy="5883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93790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996DAC-E1B1-492D-9AEB-3A40DF88A9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Практическое задание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EC9BDAA-80CD-4228-9A77-6EAEF65D30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Выполнить сатирический рисунок на любого литературного героя.</a:t>
            </a: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8543C7B-7755-4A7A-9ECB-A3F887BBB8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9347" y="2819400"/>
            <a:ext cx="3269933" cy="366522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A10537D-1832-4580-A8FA-4DA5C36E40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3545" y="2647001"/>
            <a:ext cx="3933508" cy="4010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9589510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20</TotalTime>
  <Words>249</Words>
  <Application>Microsoft Office PowerPoint</Application>
  <PresentationFormat>Широкоэкранный</PresentationFormat>
  <Paragraphs>11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Century Gothic</vt:lpstr>
      <vt:lpstr>Times New Roman</vt:lpstr>
      <vt:lpstr>Wingdings 3</vt:lpstr>
      <vt:lpstr>Легкий дым</vt:lpstr>
      <vt:lpstr>«Сатирические образы человека»</vt:lpstr>
      <vt:lpstr>Что мы видим на экране?</vt:lpstr>
      <vt:lpstr>                  КаРиКаТуРа</vt:lpstr>
      <vt:lpstr>           Шарж</vt:lpstr>
      <vt:lpstr>В чем разница между шаржем и карикатурой?</vt:lpstr>
      <vt:lpstr>Презентация PowerPoint</vt:lpstr>
      <vt:lpstr>Практическое задание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«Сатирические образы человека»</dc:title>
  <dc:creator>User</dc:creator>
  <cp:lastModifiedBy>User</cp:lastModifiedBy>
  <cp:revision>3</cp:revision>
  <dcterms:created xsi:type="dcterms:W3CDTF">2024-01-06T12:01:47Z</dcterms:created>
  <dcterms:modified xsi:type="dcterms:W3CDTF">2024-01-06T12:22:45Z</dcterms:modified>
</cp:coreProperties>
</file>