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8" r:id="rId4"/>
    <p:sldId id="260" r:id="rId5"/>
    <p:sldId id="266" r:id="rId6"/>
    <p:sldId id="259" r:id="rId7"/>
    <p:sldId id="275" r:id="rId8"/>
    <p:sldId id="261" r:id="rId9"/>
    <p:sldId id="272" r:id="rId10"/>
    <p:sldId id="262" r:id="rId11"/>
    <p:sldId id="276" r:id="rId12"/>
    <p:sldId id="263" r:id="rId13"/>
    <p:sldId id="273" r:id="rId14"/>
    <p:sldId id="264" r:id="rId15"/>
    <p:sldId id="27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203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643998" cy="2643206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Двадцать восьмое ноября.</a:t>
            </a:r>
            <a:br>
              <a:rPr lang="ru-RU" sz="4800" b="1" dirty="0" smtClean="0"/>
            </a:br>
            <a:r>
              <a:rPr lang="ru-RU" sz="4800" b="1" dirty="0" smtClean="0"/>
              <a:t>Классная работа.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9218" name="AutoShape 2" descr="https://rk37.ru/images/2023/09/02/eed940f8bf064e9ea35741bf2b414e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rk37.ru/images/2023/09/02/eed940f8bf064e9ea35741bf2b414e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https://rk37.ru/images/2023/09/02/eed940f8bf064e9ea35741bf2b414e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6" name="Picture 10" descr="https://school-luban.tsn.47edu.ru/images/distancionoe/2023-2024/sfer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000372"/>
            <a:ext cx="3286148" cy="1802081"/>
          </a:xfrm>
          <a:prstGeom prst="rect">
            <a:avLst/>
          </a:prstGeom>
          <a:noFill/>
        </p:spPr>
      </p:pic>
      <p:sp>
        <p:nvSpPr>
          <p:cNvPr id="9228" name="AutoShape 12" descr="https://s.rbk.ru/v1_companies_s3/resized/1200xH/media/trademarks/6c42ddd0-1251-486c-813c-3670f5a45d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9" name="Picture 13" descr="C:\Users\Елизавета\Documents\Всякое\6c42ddd0-1251-486c-813c-3670f5a45d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1458" y="2143116"/>
            <a:ext cx="415963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Гостевой домик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ы-и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Города не было. Нильс увидел, как погружается в морскую пучину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цыферблат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башенных часов. Стрелки их сошлись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цыфре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«12». Мелькнул купол городского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цырка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Панцыри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воинов на крепостной стене сверкнули последний раз, и все исчезло. Нильс уцепился за камень и привстал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ципочки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чтобы посмотреть, не уцелело ли что-нибудь. Но было поздно. Как театральная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декорацыя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уезжает за кулисы, город ушел под воду.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9" name="Picture 1" descr="C:\Users\Елизавета\Desktop\ДЕКАДА\открытый урок 2023\22.jpeg"/>
          <p:cNvPicPr>
            <a:picLocks noChangeAspect="1" noChangeArrowheads="1"/>
          </p:cNvPicPr>
          <p:nvPr/>
        </p:nvPicPr>
        <p:blipFill>
          <a:blip r:embed="rId2"/>
          <a:srcRect l="3125"/>
          <a:stretch>
            <a:fillRect/>
          </a:stretch>
        </p:blipFill>
        <p:spPr bwMode="auto">
          <a:xfrm rot="5400000">
            <a:off x="1143000" y="-1142998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Площадь Орфографическая</a:t>
            </a:r>
            <a:endParaRPr lang="ru-RU" dirty="0"/>
          </a:p>
        </p:txBody>
      </p:sp>
      <p:pic>
        <p:nvPicPr>
          <p:cNvPr id="18434" name="Picture 2" descr="https://www.syl.ru/misc/i/ai/179659/721846.jpg"/>
          <p:cNvPicPr>
            <a:picLocks noChangeAspect="1" noChangeArrowheads="1"/>
          </p:cNvPicPr>
          <p:nvPr/>
        </p:nvPicPr>
        <p:blipFill>
          <a:blip r:embed="rId2"/>
          <a:srcRect r="48315"/>
          <a:stretch>
            <a:fillRect/>
          </a:stretch>
        </p:blipFill>
        <p:spPr bwMode="auto">
          <a:xfrm>
            <a:off x="2928926" y="928670"/>
            <a:ext cx="3286148" cy="5577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9" name="Picture 1" descr="C:\Users\Елизавета\Desktop\ДЕКАДА\открытый урок 2023\22.jpeg"/>
          <p:cNvPicPr>
            <a:picLocks noChangeAspect="1" noChangeArrowheads="1"/>
          </p:cNvPicPr>
          <p:nvPr/>
        </p:nvPicPr>
        <p:blipFill>
          <a:blip r:embed="rId2"/>
          <a:srcRect l="3125"/>
          <a:stretch>
            <a:fillRect/>
          </a:stretch>
        </p:blipFill>
        <p:spPr bwMode="auto">
          <a:xfrm rot="5400000">
            <a:off x="1143000" y="-1142998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Лучшие журналисты</a:t>
            </a:r>
            <a:endParaRPr lang="ru-RU" dirty="0"/>
          </a:p>
        </p:txBody>
      </p:sp>
      <p:pic>
        <p:nvPicPr>
          <p:cNvPr id="20482" name="Picture 2" descr="https://content.podarki.ru/goods-images/8d5c41b2-9b25-436c-a82f-082f121bd8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71678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9" name="Picture 1" descr="C:\Users\Елизавета\Desktop\ДЕКАДА\открытый урок 2023\22.jpeg"/>
          <p:cNvPicPr>
            <a:picLocks noChangeAspect="1" noChangeArrowheads="1"/>
          </p:cNvPicPr>
          <p:nvPr/>
        </p:nvPicPr>
        <p:blipFill>
          <a:blip r:embed="rId2"/>
          <a:srcRect l="3125"/>
          <a:stretch>
            <a:fillRect/>
          </a:stretch>
        </p:blipFill>
        <p:spPr bwMode="auto">
          <a:xfrm rot="5400000">
            <a:off x="1143000" y="-1142998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6" name="AutoShape 2" descr="https://shareslide.ru/img/thumbs/43fc0b6836634da6f18a465c3ad22f0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shareslide.ru/img/thumbs/43fc0b6836634da6f18a465c3ad22f0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myslide.ru/documents_7/05a8b8dbf9ba21fa215e3ad53ca74824/img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2" name="Picture 8" descr="https://myslide.ru/documents_7/05a8b8dbf9ba21fa215e3ad53ca74824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eprogs.ru/wp-content/uploads/sferum-screenshot-09.png"/>
          <p:cNvPicPr>
            <a:picLocks noChangeAspect="1" noChangeArrowheads="1"/>
          </p:cNvPicPr>
          <p:nvPr/>
        </p:nvPicPr>
        <p:blipFill>
          <a:blip r:embed="rId2"/>
          <a:srcRect r="62167"/>
          <a:stretch>
            <a:fillRect/>
          </a:stretch>
        </p:blipFill>
        <p:spPr bwMode="auto">
          <a:xfrm>
            <a:off x="0" y="0"/>
            <a:ext cx="285748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714356"/>
            <a:ext cx="5500726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            Добрый </a:t>
            </a:r>
            <a:r>
              <a:rPr lang="ru-RU" i="1" dirty="0" smtClean="0"/>
              <a:t>день, ребята! Я, </a:t>
            </a:r>
            <a:r>
              <a:rPr lang="ru-RU" i="1" dirty="0" err="1" smtClean="0"/>
              <a:t>Почемушкин</a:t>
            </a:r>
            <a:r>
              <a:rPr lang="ru-RU" i="1" dirty="0" smtClean="0"/>
              <a:t>,  работаю журналистом в детском журнале «Хочу всё знать». В этом месяце я решил написать заметку об  одном интересном городке, но информации о нём у меня недостаточно, а времени её добывать нет, поэтому мне нужны помощники. Один я не справлюсь.  Сильно надеюсь на вашу помощь. Заранее спасибо. Ваш </a:t>
            </a:r>
            <a:r>
              <a:rPr lang="ru-RU" i="1" dirty="0" err="1" smtClean="0"/>
              <a:t>Почемушкин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Разгадайте анаграмму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ф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е</a:t>
            </a:r>
            <a:endParaRPr lang="ru-RU" sz="4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43174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14810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р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72264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</a:t>
            </a:r>
            <a:endParaRPr lang="ru-RU" sz="4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</a:t>
            </a:r>
            <a:endParaRPr lang="ru-RU" sz="4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143900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Разгадайте анаграмму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Р</a:t>
            </a:r>
            <a:endParaRPr lang="ru-RU" sz="4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43174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Ф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Е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14810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</a:t>
            </a:r>
            <a:endParaRPr lang="ru-RU" sz="4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72264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</a:t>
            </a:r>
            <a:endParaRPr lang="ru-RU" sz="4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143900" y="185736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9" name="Picture 1" descr="C:\Users\Елизавета\Desktop\ДЕКАДА\открытый урок 2023\22.jpeg"/>
          <p:cNvPicPr>
            <a:picLocks noChangeAspect="1" noChangeArrowheads="1"/>
          </p:cNvPicPr>
          <p:nvPr/>
        </p:nvPicPr>
        <p:blipFill>
          <a:blip r:embed="rId2"/>
          <a:srcRect l="3125"/>
          <a:stretch>
            <a:fillRect/>
          </a:stretch>
        </p:blipFill>
        <p:spPr bwMode="auto">
          <a:xfrm rot="5400000">
            <a:off x="1143000" y="-1142998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«Письмо с дырками»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Снег, снеговик, подснежник, снежный – </a:t>
            </a:r>
            <a:r>
              <a:rPr lang="ru-RU" dirty="0" err="1" smtClean="0"/>
              <a:t>это</a:t>
            </a:r>
            <a:r>
              <a:rPr lang="ru-RU" dirty="0" err="1" smtClean="0"/>
              <a:t>_________________</a:t>
            </a:r>
            <a:r>
              <a:rPr lang="ru-RU" dirty="0" smtClean="0"/>
              <a:t>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Снеговик, снеговики, снеговиком – </a:t>
            </a:r>
            <a:r>
              <a:rPr lang="ru-RU" dirty="0" err="1" smtClean="0"/>
              <a:t>это</a:t>
            </a:r>
            <a:r>
              <a:rPr lang="ru-RU" dirty="0" err="1" smtClean="0"/>
              <a:t>_________________</a:t>
            </a:r>
            <a:r>
              <a:rPr lang="ru-RU" dirty="0" smtClean="0"/>
              <a:t>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</a:t>
            </a:r>
            <a:r>
              <a:rPr lang="ru-RU" dirty="0" err="1" smtClean="0"/>
              <a:t>__________заключено</a:t>
            </a:r>
            <a:r>
              <a:rPr lang="ru-RU" dirty="0" smtClean="0"/>
              <a:t> лексическое значение однокоренных слов </a:t>
            </a:r>
            <a:r>
              <a:rPr lang="ru-RU" dirty="0" smtClean="0"/>
              <a:t>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________________образует</a:t>
            </a:r>
            <a:r>
              <a:rPr lang="ru-RU" dirty="0" smtClean="0"/>
              <a:t> формы слова.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Основа слова – это часть слова без </a:t>
            </a:r>
            <a:r>
              <a:rPr lang="ru-RU" dirty="0" smtClean="0"/>
              <a:t>_____________.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Суффикс и приставка служат для </a:t>
            </a:r>
            <a:r>
              <a:rPr lang="ru-RU" dirty="0" smtClean="0"/>
              <a:t>_______________.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9" name="Picture 1" descr="C:\Users\Елизавета\Desktop\ДЕКАДА\открытый урок 2023\22.jpeg"/>
          <p:cNvPicPr>
            <a:picLocks noChangeAspect="1" noChangeArrowheads="1"/>
          </p:cNvPicPr>
          <p:nvPr/>
        </p:nvPicPr>
        <p:blipFill>
          <a:blip r:embed="rId2"/>
          <a:srcRect l="3125"/>
          <a:stretch>
            <a:fillRect/>
          </a:stretch>
        </p:blipFill>
        <p:spPr bwMode="auto">
          <a:xfrm rot="5400000">
            <a:off x="1143000" y="-1142998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61435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Записать словами всё, что изображено на картинке,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устно объяснить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изученную орфограмму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28860" y="2714620"/>
            <a:ext cx="4572032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река Шипящая</a:t>
            </a:r>
            <a:endParaRPr lang="ru-RU" sz="2400" dirty="0"/>
          </a:p>
        </p:txBody>
      </p:sp>
      <p:pic>
        <p:nvPicPr>
          <p:cNvPr id="1026" name="Picture 2" descr="https://avatars.mds.yandex.net/i?id=c6d7fefd11e6854a1d29ba3f5d60b37b-5231934-images-thumbs&amp;n=13"/>
          <p:cNvPicPr>
            <a:picLocks noChangeAspect="1" noChangeArrowheads="1"/>
          </p:cNvPicPr>
          <p:nvPr/>
        </p:nvPicPr>
        <p:blipFill>
          <a:blip r:embed="rId2"/>
          <a:srcRect l="23000" t="5488" r="24000" b="8536"/>
          <a:stretch>
            <a:fillRect/>
          </a:stretch>
        </p:blipFill>
        <p:spPr bwMode="auto">
          <a:xfrm>
            <a:off x="7072330" y="3286124"/>
            <a:ext cx="1500198" cy="1330364"/>
          </a:xfrm>
          <a:prstGeom prst="rect">
            <a:avLst/>
          </a:prstGeom>
          <a:noFill/>
        </p:spPr>
      </p:pic>
      <p:pic>
        <p:nvPicPr>
          <p:cNvPr id="1028" name="Picture 4" descr="https://stroymarketnord.ru/wa-data/public/shop/products/05/61/16105/images/2507/2507.970.jpg"/>
          <p:cNvPicPr>
            <a:picLocks noChangeAspect="1" noChangeArrowheads="1"/>
          </p:cNvPicPr>
          <p:nvPr/>
        </p:nvPicPr>
        <p:blipFill>
          <a:blip r:embed="rId3" cstate="print"/>
          <a:srcRect l="15385" r="7690"/>
          <a:stretch>
            <a:fillRect/>
          </a:stretch>
        </p:blipFill>
        <p:spPr bwMode="auto">
          <a:xfrm>
            <a:off x="3500430" y="1428736"/>
            <a:ext cx="1318838" cy="1142968"/>
          </a:xfrm>
          <a:prstGeom prst="rect">
            <a:avLst/>
          </a:prstGeom>
          <a:noFill/>
        </p:spPr>
      </p:pic>
      <p:pic>
        <p:nvPicPr>
          <p:cNvPr id="1030" name="Picture 6" descr="https://papik.pro/uploads/posts/2023-01/1674388644_papik-pro-p-rascheska-risunok-2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5429264"/>
            <a:ext cx="1108242" cy="964807"/>
          </a:xfrm>
          <a:prstGeom prst="rect">
            <a:avLst/>
          </a:prstGeom>
          <a:noFill/>
        </p:spPr>
      </p:pic>
      <p:sp>
        <p:nvSpPr>
          <p:cNvPr id="1032" name="AutoShape 8" descr="https://blogivy.com/wp-content/uploads/2018/08/Gooseberr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i.pinimg.com/originals/63/1e/85/631e85074ce6040dd3e50058f73d11a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714488"/>
            <a:ext cx="1814136" cy="1214422"/>
          </a:xfrm>
          <a:prstGeom prst="rect">
            <a:avLst/>
          </a:prstGeom>
          <a:noFill/>
        </p:spPr>
      </p:pic>
      <p:pic>
        <p:nvPicPr>
          <p:cNvPr id="1038" name="Picture 14" descr="https://funart.pro/uploads/posts/2021-03/1617213373_42-p-oboi-zheludi-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5000636"/>
            <a:ext cx="1643074" cy="1026921"/>
          </a:xfrm>
          <a:prstGeom prst="rect">
            <a:avLst/>
          </a:prstGeom>
          <a:noFill/>
        </p:spPr>
      </p:pic>
      <p:pic>
        <p:nvPicPr>
          <p:cNvPr id="1040" name="Picture 16" descr="https://avatars.dzeninfra.ru/get-zen_doc/29317/pub_5cacecd07f648c00af198136_5cacecd678ee6d00af77666f/scale_12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1785926"/>
            <a:ext cx="1857356" cy="1237586"/>
          </a:xfrm>
          <a:prstGeom prst="rect">
            <a:avLst/>
          </a:prstGeom>
          <a:noFill/>
        </p:spPr>
      </p:pic>
      <p:pic>
        <p:nvPicPr>
          <p:cNvPr id="1042" name="Picture 18" descr="https://w7.pngwing.com/pngs/316/955/png-transparent-comb-hairstyle-silhouette-cute-simple-beauty-hair-cartoon-horse-cartoon-character-mammal.png"/>
          <p:cNvPicPr>
            <a:picLocks noChangeAspect="1" noChangeArrowheads="1"/>
          </p:cNvPicPr>
          <p:nvPr/>
        </p:nvPicPr>
        <p:blipFill>
          <a:blip r:embed="rId8"/>
          <a:srcRect r="69712" b="53578"/>
          <a:stretch>
            <a:fillRect/>
          </a:stretch>
        </p:blipFill>
        <p:spPr bwMode="auto">
          <a:xfrm>
            <a:off x="928661" y="3500438"/>
            <a:ext cx="1312673" cy="1500198"/>
          </a:xfrm>
          <a:prstGeom prst="rect">
            <a:avLst/>
          </a:prstGeom>
          <a:noFill/>
        </p:spPr>
      </p:pic>
      <p:sp>
        <p:nvSpPr>
          <p:cNvPr id="1044" name="AutoShape 20" descr="https://uzelokinfo.ru/wp-content/uploads/2028/03/potajnoj-shov-vruchnuyu-poshagovo-3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https://uzelokinfo.ru/wp-content/uploads/2028/03/potajnoj-shov-vruchnuyu-poshagovo-3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8" name="Picture 24" descr="https://sdelatsamkak.ru/wp-content/uploads/4/c/3/4c3e2b9799d58636dc16a6102dfbed70.jpeg"/>
          <p:cNvPicPr>
            <a:picLocks noChangeAspect="1" noChangeArrowheads="1"/>
          </p:cNvPicPr>
          <p:nvPr/>
        </p:nvPicPr>
        <p:blipFill>
          <a:blip r:embed="rId9" cstate="print"/>
          <a:srcRect t="14488"/>
          <a:stretch>
            <a:fillRect/>
          </a:stretch>
        </p:blipFill>
        <p:spPr bwMode="auto">
          <a:xfrm>
            <a:off x="4357686" y="5643578"/>
            <a:ext cx="1438861" cy="1006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9" name="Picture 1" descr="C:\Users\Елизавета\Desktop\ДЕКАДА\открытый урок 2023\22.jpeg"/>
          <p:cNvPicPr>
            <a:picLocks noChangeAspect="1" noChangeArrowheads="1"/>
          </p:cNvPicPr>
          <p:nvPr/>
        </p:nvPicPr>
        <p:blipFill>
          <a:blip r:embed="rId2"/>
          <a:srcRect l="3125"/>
          <a:stretch>
            <a:fillRect/>
          </a:stretch>
        </p:blipFill>
        <p:spPr bwMode="auto">
          <a:xfrm rot="5400000">
            <a:off x="1143000" y="-1142998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248</Words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Двадцать восьмое ноября. Классная работа. </vt:lpstr>
      <vt:lpstr>Слайд 2</vt:lpstr>
      <vt:lpstr>Разгадайте анаграмму</vt:lpstr>
      <vt:lpstr>Разгадайте анаграмму</vt:lpstr>
      <vt:lpstr>Слайд 5</vt:lpstr>
      <vt:lpstr>«Письмо с дырками»</vt:lpstr>
      <vt:lpstr>Слайд 7</vt:lpstr>
      <vt:lpstr>Слайд 8</vt:lpstr>
      <vt:lpstr>Слайд 9</vt:lpstr>
      <vt:lpstr>Гостевой домик «ы-и»</vt:lpstr>
      <vt:lpstr>Слайд 11</vt:lpstr>
      <vt:lpstr>Площадь Орфографическая</vt:lpstr>
      <vt:lpstr>Слайд 13</vt:lpstr>
      <vt:lpstr>Лучшие журналисты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восьмое ноября. Классная работа. </dc:title>
  <dc:creator>Елизавета Егорова</dc:creator>
  <cp:lastModifiedBy>Елизавета</cp:lastModifiedBy>
  <cp:revision>19</cp:revision>
  <dcterms:created xsi:type="dcterms:W3CDTF">2023-11-23T15:48:52Z</dcterms:created>
  <dcterms:modified xsi:type="dcterms:W3CDTF">2023-11-27T16:25:57Z</dcterms:modified>
</cp:coreProperties>
</file>