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3" r:id="rId3"/>
    <p:sldId id="265" r:id="rId4"/>
    <p:sldId id="274" r:id="rId5"/>
    <p:sldId id="275" r:id="rId6"/>
    <p:sldId id="276" r:id="rId7"/>
    <p:sldId id="257" r:id="rId8"/>
    <p:sldId id="278" r:id="rId9"/>
    <p:sldId id="277" r:id="rId10"/>
    <p:sldId id="266" r:id="rId11"/>
    <p:sldId id="258" r:id="rId12"/>
    <p:sldId id="267" r:id="rId13"/>
    <p:sldId id="280" r:id="rId14"/>
    <p:sldId id="279" r:id="rId15"/>
    <p:sldId id="281" r:id="rId16"/>
    <p:sldId id="259" r:id="rId17"/>
    <p:sldId id="269" r:id="rId18"/>
    <p:sldId id="261" r:id="rId19"/>
    <p:sldId id="270" r:id="rId20"/>
    <p:sldId id="262" r:id="rId21"/>
    <p:sldId id="271" r:id="rId22"/>
    <p:sldId id="263" r:id="rId23"/>
    <p:sldId id="264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58" d="100"/>
          <a:sy n="58" d="100"/>
        </p:scale>
        <p:origin x="-1589" y="-619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7EE3F-CB43-4177-A774-25CAAA6CF8EB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BEB58-6BFF-4F90-889D-10648C039A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15528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7EE3F-CB43-4177-A774-25CAAA6CF8EB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BEB58-6BFF-4F90-889D-10648C039A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71164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7EE3F-CB43-4177-A774-25CAAA6CF8EB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BEB58-6BFF-4F90-889D-10648C039A15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021130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7EE3F-CB43-4177-A774-25CAAA6CF8EB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BEB58-6BFF-4F90-889D-10648C039A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675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7EE3F-CB43-4177-A774-25CAAA6CF8EB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BEB58-6BFF-4F90-889D-10648C039A15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589303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7EE3F-CB43-4177-A774-25CAAA6CF8EB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BEB58-6BFF-4F90-889D-10648C039A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88005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7EE3F-CB43-4177-A774-25CAAA6CF8EB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BEB58-6BFF-4F90-889D-10648C039A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35149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7EE3F-CB43-4177-A774-25CAAA6CF8EB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BEB58-6BFF-4F90-889D-10648C039A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06263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7EE3F-CB43-4177-A774-25CAAA6CF8EB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BEB58-6BFF-4F90-889D-10648C039A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03528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7EE3F-CB43-4177-A774-25CAAA6CF8EB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BEB58-6BFF-4F90-889D-10648C039A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3952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7EE3F-CB43-4177-A774-25CAAA6CF8EB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BEB58-6BFF-4F90-889D-10648C039A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15637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7EE3F-CB43-4177-A774-25CAAA6CF8EB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BEB58-6BFF-4F90-889D-10648C039A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6596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7EE3F-CB43-4177-A774-25CAAA6CF8EB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BEB58-6BFF-4F90-889D-10648C039A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30745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7EE3F-CB43-4177-A774-25CAAA6CF8EB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BEB58-6BFF-4F90-889D-10648C039A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49144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7EE3F-CB43-4177-A774-25CAAA6CF8EB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BEB58-6BFF-4F90-889D-10648C039A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0383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7EE3F-CB43-4177-A774-25CAAA6CF8EB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BEB58-6BFF-4F90-889D-10648C039A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06477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07EE3F-CB43-4177-A774-25CAAA6CF8EB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03BEB58-6BFF-4F90-889D-10648C039A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1184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12" Type="http://schemas.openxmlformats.org/officeDocument/2006/relationships/image" Target="../media/image18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731EDF4-EA95-4FA0-B505-44B94EB0C31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АГИТБРИГАДА  «ЭКОЛОГИ ПЛАНЕТЫ»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08C32042-21D8-4D2E-B4B6-BB5F7A602B5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МБОУ «</a:t>
            </a:r>
            <a:r>
              <a:rPr lang="ru-RU" dirty="0" err="1">
                <a:solidFill>
                  <a:schemeClr val="tx1"/>
                </a:solidFill>
              </a:rPr>
              <a:t>Падунская</a:t>
            </a:r>
            <a:r>
              <a:rPr lang="ru-RU" dirty="0">
                <a:solidFill>
                  <a:schemeClr val="tx1"/>
                </a:solidFill>
              </a:rPr>
              <a:t> СОШ»</a:t>
            </a:r>
          </a:p>
          <a:p>
            <a:r>
              <a:rPr lang="ru-RU" dirty="0">
                <a:solidFill>
                  <a:schemeClr val="tx1"/>
                </a:solidFill>
              </a:rPr>
              <a:t>Руководители: </a:t>
            </a:r>
            <a:r>
              <a:rPr lang="ru-RU" dirty="0" err="1">
                <a:solidFill>
                  <a:schemeClr val="tx1"/>
                </a:solidFill>
              </a:rPr>
              <a:t>Косневич</a:t>
            </a:r>
            <a:r>
              <a:rPr lang="ru-RU" dirty="0">
                <a:solidFill>
                  <a:schemeClr val="tx1"/>
                </a:solidFill>
              </a:rPr>
              <a:t> Ирина Борисовна, Зайцева Татьяна Александровна</a:t>
            </a:r>
          </a:p>
        </p:txBody>
      </p:sp>
    </p:spTree>
    <p:extLst>
      <p:ext uri="{BB962C8B-B14F-4D97-AF65-F5344CB8AC3E}">
        <p14:creationId xmlns:p14="http://schemas.microsoft.com/office/powerpoint/2010/main" val="22458135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183D4BB-823C-40AD-B6EB-6CDE5E5006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rasfokus.ru/images/photos/medium/64901cc60a8fb2330e9dabd43d522bcd.jpg">
            <a:extLst>
              <a:ext uri="{FF2B5EF4-FFF2-40B4-BE49-F238E27FC236}">
                <a16:creationId xmlns="" xmlns:a16="http://schemas.microsoft.com/office/drawing/2014/main" id="{2FD09984-2E16-44DA-8FA4-B1D42DB5AB9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605" y="80865"/>
            <a:ext cx="9815804" cy="6543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24619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6DAEA7C-4ECB-452C-B208-1042360D18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Посадка саженцев</a:t>
            </a:r>
          </a:p>
        </p:txBody>
      </p:sp>
      <p:pic>
        <p:nvPicPr>
          <p:cNvPr id="4" name="Объект 3" descr="https://fotovmire.ru/wp-content/uploads/2018/12/2484/ucheniki-sazhajut-kust-na-territorii-shkoly.jpg">
            <a:extLst>
              <a:ext uri="{FF2B5EF4-FFF2-40B4-BE49-F238E27FC236}">
                <a16:creationId xmlns="" xmlns:a16="http://schemas.microsoft.com/office/drawing/2014/main" id="{F7ADF3DF-D51C-4C45-B671-1008B042EA3B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5853" y="2160588"/>
            <a:ext cx="6900332" cy="38814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579622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A88A911-DF6F-43B3-9694-22E4EF4252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pic.rutube.ru/video/fc/89/fc89c59be072e24614cae7da363e1b14.jpg">
            <a:extLst>
              <a:ext uri="{FF2B5EF4-FFF2-40B4-BE49-F238E27FC236}">
                <a16:creationId xmlns="" xmlns:a16="http://schemas.microsoft.com/office/drawing/2014/main" id="{DB507218-EF33-4CBC-9058-15186E0A254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823" y="609600"/>
            <a:ext cx="9474939" cy="53296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44622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C94D235-3DFC-45CE-B910-152335077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 descr="https://islam.ru/sites/default/files/img/2017/nauka/ecology_islam07.jpg">
            <a:extLst>
              <a:ext uri="{FF2B5EF4-FFF2-40B4-BE49-F238E27FC236}">
                <a16:creationId xmlns="" xmlns:a16="http://schemas.microsoft.com/office/drawing/2014/main" id="{C3D18147-A072-4765-93F6-023D7492CBDE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4" y="410548"/>
            <a:ext cx="8596668" cy="59249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939266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2C6D5AB-5502-4C5C-AA9A-901B8E2BF7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Кемеровская область - Кузбасс</a:t>
            </a:r>
          </a:p>
        </p:txBody>
      </p:sp>
      <p:pic>
        <p:nvPicPr>
          <p:cNvPr id="4" name="Объект 3" descr="https://fabrikasuvenir.ru/pictures/product/big/60439_big.JPG">
            <a:extLst>
              <a:ext uri="{FF2B5EF4-FFF2-40B4-BE49-F238E27FC236}">
                <a16:creationId xmlns="" xmlns:a16="http://schemas.microsoft.com/office/drawing/2014/main" id="{29A24C36-6852-42FF-A2AF-9BA7FB266F44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968" y="1259633"/>
            <a:ext cx="5971591" cy="52438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304575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0CA5347-9A6D-4C04-8ECB-9415EB4A9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" name="Объект 6" descr="https://itcrumbs.ru/wp-content/uploads/2021/03/plastik-1.jpg">
            <a:extLst>
              <a:ext uri="{FF2B5EF4-FFF2-40B4-BE49-F238E27FC236}">
                <a16:creationId xmlns="" xmlns:a16="http://schemas.microsoft.com/office/drawing/2014/main" id="{25E71A0D-C4DF-47CA-940D-82C286DA1684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651" y="354563"/>
            <a:ext cx="9032033" cy="63168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560035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AA67ED2-0BA2-4107-AE23-1FE6DE093D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Кормушки для птиц</a:t>
            </a:r>
          </a:p>
        </p:txBody>
      </p:sp>
      <p:pic>
        <p:nvPicPr>
          <p:cNvPr id="4" name="Объект 3" descr="https://ryazpressa.ru/wp-content/uploads/2020/02/dsc_3688.jpg">
            <a:extLst>
              <a:ext uri="{FF2B5EF4-FFF2-40B4-BE49-F238E27FC236}">
                <a16:creationId xmlns="" xmlns:a16="http://schemas.microsoft.com/office/drawing/2014/main" id="{D5E2320F-5BE3-43C4-8842-2DD998F4D520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8223" y="2014376"/>
            <a:ext cx="6463312" cy="44413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https://avatars.mds.yandex.net/get-zen_doc/1328466/pub_5bf968629dd08200ab72458d_5bf96c5206d7e800ab306bd1/scale_1200">
            <a:extLst>
              <a:ext uri="{FF2B5EF4-FFF2-40B4-BE49-F238E27FC236}">
                <a16:creationId xmlns="" xmlns:a16="http://schemas.microsoft.com/office/drawing/2014/main" id="{1ECD7060-1CD4-4AEB-A402-B0003A78B36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183" y="2014376"/>
            <a:ext cx="4987758" cy="32821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2261948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412DC6E-881D-40A6-9171-1B47FBE948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avatars.mds.yandex.net/get-zen_doc/26916/pub_599d6c558c8be3ad7e21ca69_599d6cbf4826779bd5d3dee6/scale_1200">
            <a:extLst>
              <a:ext uri="{FF2B5EF4-FFF2-40B4-BE49-F238E27FC236}">
                <a16:creationId xmlns="" xmlns:a16="http://schemas.microsoft.com/office/drawing/2014/main" id="{F2D5A72A-4040-4FAD-9C20-9043E4E1A67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936" y="117194"/>
            <a:ext cx="9685173" cy="64406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37027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E9209CD-4A09-4904-9358-671C5CCF3A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Мероприятия по экологии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406A600C-46B6-4621-81FC-4F8FCE74B92E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78" y="1945481"/>
            <a:ext cx="5187046" cy="3881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DD2FEA66-EFAA-4DFE-A539-1B1F427CA6DD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7668" y="1930400"/>
            <a:ext cx="6278821" cy="41929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280585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C94D235-3DFC-45CE-B910-152335077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://www.xn--c1aid4a5e.xn--p1ai/uploads/posts/2019-12/1577016235_ipu9psgctz8.jpg">
            <a:extLst>
              <a:ext uri="{FF2B5EF4-FFF2-40B4-BE49-F238E27FC236}">
                <a16:creationId xmlns="" xmlns:a16="http://schemas.microsoft.com/office/drawing/2014/main" id="{1C54E6C1-C33C-4BF9-BD64-FBBB4B55613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86" y="205249"/>
            <a:ext cx="9759821" cy="64475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4176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A88A911-DF6F-43B3-9694-22E4EF4252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Объект 8" descr="https://i.artfile.ru/1920x1200_944014_%5bwww.ArtFile.ru%5d.jpg">
            <a:extLst>
              <a:ext uri="{FF2B5EF4-FFF2-40B4-BE49-F238E27FC236}">
                <a16:creationId xmlns="" xmlns:a16="http://schemas.microsoft.com/office/drawing/2014/main" id="{0143FD58-FC53-4495-935F-43074AC2DA53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4" y="466532"/>
            <a:ext cx="9269099" cy="59062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918385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0CA5347-9A6D-4C04-8ECB-9415EB4A9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Вторая жизнь вещей</a:t>
            </a:r>
          </a:p>
        </p:txBody>
      </p:sp>
      <p:pic>
        <p:nvPicPr>
          <p:cNvPr id="4" name="Объект 3" descr="https://paper-land.ru/wp-content/uploads/7/8/c/78ce1518e19b501aae126d869b93fbae.jpeg">
            <a:extLst>
              <a:ext uri="{FF2B5EF4-FFF2-40B4-BE49-F238E27FC236}">
                <a16:creationId xmlns="" xmlns:a16="http://schemas.microsoft.com/office/drawing/2014/main" id="{2CE25AF0-C569-4B12-8E0F-49A87ED63ADF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5254" y="1930400"/>
            <a:ext cx="6578638" cy="45353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https://i0.wp.com/sdelatlegko.ru/wp-content/uploads/2018/05/Podelki-iz-vtorsyirya-31.jpg">
            <a:extLst>
              <a:ext uri="{FF2B5EF4-FFF2-40B4-BE49-F238E27FC236}">
                <a16:creationId xmlns="" xmlns:a16="http://schemas.microsoft.com/office/drawing/2014/main" id="{1EF423C6-F774-4647-B259-9E59ED31DC3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679" y="2120472"/>
            <a:ext cx="4951938" cy="29984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907680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1B0891A-0861-4D40-AE79-E02650F137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www.culture.ru/storage/images/50425ed8b779a42b403a099b94c6dfe1/63c2dac9b1657eb55968718454527467.jpeg">
            <a:extLst>
              <a:ext uri="{FF2B5EF4-FFF2-40B4-BE49-F238E27FC236}">
                <a16:creationId xmlns="" xmlns:a16="http://schemas.microsoft.com/office/drawing/2014/main" id="{DC841C05-31F6-46BC-98CC-A918076C7462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918" y="609600"/>
            <a:ext cx="9582539" cy="58658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091451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F0F5298-DD4B-4D4E-BBEE-D5226556A6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Спорт</a:t>
            </a:r>
          </a:p>
        </p:txBody>
      </p:sp>
      <p:pic>
        <p:nvPicPr>
          <p:cNvPr id="4" name="Объект 3" descr="http://nashkray31.ru/wp-content/uploads/2021/08/869979_10.jpeg">
            <a:extLst>
              <a:ext uri="{FF2B5EF4-FFF2-40B4-BE49-F238E27FC236}">
                <a16:creationId xmlns="" xmlns:a16="http://schemas.microsoft.com/office/drawing/2014/main" id="{F2814ACE-B7AD-4EA6-8671-D8E9B1166625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6296" y="1930400"/>
            <a:ext cx="6102221" cy="4607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AA455748-81DA-4870-AB02-9BD06B454944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495" y="1930400"/>
            <a:ext cx="3290748" cy="42034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625742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C003315-B14C-4E48-99FE-B343587AE8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Спасибо за внимание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A0B9903-7569-4A08-9244-910D905C4A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0892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13DAE81-9747-4BBB-BDFC-7E7D691D7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www.culture.ru/storage/images/fe455080d7c168d3d794ecaa72e6c657/e5db113672dc32305d4517399ec36780.jpeg">
            <a:extLst>
              <a:ext uri="{FF2B5EF4-FFF2-40B4-BE49-F238E27FC236}">
                <a16:creationId xmlns="" xmlns:a16="http://schemas.microsoft.com/office/drawing/2014/main" id="{3E6CE9CD-0A8F-4293-AAEA-6FECF0373B8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185" y="56179"/>
            <a:ext cx="10058400" cy="6729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555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6DAEA7C-4ECB-452C-B208-1042360D18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«Экологи планеты»</a:t>
            </a:r>
          </a:p>
        </p:txBody>
      </p:sp>
      <p:pic>
        <p:nvPicPr>
          <p:cNvPr id="9" name="Picture 2" descr="C:\Users\home\Desktop\9b86a82c-3816-4de2-82f4-d032ffe635bb.jpg">
            <a:extLst>
              <a:ext uri="{FF2B5EF4-FFF2-40B4-BE49-F238E27FC236}">
                <a16:creationId xmlns="" xmlns:a16="http://schemas.microsoft.com/office/drawing/2014/main" id="{D4C13772-E7F8-45FF-8BDC-768E820686C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3799" y="1364541"/>
            <a:ext cx="6009817" cy="478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84509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412DC6E-881D-40A6-9171-1B47FBE948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 descr="https://fikiwiki.com/uploads/posts/2022-02/1644988274_45-fikiwiki-com-p-krasivie-kartinki-prirodi-na-rabochii-stol-51.jpg">
            <a:extLst>
              <a:ext uri="{FF2B5EF4-FFF2-40B4-BE49-F238E27FC236}">
                <a16:creationId xmlns="" xmlns:a16="http://schemas.microsoft.com/office/drawing/2014/main" id="{A9A96E9D-A982-467F-BE26-973A934E6165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498" y="289249"/>
            <a:ext cx="9591869" cy="64567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842764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C526519-05E9-4C9A-B0F7-C6A36D3E7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32E8B9A1-10CF-4FC8-A3B6-73F0155AE6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655" y="62982"/>
            <a:ext cx="8511733" cy="6383800"/>
          </a:xfrm>
        </p:spPr>
      </p:pic>
    </p:spTree>
    <p:extLst>
      <p:ext uri="{BB962C8B-B14F-4D97-AF65-F5344CB8AC3E}">
        <p14:creationId xmlns:p14="http://schemas.microsoft.com/office/powerpoint/2010/main" val="30436597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0F7C47F-1FE8-4AD8-B1EB-319E6E4591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Макулатура</a:t>
            </a:r>
          </a:p>
        </p:txBody>
      </p:sp>
      <p:pic>
        <p:nvPicPr>
          <p:cNvPr id="4" name="Объект 3" descr="https://avatars.mds.yandex.net/get-altay/4303652/2a000001791214c23007b13dec9abce5bdba/XXL">
            <a:extLst>
              <a:ext uri="{FF2B5EF4-FFF2-40B4-BE49-F238E27FC236}">
                <a16:creationId xmlns="" xmlns:a16="http://schemas.microsoft.com/office/drawing/2014/main" id="{977341A4-5650-483C-B70A-0A17306FF973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2798" y="1175657"/>
            <a:ext cx="6348705" cy="4255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https://xn-----6kcalbbrfn0iijf7msb.xn--p1ai/upload/iblock/778/77827462147a0f224bf84459926cc9f2.jpg">
            <a:extLst>
              <a:ext uri="{FF2B5EF4-FFF2-40B4-BE49-F238E27FC236}">
                <a16:creationId xmlns="" xmlns:a16="http://schemas.microsoft.com/office/drawing/2014/main" id="{50682EEE-375C-4D37-BD08-4917E45011D6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901" y="2001968"/>
            <a:ext cx="3974809" cy="32772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866507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2C6D5AB-5502-4C5C-AA9A-901B8E2BF7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tx1"/>
                </a:solidFill>
              </a:rPr>
              <a:t>НАШИ НАГРАДЫ</a:t>
            </a:r>
            <a:endParaRPr lang="ru-RU" sz="4800" b="1" dirty="0">
              <a:solidFill>
                <a:schemeClr val="tx1"/>
              </a:solidFill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303B0F7E-6146-46F8-9DB9-CABCDBC4A362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19962">
            <a:off x="4934948" y="3880053"/>
            <a:ext cx="1886989" cy="270579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57CAA371-9E67-4C2C-AE75-46A6F4B45950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2741">
            <a:off x="9433802" y="590203"/>
            <a:ext cx="1863409" cy="275263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A391C16E-57B8-4CE2-BC86-4BE54DFDF2AB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16425">
            <a:off x="9196295" y="3610882"/>
            <a:ext cx="1763688" cy="272275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1D08E00D-8138-40FB-B56A-0F225DEF15D0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252">
            <a:off x="7191754" y="3594152"/>
            <a:ext cx="1795369" cy="280671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1F12B69C-1E72-4B85-B16B-D639C75441F9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033">
            <a:off x="5751956" y="951660"/>
            <a:ext cx="1660141" cy="2271181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EDD09389-5F6E-4830-B479-2800DA201550}"/>
              </a:ext>
            </a:extLst>
          </p:cNvPr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98" t="7443" r="11858" b="4983"/>
          <a:stretch/>
        </p:blipFill>
        <p:spPr bwMode="auto">
          <a:xfrm rot="372573">
            <a:off x="7752974" y="452172"/>
            <a:ext cx="1552353" cy="243695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027C5387-8B18-4D10-9CF9-A4B5EF572E67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04988">
            <a:off x="1410725" y="2435102"/>
            <a:ext cx="1500707" cy="2000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ABFE3B6D-3FD2-4E70-AA80-7A5EC55DAE6D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33566">
            <a:off x="2543444" y="4064447"/>
            <a:ext cx="1874520" cy="2651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D989AB8D-6F49-4773-BD3B-15757C15AB97}"/>
              </a:ext>
            </a:extLst>
          </p:cNvPr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43605">
            <a:off x="459153" y="4063041"/>
            <a:ext cx="1936115" cy="27387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4E111C32-E022-4B7D-A541-C7591FE9906E}"/>
              </a:ext>
            </a:extLst>
          </p:cNvPr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43605">
            <a:off x="3564018" y="2066803"/>
            <a:ext cx="1535074" cy="22934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F28E2D82-206D-44DE-BBA8-BA5A71AE38B1}"/>
              </a:ext>
            </a:extLst>
          </p:cNvPr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86453">
            <a:off x="4842" y="1519297"/>
            <a:ext cx="1793011" cy="23600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285191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C431769-D7A5-4C31-BEB7-C1716D2DDF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Субботники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938D2989-572A-4C2A-A3CD-F5BBD42FA7D2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1557" y="1537355"/>
            <a:ext cx="6080369" cy="46424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9B719958-0AE1-4B3F-A91B-96F02B663D3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66" y="1716834"/>
            <a:ext cx="5182290" cy="4069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72540459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197</TotalTime>
  <Words>46</Words>
  <Application>Microsoft Office PowerPoint</Application>
  <PresentationFormat>Произвольный</PresentationFormat>
  <Paragraphs>14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Аспект</vt:lpstr>
      <vt:lpstr>АГИТБРИГАДА  «ЭКОЛОГИ ПЛАНЕТЫ»</vt:lpstr>
      <vt:lpstr>Презентация PowerPoint</vt:lpstr>
      <vt:lpstr>Презентация PowerPoint</vt:lpstr>
      <vt:lpstr>«Экологи планеты»</vt:lpstr>
      <vt:lpstr>Презентация PowerPoint</vt:lpstr>
      <vt:lpstr>Презентация PowerPoint</vt:lpstr>
      <vt:lpstr>Макулатура</vt:lpstr>
      <vt:lpstr>НАШИ НАГРАДЫ</vt:lpstr>
      <vt:lpstr>Субботники</vt:lpstr>
      <vt:lpstr>Презентация PowerPoint</vt:lpstr>
      <vt:lpstr>Посадка саженцев</vt:lpstr>
      <vt:lpstr>Презентация PowerPoint</vt:lpstr>
      <vt:lpstr>Презентация PowerPoint</vt:lpstr>
      <vt:lpstr>Кемеровская область - Кузбасс</vt:lpstr>
      <vt:lpstr>Презентация PowerPoint</vt:lpstr>
      <vt:lpstr>Кормушки для птиц</vt:lpstr>
      <vt:lpstr>Презентация PowerPoint</vt:lpstr>
      <vt:lpstr>Мероприятия по экологии</vt:lpstr>
      <vt:lpstr>Презентация PowerPoint</vt:lpstr>
      <vt:lpstr>Вторая жизнь вещей</vt:lpstr>
      <vt:lpstr>Презентация PowerPoint</vt:lpstr>
      <vt:lpstr>Спорт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АГИТБРИГАДА  «ЭКОЛОГИ ПЛАНЕТЫ»</dc:title>
  <dc:creator>Ирина</dc:creator>
  <cp:lastModifiedBy>1</cp:lastModifiedBy>
  <cp:revision>17</cp:revision>
  <dcterms:created xsi:type="dcterms:W3CDTF">2021-12-05T11:34:06Z</dcterms:created>
  <dcterms:modified xsi:type="dcterms:W3CDTF">2023-12-21T02:22:12Z</dcterms:modified>
</cp:coreProperties>
</file>