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72" r:id="rId6"/>
    <p:sldId id="275" r:id="rId7"/>
    <p:sldId id="265" r:id="rId8"/>
    <p:sldId id="268" r:id="rId9"/>
    <p:sldId id="277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«Непобедимый комар»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75280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Команда «Эрудиты» </a:t>
            </a:r>
            <a:r>
              <a:rPr lang="ru-RU" sz="2800" dirty="0" smtClean="0"/>
              <a:t>МБОУСОШ </a:t>
            </a:r>
            <a:r>
              <a:rPr lang="ru-RU" sz="2800" dirty="0" smtClean="0"/>
              <a:t>№80 </a:t>
            </a:r>
          </a:p>
          <a:p>
            <a:r>
              <a:rPr lang="ru-RU" sz="2800" dirty="0" smtClean="0"/>
              <a:t>им. В. П. Кузнецова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                        </a:t>
            </a:r>
          </a:p>
          <a:p>
            <a:r>
              <a:rPr lang="ru-RU" sz="2800" dirty="0" smtClean="0"/>
              <a:t>                               г.Купино </a:t>
            </a:r>
          </a:p>
          <a:p>
            <a:r>
              <a:rPr lang="ru-RU" sz="2800" dirty="0" smtClean="0"/>
              <a:t>                                 </a:t>
            </a:r>
          </a:p>
          <a:p>
            <a:pPr algn="r"/>
            <a:endParaRPr lang="ru-RU" sz="800" dirty="0" smtClean="0"/>
          </a:p>
          <a:p>
            <a:pPr algn="r"/>
            <a:endParaRPr lang="ru-RU" sz="800" dirty="0" smtClean="0"/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особенность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Комары очень восприимчивы к запахам, что помогает в борьбе против них. Например, комары не любят запах помидорной ботвы, свежих листьев грецкого ореха, цветов базилика, черёмухи, веток бузины, пырея, аниса, гвоздики, валерианы, эвкалипта, лаванды, чабреца, герани, мяты, кедрового масла.</a:t>
            </a:r>
          </a:p>
          <a:p>
            <a:r>
              <a:rPr lang="ru-RU" dirty="0" smtClean="0"/>
              <a:t> Поэтому если просто сделать их не такими восприимчивыми к запахам, бороться с ними будет сложнее.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314016" cy="724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используемой литературы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>
              <a:buNone/>
            </a:pPr>
            <a:endParaRPr lang="ru-RU" dirty="0" smtClean="0"/>
          </a:p>
          <a:p>
            <a:pPr lvl="0" fontAlgn="base"/>
            <a:r>
              <a:rPr lang="ru-RU" dirty="0" smtClean="0"/>
              <a:t>Азбука природы. Более 1000 вопросов и ответов о нашей планете, её растительном и животном мире. – М.: </a:t>
            </a:r>
            <a:r>
              <a:rPr lang="ru-RU" dirty="0" err="1" smtClean="0"/>
              <a:t>Ридерз</a:t>
            </a:r>
            <a:r>
              <a:rPr lang="ru-RU" dirty="0" smtClean="0"/>
              <a:t> Дайджест, 1997. – 336 с.</a:t>
            </a:r>
          </a:p>
          <a:p>
            <a:pPr lvl="0" fontAlgn="base"/>
            <a:r>
              <a:rPr lang="ru-RU" dirty="0" smtClean="0"/>
              <a:t>Акимушкин И.И. Причуды природы (кн. 1) – М.: Юный натуралист, 1992. – 112 с.</a:t>
            </a:r>
          </a:p>
          <a:p>
            <a:pPr lvl="0" fontAlgn="base"/>
            <a:r>
              <a:rPr lang="ru-RU" dirty="0" smtClean="0"/>
              <a:t>Большая энциклопедия школьника. Оксфорд/Пер.с англ. </a:t>
            </a:r>
            <a:r>
              <a:rPr lang="ru-RU" dirty="0" err="1" smtClean="0"/>
              <a:t>У.В.Сапциной</a:t>
            </a:r>
            <a:r>
              <a:rPr lang="ru-RU" dirty="0" smtClean="0"/>
              <a:t>, А.И.Кима и др. – М.: ЗАО «РОСМЭН-ПРЕСС», 2006. – 664 с.: ил.</a:t>
            </a:r>
          </a:p>
          <a:p>
            <a:pPr lvl="0" fontAlgn="base"/>
            <a:r>
              <a:rPr lang="ru-RU" dirty="0" smtClean="0"/>
              <a:t>Дмитриев Ю.Д. Соседи по планете. Насекомые. – М.: Олимп; ООО «Издательство АСТ»», 1997. – 288 с., ил.</a:t>
            </a:r>
          </a:p>
          <a:p>
            <a:pPr lvl="0" fontAlgn="base"/>
            <a:r>
              <a:rPr lang="ru-RU" dirty="0" smtClean="0"/>
              <a:t>Свободная энциклопедия «</a:t>
            </a:r>
            <a:r>
              <a:rPr lang="ru-RU" dirty="0" err="1" smtClean="0"/>
              <a:t>Википедиа</a:t>
            </a:r>
            <a:r>
              <a:rPr lang="ru-RU" dirty="0" smtClean="0"/>
              <a:t>»</a:t>
            </a:r>
          </a:p>
          <a:p>
            <a:pPr lvl="0" fontAlgn="base"/>
            <a:r>
              <a:rPr lang="ru-RU" dirty="0" smtClean="0"/>
              <a:t>Энциклопедия для детей: Т.2. Биология. – 4-е изд. </a:t>
            </a:r>
            <a:r>
              <a:rPr lang="ru-RU" dirty="0" err="1" smtClean="0"/>
              <a:t>Испр</a:t>
            </a:r>
            <a:r>
              <a:rPr lang="ru-RU" dirty="0" smtClean="0"/>
              <a:t>. – М.: </a:t>
            </a:r>
            <a:r>
              <a:rPr lang="ru-RU" dirty="0" err="1" smtClean="0"/>
              <a:t>Аванта</a:t>
            </a:r>
            <a:r>
              <a:rPr lang="ru-RU" dirty="0" smtClean="0"/>
              <a:t> +, 1997. – 688 с.: ил.</a:t>
            </a:r>
          </a:p>
          <a:p>
            <a:pPr>
              <a:buNone/>
            </a:pPr>
            <a:r>
              <a:rPr lang="ru-RU" dirty="0" smtClean="0"/>
              <a:t>   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исследования:</a:t>
            </a:r>
            <a:br>
              <a:rPr lang="ru-RU" dirty="0" smtClean="0"/>
            </a:br>
            <a:r>
              <a:rPr lang="ru-RU" dirty="0" smtClean="0"/>
              <a:t>«Непобедимый комар»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Человечество придумало множество изощренных способов борьбы с гнусом</a:t>
            </a:r>
          </a:p>
          <a:p>
            <a:pPr>
              <a:buNone/>
            </a:pPr>
            <a:r>
              <a:rPr lang="ru-RU" dirty="0" smtClean="0"/>
              <a:t>    (от </a:t>
            </a:r>
            <a:r>
              <a:rPr lang="ru-RU" dirty="0" err="1" smtClean="0"/>
              <a:t>диэтилтолуамида</a:t>
            </a:r>
            <a:r>
              <a:rPr lang="ru-RU" dirty="0" smtClean="0"/>
              <a:t> до мутагенной цепной реакции). Злой ученый задался целью создать с помощью современных методов молекулярной биологии наиболее устойчивое к различным способам борьбы кровососущее двукрылое насекомое. Выберите три наиболее уязвимых особенности исходного насекомого для различных методов борьбы, и предложите какие изменения необходимо внести, чтобы их обойти.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0"/>
            <a:ext cx="1835696" cy="1700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5661248"/>
            <a:ext cx="1285956" cy="96446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Гнус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7890080" cy="483562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Этим термином охватывается совокупность летающих двукрылых кровососущих насекомых, массами нападающих на людей и животных в открытой природе.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В состав гнуса входят: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1</a:t>
            </a:r>
            <a:r>
              <a:rPr lang="ru-RU" sz="2600" dirty="0" smtClean="0"/>
              <a:t>.Комары - С</a:t>
            </a:r>
            <a:r>
              <a:rPr lang="en-US" sz="2600" dirty="0" err="1" smtClean="0"/>
              <a:t>ulicidae</a:t>
            </a:r>
            <a:r>
              <a:rPr lang="en-US" sz="2600" dirty="0" smtClean="0"/>
              <a:t> </a:t>
            </a:r>
            <a:r>
              <a:rPr lang="ru-RU" sz="2600" dirty="0" smtClean="0"/>
              <a:t>(92 вида из 8 родов)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 smtClean="0"/>
              <a:t>2. Мошки – </a:t>
            </a:r>
            <a:r>
              <a:rPr lang="en-US" sz="2600" dirty="0" err="1" smtClean="0"/>
              <a:t>Simuliidae</a:t>
            </a:r>
            <a:r>
              <a:rPr lang="en-US" sz="2600" dirty="0" smtClean="0"/>
              <a:t> </a:t>
            </a:r>
            <a:r>
              <a:rPr lang="ru-RU" sz="2600" dirty="0" smtClean="0"/>
              <a:t>( в РФ 300 видов)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 smtClean="0"/>
              <a:t>3. Мокрецы – </a:t>
            </a:r>
            <a:r>
              <a:rPr lang="en-US" sz="2600" dirty="0" err="1" smtClean="0"/>
              <a:t>Ceratopogonidae</a:t>
            </a:r>
            <a:r>
              <a:rPr lang="en-US" sz="2600" dirty="0" smtClean="0"/>
              <a:t> </a:t>
            </a:r>
            <a:r>
              <a:rPr lang="ru-RU" sz="2600" dirty="0" smtClean="0"/>
              <a:t>(в РФ 140 видов в том числе </a:t>
            </a:r>
            <a:br>
              <a:rPr lang="ru-RU" sz="2600" dirty="0" smtClean="0"/>
            </a:br>
            <a:r>
              <a:rPr lang="ru-RU" sz="2600" dirty="0" smtClean="0"/>
              <a:t>   60 кровососы)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 smtClean="0"/>
              <a:t>4. Москиты – </a:t>
            </a:r>
            <a:r>
              <a:rPr lang="en-US" sz="2600" dirty="0" err="1" smtClean="0"/>
              <a:t>Phlebotonidae</a:t>
            </a:r>
            <a:r>
              <a:rPr lang="en-US" sz="2600" dirty="0" smtClean="0"/>
              <a:t> </a:t>
            </a:r>
            <a:r>
              <a:rPr lang="ru-RU" sz="2600" dirty="0" smtClean="0"/>
              <a:t>(в СНГ 20 видов) и слепни 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 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164288" y="188640"/>
            <a:ext cx="1394614" cy="1149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88640"/>
            <a:ext cx="1278007" cy="13184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3275856" y="152872"/>
            <a:ext cx="1848154" cy="130787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Исходное насекомое:</a:t>
            </a:r>
            <a:br>
              <a:rPr lang="ru-RU" dirty="0" smtClean="0"/>
            </a:br>
            <a:r>
              <a:rPr lang="ru-RU" dirty="0" smtClean="0"/>
              <a:t>КОМАР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00808"/>
            <a:ext cx="4320480" cy="46805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Комары – это представители семейства двукрылых и относятся они к группе длинноусых. Всего существует около 3 тыс. видов этих насекомых. В условиях города наиболее широкое распространение получил комар обыкновенный.</a:t>
            </a:r>
          </a:p>
          <a:p>
            <a:endParaRPr lang="ru-RU" sz="24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436096" y="1268760"/>
            <a:ext cx="2922480" cy="4459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F271C">
                    <a:satMod val="130000"/>
                  </a:srgbClr>
                </a:solidFill>
              </a:rPr>
              <a:t>Обитание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000" dirty="0" smtClean="0"/>
              <a:t>За исключением Антарктиды, комар есть везде. </a:t>
            </a:r>
          </a:p>
          <a:p>
            <a:r>
              <a:rPr lang="ru-RU" sz="3000" dirty="0"/>
              <a:t>Оптимальная температура воздуха для их нормального существования составляет +16°C!</a:t>
            </a:r>
          </a:p>
          <a:p>
            <a:r>
              <a:rPr lang="ru-RU" sz="3000" dirty="0"/>
              <a:t> Ученые отмечают тот факт, что комары умеют приспосабливаться к самым неожиданным условиям существования, а потому, возможно, что в скором времени они смогут заселить и Антарктиду!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5857486"/>
            <a:ext cx="1503505" cy="1000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5229200"/>
            <a:ext cx="1234015" cy="961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большому счёту и низкая температура для комаров не так страшна. У этих насекомых потрясающая способность к адаптации:  зимой они впадают в анабиоз и просыпаются только при благоприятных условиях. А их яйца в этот период выживают даже под снегом.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Способы борьбы с комарами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93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Все средства защиты от комаров можно разделить на:</a:t>
            </a:r>
          </a:p>
          <a:p>
            <a:r>
              <a:rPr lang="ru-RU" sz="2000" dirty="0" smtClean="0"/>
              <a:t>Экологические</a:t>
            </a:r>
            <a:r>
              <a:rPr lang="ru-RU" sz="2000" dirty="0"/>
              <a:t> </a:t>
            </a:r>
            <a:r>
              <a:rPr lang="ru-RU" sz="2000" dirty="0" smtClean="0"/>
              <a:t>— осушение заболоченных территорий, заглубление берегов водоёмов, очистку их от полупогруженной растительности;</a:t>
            </a:r>
          </a:p>
          <a:p>
            <a:r>
              <a:rPr lang="ru-RU" sz="2000" dirty="0" smtClean="0"/>
              <a:t>Физические — ловушки как липучки и др., противомоскитные сетки </a:t>
            </a:r>
          </a:p>
          <a:p>
            <a:r>
              <a:rPr lang="ru-RU" sz="2000" dirty="0" smtClean="0"/>
              <a:t>Химические — дезинсекция. Средства индивидуальной защиты: репелленты, инсектициды, фумигаторы </a:t>
            </a:r>
          </a:p>
          <a:p>
            <a:r>
              <a:rPr lang="ru-RU" sz="2000" dirty="0"/>
              <a:t>Т</a:t>
            </a:r>
            <a:r>
              <a:rPr lang="ru-RU" sz="2000" dirty="0" smtClean="0"/>
              <a:t>ехнические — ультразвуковые устройства </a:t>
            </a:r>
            <a:endParaRPr lang="ru-RU" sz="2000" dirty="0"/>
          </a:p>
          <a:p>
            <a:pPr marL="22860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/>
              <a:t>Ультрафиолетовые устройства — уничтожающие комаров (москитная лампа)</a:t>
            </a:r>
          </a:p>
          <a:p>
            <a:pPr marL="22860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Мутагенная 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цепная 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реакция -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это  редактирование генома, более известная  как «генный драйв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» и др.</a:t>
            </a:r>
            <a:endParaRPr lang="ru-RU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1137764" cy="1093048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852936"/>
            <a:ext cx="1212014" cy="1212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67544" y="4581128"/>
            <a:ext cx="1038045" cy="1038045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особенность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6"/>
            <a:ext cx="7746064" cy="4835624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endParaRPr lang="ru-RU" dirty="0"/>
          </a:p>
          <a:p>
            <a:r>
              <a:rPr lang="ru-RU" dirty="0"/>
              <a:t>  Для массовой борьбы с комарами оказалось высокоэффективным применение экологически чистых биологических препаратов на основе бактерий. Личиночная стадия комаров наиболее уязвимая, именно на этом основано действие препарата – уничтожить комаров ещё в личиночной стадии, не дожидаясь, когда они превратятся во взрослую особь и разлетятся по всей округе. В состав препарата входят споры и белковые кристаллы специальной микробной культуры. Плавая в воде, личинки комаров поедают споры и белковые кристаллы </a:t>
            </a:r>
            <a:r>
              <a:rPr lang="ru-RU" dirty="0" smtClean="0"/>
              <a:t>погибают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изменить способ размножения у комаров, выживать их будет куда больше, чем в настоящее </a:t>
            </a:r>
            <a:r>
              <a:rPr lang="ru-RU" dirty="0" smtClean="0"/>
              <a:t>время.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особенность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Зачем комар пьет кровь? Самка комара питается кровью. Они, как и самцы, могут пить воду и нектар и жить без питания кровью. Но большинство видов и популяций комаров без питания кровью не способны к размножению. Кровь, в отличие от нектара, — пища, богатая белками. Белки, содержащиеся в плазме (жидкой части крови) и эритроцитах, перевариваются в кишечнике «</a:t>
            </a:r>
            <a:r>
              <a:rPr lang="ru-RU" dirty="0" err="1" smtClean="0"/>
              <a:t>комарихи</a:t>
            </a:r>
            <a:r>
              <a:rPr lang="ru-RU" dirty="0" smtClean="0"/>
              <a:t>», а образовавшиеся аминокислоты используются для синтеза белков её яйцеклеток .</a:t>
            </a:r>
          </a:p>
          <a:p>
            <a:r>
              <a:rPr lang="ru-RU" dirty="0" smtClean="0"/>
              <a:t>Они должны найти другой источник белка или вообще быть не зависимым от этого белка.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 cstate="print"/>
          <a:srcRect l="4985" t="5931" r="4111" b="7617"/>
          <a:stretch/>
        </p:blipFill>
        <p:spPr>
          <a:xfrm>
            <a:off x="6732240" y="260648"/>
            <a:ext cx="1818340" cy="120213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552</TotalTime>
  <Words>657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«Непобедимый комар»</vt:lpstr>
      <vt:lpstr>Тема исследования: «Непобедимый комар»</vt:lpstr>
      <vt:lpstr>Гнус</vt:lpstr>
      <vt:lpstr>Исходное насекомое: КОМАР</vt:lpstr>
      <vt:lpstr>Обитание</vt:lpstr>
      <vt:lpstr>ВАЖНО!</vt:lpstr>
      <vt:lpstr>Способы борьбы с комарами</vt:lpstr>
      <vt:lpstr>1 особенность</vt:lpstr>
      <vt:lpstr>2 особенность</vt:lpstr>
      <vt:lpstr>3 особенность</vt:lpstr>
      <vt:lpstr>Список используемой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«Непобедимый комар»</dc:title>
  <dc:creator>admin</dc:creator>
  <cp:lastModifiedBy>user-1</cp:lastModifiedBy>
  <cp:revision>58</cp:revision>
  <dcterms:created xsi:type="dcterms:W3CDTF">2020-01-09T10:30:45Z</dcterms:created>
  <dcterms:modified xsi:type="dcterms:W3CDTF">2024-01-06T09:16:13Z</dcterms:modified>
</cp:coreProperties>
</file>