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71" r:id="rId11"/>
    <p:sldId id="272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9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768802"/>
      </p:ext>
    </p:extLst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618800"/>
      </p:ext>
    </p:extLst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491520"/>
      </p:ext>
    </p:extLst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605692"/>
      </p:ext>
    </p:extLst>
  </p:cSld>
  <p:clrMapOvr>
    <a:masterClrMapping/>
  </p:clrMapOvr>
  <p:transition spd="slow" advClick="0" advTm="1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4944137"/>
      </p:ext>
    </p:extLst>
  </p:cSld>
  <p:clrMapOvr>
    <a:masterClrMapping/>
  </p:clrMapOvr>
  <p:transition spd="slow" advClick="0" advTm="1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012295"/>
      </p:ext>
    </p:extLst>
  </p:cSld>
  <p:clrMapOvr>
    <a:masterClrMapping/>
  </p:clrMapOvr>
  <p:transition spd="slow" advClick="0" advTm="1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39853"/>
      </p:ext>
    </p:extLst>
  </p:cSld>
  <p:clrMapOvr>
    <a:masterClrMapping/>
  </p:clrMapOvr>
  <p:transition spd="slow" advClick="0" advTm="1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640740"/>
      </p:ext>
    </p:extLst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039464"/>
      </p:ext>
    </p:extLst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650927"/>
      </p:ext>
    </p:extLst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424440"/>
      </p:ext>
    </p:extLst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610914"/>
      </p:ext>
    </p:extLst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22710"/>
      </p:ext>
    </p:extLst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257503"/>
      </p:ext>
    </p:extLst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812669"/>
      </p:ext>
    </p:extLst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690121"/>
      </p:ext>
    </p:extLst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222FA-B932-4897-8CC4-81CA0FB67122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BB77CC1-8127-4142-AEA6-8626103E8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794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  <p:sldLayoutId id="2147483930" r:id="rId14"/>
    <p:sldLayoutId id="2147483931" r:id="rId15"/>
    <p:sldLayoutId id="2147483932" r:id="rId16"/>
  </p:sldLayoutIdLst>
  <p:transition spd="slow" advClick="0" advTm="1000">
    <p:push dir="u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1854" y="304800"/>
            <a:ext cx="8914279" cy="3124199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6000" b="1" i="1" dirty="0">
                <a:solidFill>
                  <a:srgbClr val="00B0F0"/>
                </a:solidFill>
                <a:latin typeface="Comic Sans MS" panose="030F0702030302020204" pitchFamily="66" charset="0"/>
              </a:rPr>
            </a:br>
            <a:r>
              <a:rPr lang="ru-RU" sz="6000" b="1" i="1" dirty="0">
                <a:solidFill>
                  <a:srgbClr val="00B0F0"/>
                </a:solidFill>
                <a:latin typeface="Comic Sans MS" panose="030F0702030302020204" pitchFamily="66" charset="0"/>
              </a:rPr>
              <a:t>Альбом</a:t>
            </a:r>
            <a:br>
              <a:rPr lang="ru-RU" sz="6000" b="1" i="1" dirty="0">
                <a:solidFill>
                  <a:srgbClr val="00B0F0"/>
                </a:solidFill>
                <a:latin typeface="Comic Sans MS" panose="030F0702030302020204" pitchFamily="66" charset="0"/>
              </a:rPr>
            </a:br>
            <a:r>
              <a:rPr lang="ru-RU" sz="6000" b="1" i="1" dirty="0">
                <a:solidFill>
                  <a:srgbClr val="00B0F0"/>
                </a:solidFill>
                <a:latin typeface="Comic Sans MS" panose="030F0702030302020204" pitchFamily="66" charset="0"/>
              </a:rPr>
              <a:t>«Самые необычные часы мира»</a:t>
            </a:r>
            <a:br>
              <a:rPr lang="ru-RU" sz="6000" b="1" i="1" dirty="0">
                <a:solidFill>
                  <a:srgbClr val="00B0F0"/>
                </a:solidFill>
                <a:latin typeface="Comic Sans MS" panose="030F0702030302020204" pitchFamily="66" charset="0"/>
              </a:rPr>
            </a:br>
            <a:r>
              <a:rPr lang="ru-RU" sz="6000" b="1" i="1" dirty="0">
                <a:solidFill>
                  <a:srgbClr val="00B0F0"/>
                </a:solidFill>
                <a:latin typeface="Comic Sans MS" panose="030F0702030302020204" pitchFamily="66" charset="0"/>
              </a:rPr>
              <a:t>группы №4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8668" y="3428999"/>
            <a:ext cx="11142132" cy="3259667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Сегодня без часов невозможно представить нашу жизнь. Настенные, карманные, наручные, настольные, напольные, уличные и башенные, они являются нашими неизменными спутниками и помощниками в повседневной жизни. Но порой среди самых обычных часов встречаются невероятные, потрясающие экземпляры, на которые хочется смотреть бесконечно.</a:t>
            </a:r>
          </a:p>
          <a:p>
            <a:r>
              <a:rPr lang="ru-RU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                                            </a:t>
            </a:r>
            <a:r>
              <a:rPr 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выполнила воспитатель МБДОУ ЦРР -«Детский сад №128» Варава Л.В</a:t>
            </a:r>
          </a:p>
        </p:txBody>
      </p:sp>
    </p:spTree>
    <p:extLst>
      <p:ext uri="{BB962C8B-B14F-4D97-AF65-F5344CB8AC3E}">
        <p14:creationId xmlns:p14="http://schemas.microsoft.com/office/powerpoint/2010/main" val="69707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CF35EA-F7C7-4AAB-A3A5-100578ACE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599"/>
            <a:ext cx="11175999" cy="1605843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ЧАСЫ «ВСЕМИРНОЕ ВРЕМЯ»</a:t>
            </a:r>
            <a:br>
              <a:rPr lang="ru-RU" sz="2200" b="1" dirty="0">
                <a:solidFill>
                  <a:srgbClr val="C00000"/>
                </a:solidFill>
                <a:latin typeface="Comic Sans MS" panose="030F0702030302020204" pitchFamily="66" charset="0"/>
              </a:rPr>
            </a:br>
            <a:r>
              <a:rPr lang="ru-RU" sz="2200" dirty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Comic Sans MS" panose="030F0702030302020204" pitchFamily="66" charset="0"/>
              </a:rPr>
              <a:t>Александерплац</a:t>
            </a:r>
            <a:r>
              <a:rPr lang="ru-RU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, Берлин, Германия. Год создания: 1969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Высота всей конструкции — 10 метров, а самих часов — вращающегося цилиндра, покрытого алюминиевыми пластинами и показывающего время в важнейших городах мира, — 2 метра 70 см.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DBEC6A-D5F7-494F-B4FF-ED89E4492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665" y="2215443"/>
            <a:ext cx="6552670" cy="436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1709"/>
      </p:ext>
    </p:extLst>
  </p:cSld>
  <p:clrMapOvr>
    <a:masterClrMapping/>
  </p:clrMapOvr>
  <p:transition spd="slow" advClick="0" advTm="1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929789-E9DB-4BC1-8659-A07F75B4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41960"/>
            <a:ext cx="3391746" cy="105452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АСТРОНОМИЧЕСКИЕ ЧАСЫ «ОРЛОЙ»</a:t>
            </a:r>
            <a:br>
              <a:rPr lang="ru-RU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</a:br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”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8823AA6-F192-4E0E-8793-DCAF251126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60960"/>
            <a:ext cx="3854528" cy="6186606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D646803-23AF-4FCB-9DE2-C8C17AD2E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844041"/>
            <a:ext cx="3854528" cy="351747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Староместская</a:t>
            </a:r>
            <a:r>
              <a:rPr lang="ru-RU" sz="1800" dirty="0">
                <a:solidFill>
                  <a:schemeClr val="tx1"/>
                </a:solidFill>
                <a:latin typeface="Comic Sans MS" panose="030F0702030302020204" pitchFamily="66" charset="0"/>
              </a:rPr>
              <a:t> ратуша, Прага, Чехия. Год создания: 1410.Размеры: Диаметр каждого из двух циферблатов около 2,5 метра. Факт: В переводе с чешского “</a:t>
            </a:r>
            <a:r>
              <a:rPr lang="ru-RU" sz="1800" dirty="0" err="1">
                <a:solidFill>
                  <a:schemeClr val="tx1"/>
                </a:solidFill>
                <a:latin typeface="Comic Sans MS" panose="030F0702030302020204" pitchFamily="66" charset="0"/>
              </a:rPr>
              <a:t>orloj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— башенные часы. В начале XV века на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Староместской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 площади шла бойкая торговля, и городское начальство решило поместить часы на ратуше, чтобы горожане не опаздывали к мессе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8121375"/>
      </p:ext>
    </p:extLst>
  </p:cSld>
  <p:clrMapOvr>
    <a:masterClrMapping/>
  </p:clrMapOvr>
  <p:transition spd="slow" advClick="0" advTm="1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86BB9-BF8C-4FCE-86A0-F4E46EB80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133" y="228601"/>
            <a:ext cx="10770129" cy="1701799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Биг-Бен.</a:t>
            </a:r>
            <a:br>
              <a:rPr lang="ru-RU" sz="180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ru-RU" sz="2200" dirty="0">
                <a:solidFill>
                  <a:schemeClr val="tx2"/>
                </a:solidFill>
                <a:latin typeface="Comic Sans MS" panose="030F0702030302020204" pitchFamily="66" charset="0"/>
              </a:rPr>
              <a:t>Когда говорится о символах Англии, сразу же представляется знаменитая достопримечательность Лондона — башня Биг-Бен. Многие думают, что так называется башня с часами в Лондоне, но на самом деле так именуется 13-тонный колокол, что находится внутри нее, за циферблатом. Официальное название Биг-Бена было «Часовая башня Вестминстерского дворца», а часы на ней были запущены в работу 31 мая 1859г.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016C6-DCD8-4852-8AA5-A5313AAE6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084" y="2229034"/>
            <a:ext cx="6643688" cy="440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71356"/>
      </p:ext>
    </p:extLst>
  </p:cSld>
  <p:clrMapOvr>
    <a:masterClrMapping/>
  </p:clrMapOvr>
  <p:transition spd="slow" advClick="0" advTm="1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1" y="2599062"/>
            <a:ext cx="3742956" cy="41374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776" y="2534062"/>
            <a:ext cx="3779264" cy="41374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6439" y="154237"/>
            <a:ext cx="1058476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ЧАСЫ ТЕАТРА КУКОЛ</a:t>
            </a:r>
          </a:p>
          <a:p>
            <a:r>
              <a:rPr lang="ru-RU" dirty="0">
                <a:latin typeface="Comic Sans MS" panose="030F0702030302020204" pitchFamily="66" charset="0"/>
              </a:rPr>
              <a:t>Фасад Театра кукол имени Образцова, Москва, Россия.</a:t>
            </a:r>
          </a:p>
          <a:p>
            <a:r>
              <a:rPr lang="ru-RU" dirty="0">
                <a:latin typeface="Comic Sans MS" panose="030F0702030302020204" pitchFamily="66" charset="0"/>
              </a:rPr>
              <a:t>Год создания: 1970.</a:t>
            </a:r>
          </a:p>
          <a:p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Факт:</a:t>
            </a:r>
            <a:r>
              <a:rPr lang="ru-RU" dirty="0">
                <a:latin typeface="Comic Sans MS" panose="030F0702030302020204" pitchFamily="66" charset="0"/>
              </a:rPr>
              <a:t> Каждый час на фасаде театра кукарекает петух и звучит мелодия “Во саду ли, в огороде”, а из одного из двенадцати окошек выглядывает сказочный зверь (ослик, кот, сова и т.д.).</a:t>
            </a:r>
          </a:p>
          <a:p>
            <a:r>
              <a:rPr lang="ru-RU" dirty="0">
                <a:latin typeface="Comic Sans MS" panose="030F0702030302020204" pitchFamily="66" charset="0"/>
              </a:rPr>
              <a:t>Вместе все животные появляются только два раза в сутки — в 12 дня и в полночь. </a:t>
            </a:r>
          </a:p>
        </p:txBody>
      </p:sp>
    </p:spTree>
    <p:extLst>
      <p:ext uri="{BB962C8B-B14F-4D97-AF65-F5344CB8AC3E}">
        <p14:creationId xmlns:p14="http://schemas.microsoft.com/office/powerpoint/2010/main" val="3813859360"/>
      </p:ext>
    </p:extLst>
  </p:cSld>
  <p:clrMapOvr>
    <a:masterClrMapping/>
  </p:clrMapOvr>
  <p:transition spd="slow" advClick="0" advTm="1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01649" y="649995"/>
            <a:ext cx="5255046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25" y="2710150"/>
            <a:ext cx="4362680" cy="3448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651" y="2710151"/>
            <a:ext cx="4577142" cy="34482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9489" y="286439"/>
            <a:ext cx="110258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ЦВЕТОЧНЫЕ ЧАСЫ</a:t>
            </a:r>
          </a:p>
          <a:p>
            <a:r>
              <a:rPr lang="ru-RU" dirty="0">
                <a:latin typeface="Comic Sans MS" panose="030F0702030302020204" pitchFamily="66" charset="0"/>
              </a:rPr>
              <a:t>Поклонная гора, Москва, Россия. Год создания: 2001.</a:t>
            </a:r>
          </a:p>
          <a:p>
            <a:r>
              <a:rPr lang="ru-RU" dirty="0">
                <a:latin typeface="Comic Sans MS" panose="030F0702030302020204" pitchFamily="66" charset="0"/>
              </a:rPr>
              <a:t>Для создания часов требуется почти 8 тысяч цветов.</a:t>
            </a:r>
          </a:p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Факт:</a:t>
            </a:r>
            <a:r>
              <a:rPr lang="ru-RU" dirty="0">
                <a:latin typeface="Comic Sans MS" panose="030F0702030302020204" pitchFamily="66" charset="0"/>
              </a:rPr>
              <a:t> Ходовой механизм часов полностью скрыт под землей, на поверхность выведена только ось, на которой укреплены стрелки. Чтобы по часам можно было ориентироваться, ночью их специально подсвечивают со всех сторон.</a:t>
            </a:r>
          </a:p>
        </p:txBody>
      </p:sp>
    </p:spTree>
    <p:extLst>
      <p:ext uri="{BB962C8B-B14F-4D97-AF65-F5344CB8AC3E}">
        <p14:creationId xmlns:p14="http://schemas.microsoft.com/office/powerpoint/2010/main" val="2744936053"/>
      </p:ext>
    </p:extLst>
  </p:cSld>
  <p:clrMapOvr>
    <a:masterClrMapping/>
  </p:clrMapOvr>
  <p:transition spd="slow" advClick="0" advTm="1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64366" y="12195672"/>
            <a:ext cx="969486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dirty="0"/>
              <a:t> </a:t>
            </a:r>
            <a:endParaRPr lang="ru-RU" sz="3200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09841" y="500382"/>
            <a:ext cx="6096000" cy="3427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11" y="2664820"/>
            <a:ext cx="4167023" cy="319074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4405" y="231354"/>
            <a:ext cx="115719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Часы с «Живым» человеком внутри.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Аэропорт Амстердама Схипхол.2016 год. Под самым потолком, висят необычные часы, внутри которых сидит человек и без устали рисует и стирает стрелки. Но как же он оказался запертым в часовом механизме?</a:t>
            </a:r>
          </a:p>
          <a:p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Факт: </a:t>
            </a:r>
            <a:r>
              <a:rPr lang="ru-RU" sz="2000" dirty="0">
                <a:latin typeface="Comic Sans MS" panose="030F0702030302020204" pitchFamily="66" charset="0"/>
              </a:rPr>
              <a:t>На самом деле это всего лишь цикличный видеоролик, который транслируется по кругу. Посетители аэропорта в ожидании своего рейса с интересом наблюдают за странным художником, рисующим стрелки.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842" y="2515438"/>
            <a:ext cx="5008800" cy="334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58230"/>
      </p:ext>
    </p:extLst>
  </p:cSld>
  <p:clrMapOvr>
    <a:masterClrMapping/>
  </p:clrMapOvr>
  <p:transition spd="slow" advClick="0" advTm="1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8502" y="317454"/>
            <a:ext cx="8365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7287"/>
            <a:ext cx="11531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Часы-водопад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В японском городе Осака есть часы-водопад, на которые можно смотреть бесконечно. Водопад напоминает огромные цифровые часы, но вместо жидких кристаллов здесь используется вода, капли которой падают вниз с особой точностью.</a:t>
            </a:r>
          </a:p>
          <a:p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Факт: </a:t>
            </a:r>
            <a:r>
              <a:rPr lang="ru-RU" sz="2000" dirty="0">
                <a:latin typeface="Comic Sans MS" panose="030F0702030302020204" pitchFamily="66" charset="0"/>
              </a:rPr>
              <a:t>Информация о времени чередуется с текущей датой, полезными надписями и красивыми узорами.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989" y="2348779"/>
            <a:ext cx="7069157" cy="421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248833"/>
      </p:ext>
    </p:extLst>
  </p:cSld>
  <p:clrMapOvr>
    <a:masterClrMapping/>
  </p:clrMapOvr>
  <p:transition spd="slow" advClick="0" advTm="1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1693" y="1432192"/>
            <a:ext cx="7447402" cy="40011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72877" y="672029"/>
            <a:ext cx="4175393" cy="538924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КРЕМЛЕВСКИЕ КУРАНТЫ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Спасская башня Кремля, Москва, Россия.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Год создания: 1851 Кремлевские куранты в Москве </a:t>
            </a:r>
          </a:p>
          <a:p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Факт: </a:t>
            </a:r>
            <a:r>
              <a:rPr lang="ru-RU" sz="2000" dirty="0">
                <a:latin typeface="Comic Sans MS" panose="030F0702030302020204" pitchFamily="66" charset="0"/>
              </a:rPr>
              <a:t>Эти часы горели, останавливались и страдали от боевых снарядов. С веками менялись их внешний вид, механизм и мелодия. Неизменным оставалось только место «прописки», которое знают практически во всем мире: Москва, Красная площадь, Спасская башня.</a:t>
            </a:r>
            <a:br>
              <a:rPr lang="ru-RU" sz="2000" dirty="0">
                <a:latin typeface="Comic Sans MS" panose="030F0702030302020204" pitchFamily="66" charset="0"/>
              </a:rPr>
            </a:br>
            <a:br>
              <a:rPr lang="ru-RU" sz="2000" dirty="0"/>
            </a:b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247" y="256223"/>
            <a:ext cx="3923600" cy="61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631427"/>
      </p:ext>
    </p:extLst>
  </p:cSld>
  <p:clrMapOvr>
    <a:masterClrMapping/>
  </p:clrMapOvr>
  <p:transition spd="slow" advClick="0" advTm="1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69056" y="705080"/>
            <a:ext cx="7326216" cy="5847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 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7793" y="297456"/>
            <a:ext cx="110307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Античасы</a:t>
            </a:r>
            <a:r>
              <a:rPr lang="ru-RU" sz="2000" b="1" dirty="0">
                <a:latin typeface="Comic Sans MS" panose="030F0702030302020204" pitchFamily="66" charset="0"/>
              </a:rPr>
              <a:t> Боливия, здание Национального конгресса. 2014 год</a:t>
            </a:r>
          </a:p>
          <a:p>
            <a:r>
              <a:rPr lang="ru-RU" sz="2000" b="1" dirty="0">
                <a:latin typeface="Comic Sans MS" panose="030F0702030302020204" pitchFamily="66" charset="0"/>
              </a:rPr>
              <a:t>Это часы, которые ходят в обратную сторону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Цифры на их циферблатах расположены в зеркальном отображении по сравнению с обычными часами. </a:t>
            </a:r>
          </a:p>
          <a:p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Факт: </a:t>
            </a:r>
            <a:r>
              <a:rPr lang="ru-RU" sz="2000" dirty="0">
                <a:latin typeface="Comic Sans MS" panose="030F0702030302020204" pitchFamily="66" charset="0"/>
              </a:rPr>
              <a:t>Античасы напоминают жителям города об их истории и происхождении, ведь в Южном полушарии тень на солнечных часах всегда двигалась против часовой стрелки.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744" y="2242828"/>
            <a:ext cx="6678190" cy="444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07350"/>
      </p:ext>
    </p:extLst>
  </p:cSld>
  <p:clrMapOvr>
    <a:masterClrMapping/>
  </p:clrMapOvr>
  <p:transition spd="slow" advClick="0" advTm="1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2366" y="319489"/>
            <a:ext cx="10466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715" y="1736696"/>
            <a:ext cx="6521986" cy="45875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0843" y="319489"/>
            <a:ext cx="10591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Колесо времени </a:t>
            </a:r>
            <a:r>
              <a:rPr lang="ru-RU" sz="2000" dirty="0">
                <a:latin typeface="Comic Sans MS" panose="030F0702030302020204" pitchFamily="66" charset="0"/>
              </a:rPr>
              <a:t> Будапешт.</a:t>
            </a:r>
          </a:p>
          <a:p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Факт:</a:t>
            </a:r>
            <a:r>
              <a:rPr lang="ru-RU" sz="2000" dirty="0">
                <a:latin typeface="Comic Sans MS" panose="030F0702030302020204" pitchFamily="66" charset="0"/>
              </a:rPr>
              <a:t> Эти песочные часы установлены недалеко от площади Свободы. Ежегодно 31 декабря под восторженные крики горожан и туристов стеклянные колбы меняются местами, чтобы начать новый отсчет времени.</a:t>
            </a:r>
            <a:br>
              <a:rPr lang="ru-RU" sz="2000" dirty="0">
                <a:latin typeface="Comic Sans MS" panose="030F0702030302020204" pitchFamily="66" charset="0"/>
              </a:rPr>
            </a:br>
            <a:br>
              <a:rPr lang="ru-RU" sz="2000" dirty="0">
                <a:latin typeface="Comic Sans MS" panose="030F0702030302020204" pitchFamily="66" charset="0"/>
              </a:rPr>
            </a:br>
            <a:endParaRPr lang="ru-RU" sz="200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608912"/>
      </p:ext>
    </p:extLst>
  </p:cSld>
  <p:clrMapOvr>
    <a:masterClrMapping/>
  </p:clrMapOvr>
  <p:transition spd="slow" advClick="0" advTm="1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0842" y="506776"/>
            <a:ext cx="107606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ЧАСЫ ТЫСЯЧЕЛЕТИЯ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Где: Дворец культуры и науки, Варшава, Польша.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Год создания: 2001.</a:t>
            </a:r>
          </a:p>
          <a:p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Факт: </a:t>
            </a:r>
            <a:r>
              <a:rPr lang="ru-RU" sz="2000" dirty="0">
                <a:latin typeface="Comic Sans MS" panose="030F0702030302020204" pitchFamily="66" charset="0"/>
              </a:rPr>
              <a:t>Варшавские Часы тысячелетия занесены в Книгу рекордов Гиннесса как самые высокие башенные часы в мире. Они расположены на 42-м этаже дворца, то есть на высоте 165 метров.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157" y="2445768"/>
            <a:ext cx="6841474" cy="412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97912"/>
      </p:ext>
    </p:extLst>
  </p:cSld>
  <p:clrMapOvr>
    <a:masterClrMapping/>
  </p:clrMapOvr>
  <p:transition spd="slow" advClick="0" advTm="1000">
    <p:push dir="u"/>
  </p:transition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366</TotalTime>
  <Words>749</Words>
  <Application>Microsoft Office PowerPoint</Application>
  <PresentationFormat>Широкоэкранный</PresentationFormat>
  <Paragraphs>39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Comic Sans MS</vt:lpstr>
      <vt:lpstr>Times New Roman</vt:lpstr>
      <vt:lpstr>Trebuchet MS</vt:lpstr>
      <vt:lpstr>Wingdings 3</vt:lpstr>
      <vt:lpstr>Грань</vt:lpstr>
      <vt:lpstr> Альбом «Самые необычные часы мира» группы №4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ЧАСЫ «ВСЕМИРНОЕ ВРЕМЯ»  Александерплац, Берлин, Германия. Год создания: 1969. Высота всей конструкции — 10 метров, а самих часов — вращающегося цилиндра, покрытого алюминиевыми пластинами и показывающего время в важнейших городах мира, — 2 метра 70 см.</vt:lpstr>
      <vt:lpstr>АСТРОНОМИЧЕСКИЕ ЧАСЫ «ОРЛОЙ» ”</vt:lpstr>
      <vt:lpstr>Биг-Бен. Когда говорится о символах Англии, сразу же представляется знаменитая достопримечательность Лондона — башня Биг-Бен. Многие думают, что так называется башня с часами в Лондоне, но на самом деле так именуется 13-тонный колокол, что находится внутри нее, за циферблатом. Официальное название Биг-Бена было «Часовая башня Вестминстерского дворца», а часы на ней были запущены в работу 31 мая 1859г.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Игорь Варава</cp:lastModifiedBy>
  <cp:revision>42</cp:revision>
  <dcterms:created xsi:type="dcterms:W3CDTF">2020-03-02T20:10:09Z</dcterms:created>
  <dcterms:modified xsi:type="dcterms:W3CDTF">2022-05-22T08:36:48Z</dcterms:modified>
</cp:coreProperties>
</file>