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79" autoAdjust="0"/>
    <p:restoredTop sz="94660"/>
  </p:normalViewPr>
  <p:slideViewPr>
    <p:cSldViewPr snapToGrid="0">
      <p:cViewPr varScale="1">
        <p:scale>
          <a:sx n="81" d="100"/>
          <a:sy n="81" d="100"/>
        </p:scale>
        <p:origin x="7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D08EE-13EA-4821-8A7F-0B6394064E0B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CA7E3-1AB2-4EDC-A1B7-25F2708C7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713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CA7E3-1AB2-4EDC-A1B7-25F2708C77B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521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Природа – наше богатство. Берегите ее!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CA7E3-1AB2-4EDC-A1B7-25F2708C77B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95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87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038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578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404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14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441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46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591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663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780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72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16A77-385B-4F02-857F-19513DA1CC29}" type="datetimeFigureOut">
              <a:rPr lang="ru-RU" smtClean="0"/>
              <a:t>02.01.2024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F6C7C-E605-4919-B0AB-CFFCFB010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100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97039" y="3244334"/>
            <a:ext cx="10084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чтецов «За природу в ответе взрослые и дети».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74961" y="365125"/>
            <a:ext cx="82978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общеразвивающего вида с приоритетным осуществлением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личностного направления развития воспитанников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19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Ивушка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города Буденновска Буденновского района»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51176" y="2388358"/>
            <a:ext cx="450262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Воспитатель: Семикина Н. В.</a:t>
            </a:r>
          </a:p>
        </p:txBody>
      </p:sp>
    </p:spTree>
    <p:extLst>
      <p:ext uri="{BB962C8B-B14F-4D97-AF65-F5344CB8AC3E}">
        <p14:creationId xmlns:p14="http://schemas.microsoft.com/office/powerpoint/2010/main" val="1567877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5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6387" b="100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61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b="5782"/>
          <a:stretch/>
        </p:blipFill>
        <p:spPr>
          <a:xfrm>
            <a:off x="-2" y="0"/>
            <a:ext cx="12192001" cy="687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136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" b="14454"/>
          <a:stretch/>
        </p:blipFill>
        <p:spPr>
          <a:xfrm>
            <a:off x="0" y="0"/>
            <a:ext cx="12192000" cy="682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68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202" b="2943"/>
          <a:stretch/>
        </p:blipFill>
        <p:spPr>
          <a:xfrm>
            <a:off x="0" y="0"/>
            <a:ext cx="12192000" cy="69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579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7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92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7785" y="896919"/>
            <a:ext cx="89189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– наше богатство. Берегите ее!</a:t>
            </a:r>
          </a:p>
        </p:txBody>
      </p:sp>
    </p:spTree>
    <p:extLst>
      <p:ext uri="{BB962C8B-B14F-4D97-AF65-F5344CB8AC3E}">
        <p14:creationId xmlns:p14="http://schemas.microsoft.com/office/powerpoint/2010/main" val="4032532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3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36" t="6841" r="-336" b="-175"/>
          <a:stretch/>
        </p:blipFill>
        <p:spPr>
          <a:xfrm>
            <a:off x="-1" y="-1"/>
            <a:ext cx="12310282" cy="687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03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0679" b="7768"/>
          <a:stretch/>
        </p:blipFill>
        <p:spPr>
          <a:xfrm>
            <a:off x="0" y="0"/>
            <a:ext cx="121966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72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5519"/>
          <a:stretch/>
        </p:blipFill>
        <p:spPr>
          <a:xfrm>
            <a:off x="0" y="-38380"/>
            <a:ext cx="12192000" cy="689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02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8909" t="11741" r="5472" b="-1393"/>
          <a:stretch/>
        </p:blipFill>
        <p:spPr>
          <a:xfrm>
            <a:off x="3507475" y="0"/>
            <a:ext cx="4653886" cy="70013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6392" y="0"/>
            <a:ext cx="4035608" cy="2702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6392" y="2702257"/>
            <a:ext cx="4035608" cy="41557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4752" t="-3179" r="-163" b="3179"/>
          <a:stretch/>
        </p:blipFill>
        <p:spPr>
          <a:xfrm>
            <a:off x="0" y="-95534"/>
            <a:ext cx="3507475" cy="30162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1372" y="2920736"/>
            <a:ext cx="3493623" cy="19651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1372" y="4838132"/>
            <a:ext cx="3526581" cy="201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169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811" t="2786" r="6517" b="34328"/>
          <a:stretch/>
        </p:blipFill>
        <p:spPr>
          <a:xfrm>
            <a:off x="0" y="0"/>
            <a:ext cx="12221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11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579" b="-1526"/>
          <a:stretch/>
        </p:blipFill>
        <p:spPr>
          <a:xfrm>
            <a:off x="0" y="1"/>
            <a:ext cx="12192000" cy="696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65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417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65</Words>
  <Application>Microsoft Office PowerPoint</Application>
  <PresentationFormat>Широкоэкранный</PresentationFormat>
  <Paragraphs>22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Наталья</cp:lastModifiedBy>
  <cp:revision>12</cp:revision>
  <dcterms:created xsi:type="dcterms:W3CDTF">2022-04-17T10:48:16Z</dcterms:created>
  <dcterms:modified xsi:type="dcterms:W3CDTF">2024-01-02T08:51:10Z</dcterms:modified>
</cp:coreProperties>
</file>