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81" r:id="rId13"/>
    <p:sldId id="269" r:id="rId14"/>
    <p:sldId id="270" r:id="rId15"/>
    <p:sldId id="271" r:id="rId16"/>
    <p:sldId id="282" r:id="rId17"/>
    <p:sldId id="272" r:id="rId18"/>
    <p:sldId id="273" r:id="rId19"/>
    <p:sldId id="283" r:id="rId20"/>
    <p:sldId id="274" r:id="rId21"/>
    <p:sldId id="275" r:id="rId22"/>
    <p:sldId id="276" r:id="rId23"/>
    <p:sldId id="277" r:id="rId24"/>
    <p:sldId id="279" r:id="rId25"/>
    <p:sldId id="278" r:id="rId26"/>
    <p:sldId id="284" r:id="rId27"/>
    <p:sldId id="280" r:id="rId28"/>
    <p:sldId id="260" r:id="rId29"/>
    <p:sldId id="257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 varScale="1">
        <p:scale>
          <a:sx n="65" d="100"/>
          <a:sy n="65" d="100"/>
        </p:scale>
        <p:origin x="145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ABBB6-5BDB-4988-B2C9-ECFDFEB5D186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10EE325-A82E-4A8C-9A64-C1E8985B8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ABBB6-5BDB-4988-B2C9-ECFDFEB5D186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E325-A82E-4A8C-9A64-C1E8985B8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ABBB6-5BDB-4988-B2C9-ECFDFEB5D186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E325-A82E-4A8C-9A64-C1E8985B8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ABBB6-5BDB-4988-B2C9-ECFDFEB5D186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10EE325-A82E-4A8C-9A64-C1E8985B8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ABBB6-5BDB-4988-B2C9-ECFDFEB5D186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E325-A82E-4A8C-9A64-C1E8985B87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ABBB6-5BDB-4988-B2C9-ECFDFEB5D186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E325-A82E-4A8C-9A64-C1E8985B8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ABBB6-5BDB-4988-B2C9-ECFDFEB5D186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10EE325-A82E-4A8C-9A64-C1E8985B87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advClick="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ABBB6-5BDB-4988-B2C9-ECFDFEB5D186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E325-A82E-4A8C-9A64-C1E8985B8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ABBB6-5BDB-4988-B2C9-ECFDFEB5D186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E325-A82E-4A8C-9A64-C1E8985B8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ABBB6-5BDB-4988-B2C9-ECFDFEB5D186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E325-A82E-4A8C-9A64-C1E8985B8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ABBB6-5BDB-4988-B2C9-ECFDFEB5D186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E325-A82E-4A8C-9A64-C1E8985B87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  <p:transition advClick="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82ABBB6-5BDB-4988-B2C9-ECFDFEB5D186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10EE325-A82E-4A8C-9A64-C1E8985B87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>
    <p:dissolv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multfilmi.at.ua/index/prostokvashino/0-23" TargetMode="External"/><Relationship Id="rId2" Type="http://schemas.openxmlformats.org/officeDocument/2006/relationships/hyperlink" Target="http://0lik.ru/templates/57448-ramka-dlja-foto-prostokvashino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bnovi.com/uploads/posts/2009-09/1252405428_4.jpe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0lik.ru/uploads/posts/2009-12/1260374640_0lik.ru_oblozhka-prostokvashino-s-ptichkojj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207977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286380" y="2285992"/>
            <a:ext cx="338201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Посылка </a:t>
            </a:r>
          </a:p>
          <a:p>
            <a:pPr algn="ctr"/>
            <a:r>
              <a:rPr lang="ru-RU" sz="36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для </a:t>
            </a:r>
          </a:p>
          <a:p>
            <a:pPr algn="ctr"/>
            <a:r>
              <a:rPr lang="ru-RU" sz="36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Шарика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441864" y="5226784"/>
            <a:ext cx="3650488" cy="1631216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Автор презентации:</a:t>
            </a:r>
          </a:p>
          <a:p>
            <a:pPr algn="ctr"/>
            <a:r>
              <a:rPr lang="ru-RU" sz="20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Ю.Н.Теленина</a:t>
            </a: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</a:p>
          <a:p>
            <a:pPr algn="ctr"/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учитель начальных классов</a:t>
            </a:r>
          </a:p>
          <a:p>
            <a:pPr algn="ctr"/>
            <a:r>
              <a:rPr lang="ru-RU" sz="20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МБОУ </a:t>
            </a: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школа</a:t>
            </a:r>
            <a:r>
              <a:rPr lang="ru-RU" sz="20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№ 7</a:t>
            </a:r>
          </a:p>
          <a:p>
            <a:pPr algn="ctr"/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г.Кулебаки Нижегородской обл</a:t>
            </a: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ultfilmi.at.ua/kanikuly.v.prostokvashino.0-13-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1428736"/>
            <a:ext cx="2643206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8+6</a:t>
            </a:r>
          </a:p>
        </p:txBody>
      </p:sp>
      <p:sp>
        <p:nvSpPr>
          <p:cNvPr id="4" name="Прямоугольник 3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6783404" y="5857892"/>
            <a:ext cx="84446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18</a:t>
            </a:r>
          </a:p>
        </p:txBody>
      </p:sp>
      <p:sp>
        <p:nvSpPr>
          <p:cNvPr id="5" name="Прямоугольник 4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1209317" y="5857892"/>
            <a:ext cx="84830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12</a:t>
            </a:r>
          </a:p>
        </p:txBody>
      </p:sp>
      <p:sp>
        <p:nvSpPr>
          <p:cNvPr id="6" name="Прямоугольник 5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2140479" y="5857892"/>
            <a:ext cx="84337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13</a:t>
            </a:r>
          </a:p>
        </p:txBody>
      </p:sp>
      <p:sp>
        <p:nvSpPr>
          <p:cNvPr id="7" name="Прямоугольник 6">
            <a:hlinkClick r:id="" action="ppaction://hlinkshowjump?jump=nextslide">
              <a:snd r:embed="rId4" name="а, верно.WAV"/>
            </a:hlinkClick>
          </p:cNvPr>
          <p:cNvSpPr/>
          <p:nvPr/>
        </p:nvSpPr>
        <p:spPr>
          <a:xfrm>
            <a:off x="3075810" y="5857892"/>
            <a:ext cx="83009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14</a:t>
            </a:r>
          </a:p>
        </p:txBody>
      </p:sp>
      <p:sp>
        <p:nvSpPr>
          <p:cNvPr id="8" name="Прямоугольник 7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3999406" y="5857892"/>
            <a:ext cx="840295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15</a:t>
            </a:r>
          </a:p>
        </p:txBody>
      </p:sp>
      <p:sp>
        <p:nvSpPr>
          <p:cNvPr id="9" name="Прямоугольник 8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4933742" y="5857892"/>
            <a:ext cx="829010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16</a:t>
            </a:r>
          </a:p>
        </p:txBody>
      </p:sp>
      <p:sp>
        <p:nvSpPr>
          <p:cNvPr id="10" name="Прямоугольник 9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5872215" y="5857892"/>
            <a:ext cx="809453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17</a:t>
            </a:r>
          </a:p>
        </p:txBody>
      </p:sp>
      <p:sp>
        <p:nvSpPr>
          <p:cNvPr id="11" name="Прямоугольник 10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285720" y="5857892"/>
            <a:ext cx="838114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11</a:t>
            </a:r>
          </a:p>
        </p:txBody>
      </p:sp>
    </p:spTree>
  </p:cSld>
  <p:clrMapOvr>
    <a:masterClrMapping/>
  </p:clrMapOvr>
  <p:transition advClick="0"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ultfilmi.at.ua/kanikuly.v.prostokvashino.0-13-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1428736"/>
            <a:ext cx="2643206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9</a:t>
            </a:r>
            <a:r>
              <a:rPr lang="ru-RU" sz="96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+9</a:t>
            </a:r>
          </a:p>
        </p:txBody>
      </p:sp>
      <p:sp>
        <p:nvSpPr>
          <p:cNvPr id="4" name="Прямоугольник 3">
            <a:hlinkClick r:id="" action="ppaction://hlinkshowjump?jump=nextslide">
              <a:snd r:embed="rId3" name="а, верно.WAV"/>
            </a:hlinkClick>
          </p:cNvPr>
          <p:cNvSpPr/>
          <p:nvPr/>
        </p:nvSpPr>
        <p:spPr>
          <a:xfrm>
            <a:off x="6783404" y="5857892"/>
            <a:ext cx="84446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18</a:t>
            </a:r>
          </a:p>
        </p:txBody>
      </p:sp>
      <p:sp>
        <p:nvSpPr>
          <p:cNvPr id="5" name="Прямоугольник 4">
            <a:hlinkClick r:id="" action="ppaction://noaction">
              <a:snd r:embed="rId4" name="dog.wav"/>
            </a:hlinkClick>
          </p:cNvPr>
          <p:cNvSpPr/>
          <p:nvPr/>
        </p:nvSpPr>
        <p:spPr>
          <a:xfrm>
            <a:off x="1209317" y="5857892"/>
            <a:ext cx="84830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12</a:t>
            </a:r>
          </a:p>
        </p:txBody>
      </p:sp>
      <p:sp>
        <p:nvSpPr>
          <p:cNvPr id="6" name="Прямоугольник 5">
            <a:hlinkClick r:id="" action="ppaction://noaction">
              <a:snd r:embed="rId4" name="dog.wav"/>
            </a:hlinkClick>
          </p:cNvPr>
          <p:cNvSpPr/>
          <p:nvPr/>
        </p:nvSpPr>
        <p:spPr>
          <a:xfrm>
            <a:off x="2140479" y="5857892"/>
            <a:ext cx="84337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13</a:t>
            </a:r>
          </a:p>
        </p:txBody>
      </p:sp>
      <p:sp>
        <p:nvSpPr>
          <p:cNvPr id="7" name="Прямоугольник 6">
            <a:hlinkClick r:id="" action="ppaction://noaction">
              <a:snd r:embed="rId4" name="dog.wav"/>
            </a:hlinkClick>
          </p:cNvPr>
          <p:cNvSpPr/>
          <p:nvPr/>
        </p:nvSpPr>
        <p:spPr>
          <a:xfrm>
            <a:off x="3075810" y="5857892"/>
            <a:ext cx="83009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14</a:t>
            </a:r>
          </a:p>
        </p:txBody>
      </p:sp>
      <p:sp>
        <p:nvSpPr>
          <p:cNvPr id="8" name="Прямоугольник 7">
            <a:hlinkClick r:id="" action="ppaction://noaction">
              <a:snd r:embed="rId4" name="dog.wav"/>
            </a:hlinkClick>
          </p:cNvPr>
          <p:cNvSpPr/>
          <p:nvPr/>
        </p:nvSpPr>
        <p:spPr>
          <a:xfrm>
            <a:off x="3999406" y="5857892"/>
            <a:ext cx="840295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15</a:t>
            </a:r>
          </a:p>
        </p:txBody>
      </p:sp>
      <p:sp>
        <p:nvSpPr>
          <p:cNvPr id="9" name="Прямоугольник 8">
            <a:hlinkClick r:id="" action="ppaction://noaction">
              <a:snd r:embed="rId4" name="dog.wav"/>
            </a:hlinkClick>
          </p:cNvPr>
          <p:cNvSpPr/>
          <p:nvPr/>
        </p:nvSpPr>
        <p:spPr>
          <a:xfrm>
            <a:off x="4933742" y="5857892"/>
            <a:ext cx="829010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16</a:t>
            </a:r>
          </a:p>
        </p:txBody>
      </p:sp>
      <p:sp>
        <p:nvSpPr>
          <p:cNvPr id="10" name="Прямоугольник 9">
            <a:hlinkClick r:id="" action="ppaction://noaction">
              <a:snd r:embed="rId4" name="dog.wav"/>
            </a:hlinkClick>
          </p:cNvPr>
          <p:cNvSpPr/>
          <p:nvPr/>
        </p:nvSpPr>
        <p:spPr>
          <a:xfrm>
            <a:off x="5872215" y="5857892"/>
            <a:ext cx="809453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17</a:t>
            </a:r>
          </a:p>
        </p:txBody>
      </p:sp>
      <p:sp>
        <p:nvSpPr>
          <p:cNvPr id="11" name="Прямоугольник 10">
            <a:hlinkClick r:id="" action="ppaction://noaction">
              <a:snd r:embed="rId4" name="dog.wav"/>
            </a:hlinkClick>
          </p:cNvPr>
          <p:cNvSpPr/>
          <p:nvPr/>
        </p:nvSpPr>
        <p:spPr>
          <a:xfrm>
            <a:off x="285720" y="5857892"/>
            <a:ext cx="838114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11</a:t>
            </a:r>
          </a:p>
        </p:txBody>
      </p:sp>
    </p:spTree>
  </p:cSld>
  <p:clrMapOvr>
    <a:masterClrMapping/>
  </p:clrMapOvr>
  <p:transition advClick="0"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ultfilmi.at.ua/kanikuly.v.prostokvashino.0-13-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1428736"/>
            <a:ext cx="2643206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8+7</a:t>
            </a:r>
          </a:p>
        </p:txBody>
      </p:sp>
      <p:sp>
        <p:nvSpPr>
          <p:cNvPr id="4" name="Прямоугольник 3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6783404" y="5857892"/>
            <a:ext cx="84446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18</a:t>
            </a:r>
          </a:p>
        </p:txBody>
      </p:sp>
      <p:sp>
        <p:nvSpPr>
          <p:cNvPr id="5" name="Прямоугольник 4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1209317" y="5857892"/>
            <a:ext cx="84830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12</a:t>
            </a:r>
          </a:p>
        </p:txBody>
      </p:sp>
      <p:sp>
        <p:nvSpPr>
          <p:cNvPr id="6" name="Прямоугольник 5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2140479" y="5857892"/>
            <a:ext cx="84337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13</a:t>
            </a:r>
          </a:p>
        </p:txBody>
      </p:sp>
      <p:sp>
        <p:nvSpPr>
          <p:cNvPr id="7" name="Прямоугольник 6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3075810" y="5857892"/>
            <a:ext cx="83009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14</a:t>
            </a:r>
          </a:p>
        </p:txBody>
      </p:sp>
      <p:sp>
        <p:nvSpPr>
          <p:cNvPr id="8" name="Прямоугольник 7">
            <a:hlinkClick r:id="" action="ppaction://hlinkshowjump?jump=nextslide">
              <a:snd r:embed="rId4" name="а, верно.WAV"/>
            </a:hlinkClick>
          </p:cNvPr>
          <p:cNvSpPr/>
          <p:nvPr/>
        </p:nvSpPr>
        <p:spPr>
          <a:xfrm>
            <a:off x="3999406" y="5857892"/>
            <a:ext cx="840295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15</a:t>
            </a:r>
          </a:p>
        </p:txBody>
      </p:sp>
      <p:sp>
        <p:nvSpPr>
          <p:cNvPr id="9" name="Прямоугольник 8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4933742" y="5857892"/>
            <a:ext cx="829010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16</a:t>
            </a:r>
          </a:p>
        </p:txBody>
      </p:sp>
      <p:sp>
        <p:nvSpPr>
          <p:cNvPr id="10" name="Прямоугольник 9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5872215" y="5857892"/>
            <a:ext cx="809453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17</a:t>
            </a:r>
          </a:p>
        </p:txBody>
      </p:sp>
      <p:sp>
        <p:nvSpPr>
          <p:cNvPr id="11" name="Прямоугольник 10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285720" y="5857892"/>
            <a:ext cx="838114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11</a:t>
            </a:r>
          </a:p>
        </p:txBody>
      </p:sp>
    </p:spTree>
  </p:cSld>
  <p:clrMapOvr>
    <a:masterClrMapping/>
  </p:clrMapOvr>
  <p:transition advClick="0"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ultfilmi.at.ua/kanikuly.v.prostokvashino.0-13-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1428736"/>
            <a:ext cx="2643206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9</a:t>
            </a:r>
            <a:r>
              <a:rPr lang="ru-RU" sz="96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+8</a:t>
            </a:r>
          </a:p>
        </p:txBody>
      </p:sp>
      <p:sp>
        <p:nvSpPr>
          <p:cNvPr id="4" name="Прямоугольник 3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6783404" y="5857892"/>
            <a:ext cx="84446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18</a:t>
            </a:r>
          </a:p>
        </p:txBody>
      </p:sp>
      <p:sp>
        <p:nvSpPr>
          <p:cNvPr id="5" name="Прямоугольник 4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1209317" y="5857892"/>
            <a:ext cx="84830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12</a:t>
            </a:r>
          </a:p>
        </p:txBody>
      </p:sp>
      <p:sp>
        <p:nvSpPr>
          <p:cNvPr id="6" name="Прямоугольник 5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2140479" y="5857892"/>
            <a:ext cx="84337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13</a:t>
            </a:r>
          </a:p>
        </p:txBody>
      </p:sp>
      <p:sp>
        <p:nvSpPr>
          <p:cNvPr id="7" name="Прямоугольник 6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3075810" y="5857892"/>
            <a:ext cx="83009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14</a:t>
            </a:r>
          </a:p>
        </p:txBody>
      </p:sp>
      <p:sp>
        <p:nvSpPr>
          <p:cNvPr id="8" name="Прямоугольник 7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3999406" y="5857892"/>
            <a:ext cx="840295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15</a:t>
            </a:r>
          </a:p>
        </p:txBody>
      </p:sp>
      <p:sp>
        <p:nvSpPr>
          <p:cNvPr id="9" name="Прямоугольник 8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4933742" y="5857892"/>
            <a:ext cx="829010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16</a:t>
            </a:r>
          </a:p>
        </p:txBody>
      </p:sp>
      <p:sp>
        <p:nvSpPr>
          <p:cNvPr id="10" name="Прямоугольник 9">
            <a:hlinkClick r:id="" action="ppaction://hlinkshowjump?jump=nextslide">
              <a:snd r:embed="rId4" name="а, верно.WAV"/>
            </a:hlinkClick>
          </p:cNvPr>
          <p:cNvSpPr/>
          <p:nvPr/>
        </p:nvSpPr>
        <p:spPr>
          <a:xfrm>
            <a:off x="5872215" y="5857892"/>
            <a:ext cx="809453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17</a:t>
            </a:r>
          </a:p>
        </p:txBody>
      </p:sp>
      <p:sp>
        <p:nvSpPr>
          <p:cNvPr id="11" name="Прямоугольник 10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285720" y="5857892"/>
            <a:ext cx="838114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11</a:t>
            </a:r>
          </a:p>
        </p:txBody>
      </p:sp>
    </p:spTree>
  </p:cSld>
  <p:clrMapOvr>
    <a:masterClrMapping/>
  </p:clrMapOvr>
  <p:transition advClick="0"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ultfilmi.at.ua/kanikuly.v.prostokvashino.0-13-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1428736"/>
            <a:ext cx="2643206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6</a:t>
            </a:r>
            <a:r>
              <a:rPr lang="ru-RU" sz="96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+5</a:t>
            </a:r>
          </a:p>
        </p:txBody>
      </p:sp>
      <p:sp>
        <p:nvSpPr>
          <p:cNvPr id="4" name="Прямоугольник 3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6783404" y="5857892"/>
            <a:ext cx="84446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18</a:t>
            </a:r>
          </a:p>
        </p:txBody>
      </p:sp>
      <p:sp>
        <p:nvSpPr>
          <p:cNvPr id="5" name="Прямоугольник 4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1209317" y="5857892"/>
            <a:ext cx="84830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12</a:t>
            </a:r>
          </a:p>
        </p:txBody>
      </p:sp>
      <p:sp>
        <p:nvSpPr>
          <p:cNvPr id="6" name="Прямоугольник 5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2140479" y="5857892"/>
            <a:ext cx="84337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13</a:t>
            </a:r>
          </a:p>
        </p:txBody>
      </p:sp>
      <p:sp>
        <p:nvSpPr>
          <p:cNvPr id="7" name="Прямоугольник 6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3075810" y="5857892"/>
            <a:ext cx="83009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14</a:t>
            </a:r>
          </a:p>
        </p:txBody>
      </p:sp>
      <p:sp>
        <p:nvSpPr>
          <p:cNvPr id="8" name="Прямоугольник 7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3999406" y="5857892"/>
            <a:ext cx="840295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15</a:t>
            </a:r>
          </a:p>
        </p:txBody>
      </p:sp>
      <p:sp>
        <p:nvSpPr>
          <p:cNvPr id="9" name="Прямоугольник 8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4933742" y="5857892"/>
            <a:ext cx="829010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16</a:t>
            </a:r>
          </a:p>
        </p:txBody>
      </p:sp>
      <p:sp>
        <p:nvSpPr>
          <p:cNvPr id="10" name="Прямоугольник 9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5872215" y="5857892"/>
            <a:ext cx="809453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17</a:t>
            </a:r>
          </a:p>
        </p:txBody>
      </p:sp>
      <p:sp>
        <p:nvSpPr>
          <p:cNvPr id="11" name="Прямоугольник 10">
            <a:hlinkClick r:id="" action="ppaction://hlinkshowjump?jump=nextslide">
              <a:snd r:embed="rId4" name="а, верно.WAV"/>
            </a:hlinkClick>
          </p:cNvPr>
          <p:cNvSpPr/>
          <p:nvPr/>
        </p:nvSpPr>
        <p:spPr>
          <a:xfrm>
            <a:off x="285720" y="5857892"/>
            <a:ext cx="838114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11</a:t>
            </a:r>
          </a:p>
        </p:txBody>
      </p:sp>
    </p:spTree>
  </p:cSld>
  <p:clrMapOvr>
    <a:masterClrMapping/>
  </p:clrMapOvr>
  <p:transition advClick="0"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ultfilmi.at.ua/kanikuly.v.prostokvashino.0-13-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1428736"/>
            <a:ext cx="2643206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8+3</a:t>
            </a:r>
          </a:p>
        </p:txBody>
      </p:sp>
      <p:sp>
        <p:nvSpPr>
          <p:cNvPr id="4" name="Прямоугольник 3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6783404" y="5857892"/>
            <a:ext cx="84446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18</a:t>
            </a:r>
          </a:p>
        </p:txBody>
      </p:sp>
      <p:sp>
        <p:nvSpPr>
          <p:cNvPr id="5" name="Прямоугольник 4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1209317" y="5857892"/>
            <a:ext cx="84830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12</a:t>
            </a:r>
          </a:p>
        </p:txBody>
      </p:sp>
      <p:sp>
        <p:nvSpPr>
          <p:cNvPr id="6" name="Прямоугольник 5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2140479" y="5857892"/>
            <a:ext cx="84337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13</a:t>
            </a:r>
          </a:p>
        </p:txBody>
      </p:sp>
      <p:sp>
        <p:nvSpPr>
          <p:cNvPr id="7" name="Прямоугольник 6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3075810" y="5857892"/>
            <a:ext cx="83009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14</a:t>
            </a:r>
          </a:p>
        </p:txBody>
      </p:sp>
      <p:sp>
        <p:nvSpPr>
          <p:cNvPr id="8" name="Прямоугольник 7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3999406" y="5857892"/>
            <a:ext cx="840295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15</a:t>
            </a:r>
          </a:p>
        </p:txBody>
      </p:sp>
      <p:sp>
        <p:nvSpPr>
          <p:cNvPr id="9" name="Прямоугольник 8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4933742" y="5857892"/>
            <a:ext cx="829010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16</a:t>
            </a:r>
          </a:p>
        </p:txBody>
      </p:sp>
      <p:sp>
        <p:nvSpPr>
          <p:cNvPr id="10" name="Прямоугольник 9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5872215" y="5857892"/>
            <a:ext cx="809453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17</a:t>
            </a:r>
          </a:p>
        </p:txBody>
      </p:sp>
      <p:sp>
        <p:nvSpPr>
          <p:cNvPr id="11" name="Прямоугольник 10">
            <a:hlinkClick r:id="" action="ppaction://hlinkshowjump?jump=nextslide">
              <a:snd r:embed="rId4" name="а, верно.WAV"/>
            </a:hlinkClick>
          </p:cNvPr>
          <p:cNvSpPr/>
          <p:nvPr/>
        </p:nvSpPr>
        <p:spPr>
          <a:xfrm>
            <a:off x="285720" y="5857892"/>
            <a:ext cx="838114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11</a:t>
            </a:r>
          </a:p>
        </p:txBody>
      </p:sp>
    </p:spTree>
  </p:cSld>
  <p:clrMapOvr>
    <a:masterClrMapping/>
  </p:clrMapOvr>
  <p:transition advClick="0"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ultfilmi.at.ua/kanikuly.v.prostokvashino.0-13-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1428736"/>
            <a:ext cx="2643206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5</a:t>
            </a:r>
            <a:r>
              <a:rPr lang="ru-RU" sz="96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+7</a:t>
            </a:r>
          </a:p>
        </p:txBody>
      </p:sp>
      <p:sp>
        <p:nvSpPr>
          <p:cNvPr id="4" name="Прямоугольник 3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6783404" y="5857892"/>
            <a:ext cx="84446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18</a:t>
            </a:r>
          </a:p>
        </p:txBody>
      </p:sp>
      <p:sp>
        <p:nvSpPr>
          <p:cNvPr id="5" name="Прямоугольник 4">
            <a:hlinkClick r:id="" action="ppaction://hlinkshowjump?jump=nextslide">
              <a:snd r:embed="rId4" name="а, верно.WAV"/>
            </a:hlinkClick>
          </p:cNvPr>
          <p:cNvSpPr/>
          <p:nvPr/>
        </p:nvSpPr>
        <p:spPr>
          <a:xfrm>
            <a:off x="1209317" y="5857892"/>
            <a:ext cx="84830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12</a:t>
            </a:r>
          </a:p>
        </p:txBody>
      </p:sp>
      <p:sp>
        <p:nvSpPr>
          <p:cNvPr id="6" name="Прямоугольник 5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2140479" y="5857892"/>
            <a:ext cx="84337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13</a:t>
            </a:r>
          </a:p>
        </p:txBody>
      </p:sp>
      <p:sp>
        <p:nvSpPr>
          <p:cNvPr id="7" name="Прямоугольник 6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3075810" y="5857892"/>
            <a:ext cx="83009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14</a:t>
            </a:r>
          </a:p>
        </p:txBody>
      </p:sp>
      <p:sp>
        <p:nvSpPr>
          <p:cNvPr id="8" name="Прямоугольник 7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3999406" y="5857892"/>
            <a:ext cx="840295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15</a:t>
            </a:r>
          </a:p>
        </p:txBody>
      </p:sp>
      <p:sp>
        <p:nvSpPr>
          <p:cNvPr id="9" name="Прямоугольник 8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4933742" y="5857892"/>
            <a:ext cx="829010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16</a:t>
            </a:r>
          </a:p>
        </p:txBody>
      </p:sp>
      <p:sp>
        <p:nvSpPr>
          <p:cNvPr id="10" name="Прямоугольник 9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5872215" y="5857892"/>
            <a:ext cx="809453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17</a:t>
            </a:r>
          </a:p>
        </p:txBody>
      </p:sp>
      <p:sp>
        <p:nvSpPr>
          <p:cNvPr id="11" name="Прямоугольник 10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285720" y="5857892"/>
            <a:ext cx="838114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11</a:t>
            </a:r>
          </a:p>
        </p:txBody>
      </p:sp>
    </p:spTree>
  </p:cSld>
  <p:clrMapOvr>
    <a:masterClrMapping/>
  </p:clrMapOvr>
  <p:transition advClick="0"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ultfilmi.at.ua/kanikuly.v.prostokvashino.0-13-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1428736"/>
            <a:ext cx="2643206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9</a:t>
            </a:r>
            <a:r>
              <a:rPr lang="ru-RU" sz="96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+4</a:t>
            </a:r>
          </a:p>
        </p:txBody>
      </p:sp>
      <p:sp>
        <p:nvSpPr>
          <p:cNvPr id="4" name="Прямоугольник 3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6783404" y="5857892"/>
            <a:ext cx="84446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18</a:t>
            </a:r>
          </a:p>
        </p:txBody>
      </p:sp>
      <p:sp>
        <p:nvSpPr>
          <p:cNvPr id="5" name="Прямоугольник 4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1209317" y="5857892"/>
            <a:ext cx="84830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12</a:t>
            </a:r>
          </a:p>
        </p:txBody>
      </p:sp>
      <p:sp>
        <p:nvSpPr>
          <p:cNvPr id="6" name="Прямоугольник 5">
            <a:hlinkClick r:id="" action="ppaction://hlinkshowjump?jump=nextslide">
              <a:snd r:embed="rId4" name="а, верно.WAV"/>
            </a:hlinkClick>
          </p:cNvPr>
          <p:cNvSpPr/>
          <p:nvPr/>
        </p:nvSpPr>
        <p:spPr>
          <a:xfrm>
            <a:off x="2140479" y="5857892"/>
            <a:ext cx="84337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13</a:t>
            </a:r>
          </a:p>
        </p:txBody>
      </p:sp>
      <p:sp>
        <p:nvSpPr>
          <p:cNvPr id="7" name="Прямоугольник 6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3075810" y="5857892"/>
            <a:ext cx="83009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14</a:t>
            </a:r>
          </a:p>
        </p:txBody>
      </p:sp>
      <p:sp>
        <p:nvSpPr>
          <p:cNvPr id="8" name="Прямоугольник 7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3999406" y="5857892"/>
            <a:ext cx="840295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15</a:t>
            </a:r>
          </a:p>
        </p:txBody>
      </p:sp>
      <p:sp>
        <p:nvSpPr>
          <p:cNvPr id="9" name="Прямоугольник 8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4933742" y="5857892"/>
            <a:ext cx="829010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16</a:t>
            </a:r>
          </a:p>
        </p:txBody>
      </p:sp>
      <p:sp>
        <p:nvSpPr>
          <p:cNvPr id="10" name="Прямоугольник 9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5872215" y="5857892"/>
            <a:ext cx="809453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17</a:t>
            </a:r>
          </a:p>
        </p:txBody>
      </p:sp>
      <p:sp>
        <p:nvSpPr>
          <p:cNvPr id="11" name="Прямоугольник 10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285720" y="5857892"/>
            <a:ext cx="838114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11</a:t>
            </a:r>
          </a:p>
        </p:txBody>
      </p:sp>
    </p:spTree>
  </p:cSld>
  <p:clrMapOvr>
    <a:masterClrMapping/>
  </p:clrMapOvr>
  <p:transition advClick="0">
    <p:dissolv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ultfilmi.at.ua/kanikuly.v.prostokvashino.0-13-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1428736"/>
            <a:ext cx="2643206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9</a:t>
            </a:r>
            <a:r>
              <a:rPr lang="ru-RU" sz="96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+7</a:t>
            </a:r>
          </a:p>
        </p:txBody>
      </p:sp>
      <p:sp>
        <p:nvSpPr>
          <p:cNvPr id="4" name="Прямоугольник 3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6783404" y="5857892"/>
            <a:ext cx="84446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18</a:t>
            </a:r>
          </a:p>
        </p:txBody>
      </p:sp>
      <p:sp>
        <p:nvSpPr>
          <p:cNvPr id="5" name="Прямоугольник 4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1209317" y="5857892"/>
            <a:ext cx="84830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12</a:t>
            </a:r>
          </a:p>
        </p:txBody>
      </p:sp>
      <p:sp>
        <p:nvSpPr>
          <p:cNvPr id="6" name="Прямоугольник 5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2140479" y="5857892"/>
            <a:ext cx="84337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13</a:t>
            </a:r>
          </a:p>
        </p:txBody>
      </p:sp>
      <p:sp>
        <p:nvSpPr>
          <p:cNvPr id="7" name="Прямоугольник 6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3075810" y="5857892"/>
            <a:ext cx="83009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14</a:t>
            </a:r>
          </a:p>
        </p:txBody>
      </p:sp>
      <p:sp>
        <p:nvSpPr>
          <p:cNvPr id="8" name="Прямоугольник 7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3999406" y="5857892"/>
            <a:ext cx="840295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15</a:t>
            </a:r>
          </a:p>
        </p:txBody>
      </p:sp>
      <p:sp>
        <p:nvSpPr>
          <p:cNvPr id="9" name="Прямоугольник 8">
            <a:hlinkClick r:id="" action="ppaction://hlinkshowjump?jump=nextslide">
              <a:snd r:embed="rId4" name="а, верно.WAV"/>
            </a:hlinkClick>
          </p:cNvPr>
          <p:cNvSpPr/>
          <p:nvPr/>
        </p:nvSpPr>
        <p:spPr>
          <a:xfrm>
            <a:off x="4933742" y="5857892"/>
            <a:ext cx="829010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16</a:t>
            </a:r>
          </a:p>
        </p:txBody>
      </p:sp>
      <p:sp>
        <p:nvSpPr>
          <p:cNvPr id="10" name="Прямоугольник 9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5872215" y="5857892"/>
            <a:ext cx="809453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17</a:t>
            </a:r>
          </a:p>
        </p:txBody>
      </p:sp>
      <p:sp>
        <p:nvSpPr>
          <p:cNvPr id="11" name="Прямоугольник 10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285720" y="5857892"/>
            <a:ext cx="838114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11</a:t>
            </a:r>
          </a:p>
        </p:txBody>
      </p:sp>
    </p:spTree>
  </p:cSld>
  <p:clrMapOvr>
    <a:masterClrMapping/>
  </p:clrMapOvr>
  <p:transition advClick="0">
    <p:dissolv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ultfilmi.at.ua/kanikuly.v.prostokvashino.0-13-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1428736"/>
            <a:ext cx="2643206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5</a:t>
            </a:r>
            <a:r>
              <a:rPr lang="ru-RU" sz="96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+6</a:t>
            </a:r>
          </a:p>
        </p:txBody>
      </p:sp>
      <p:sp>
        <p:nvSpPr>
          <p:cNvPr id="4" name="Прямоугольник 3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6783404" y="5857892"/>
            <a:ext cx="84446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18</a:t>
            </a:r>
          </a:p>
        </p:txBody>
      </p:sp>
      <p:sp>
        <p:nvSpPr>
          <p:cNvPr id="5" name="Прямоугольник 4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1209317" y="5857892"/>
            <a:ext cx="84830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12</a:t>
            </a:r>
          </a:p>
        </p:txBody>
      </p:sp>
      <p:sp>
        <p:nvSpPr>
          <p:cNvPr id="6" name="Прямоугольник 5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2140479" y="5857892"/>
            <a:ext cx="84337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13</a:t>
            </a:r>
          </a:p>
        </p:txBody>
      </p:sp>
      <p:sp>
        <p:nvSpPr>
          <p:cNvPr id="7" name="Прямоугольник 6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3075810" y="5857892"/>
            <a:ext cx="83009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14</a:t>
            </a:r>
          </a:p>
        </p:txBody>
      </p:sp>
      <p:sp>
        <p:nvSpPr>
          <p:cNvPr id="8" name="Прямоугольник 7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3999406" y="5857892"/>
            <a:ext cx="840295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15</a:t>
            </a:r>
          </a:p>
        </p:txBody>
      </p:sp>
      <p:sp>
        <p:nvSpPr>
          <p:cNvPr id="9" name="Прямоугольник 8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4933742" y="5857892"/>
            <a:ext cx="829010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16</a:t>
            </a:r>
          </a:p>
        </p:txBody>
      </p:sp>
      <p:sp>
        <p:nvSpPr>
          <p:cNvPr id="10" name="Прямоугольник 9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5872215" y="5857892"/>
            <a:ext cx="809453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17</a:t>
            </a:r>
          </a:p>
        </p:txBody>
      </p:sp>
      <p:sp>
        <p:nvSpPr>
          <p:cNvPr id="11" name="Прямоугольник 10">
            <a:hlinkClick r:id="" action="ppaction://hlinkshowjump?jump=nextslide">
              <a:snd r:embed="rId4" name="а, верно.WAV"/>
            </a:hlinkClick>
          </p:cNvPr>
          <p:cNvSpPr/>
          <p:nvPr/>
        </p:nvSpPr>
        <p:spPr>
          <a:xfrm>
            <a:off x="285720" y="5857892"/>
            <a:ext cx="838114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11</a:t>
            </a:r>
          </a:p>
        </p:txBody>
      </p:sp>
    </p:spTree>
  </p:cSld>
  <p:clrMapOvr>
    <a:masterClrMapping/>
  </p:clrMapOvr>
  <p:transition advClick="0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animator.ru/film_img/variants/film_2855_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1930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45654" y="285728"/>
            <a:ext cx="4865884" cy="181588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Шарику прислали посылку, </a:t>
            </a:r>
          </a:p>
          <a:p>
            <a:pPr algn="ctr"/>
            <a:r>
              <a:rPr lang="ru-RU" sz="28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 почтальон Печкин отдаст её </a:t>
            </a:r>
          </a:p>
          <a:p>
            <a:pPr algn="ctr"/>
            <a:r>
              <a:rPr lang="ru-RU" sz="28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только если герои </a:t>
            </a:r>
          </a:p>
          <a:p>
            <a:pPr algn="ctr"/>
            <a:r>
              <a:rPr lang="ru-RU" sz="28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решат все его примеры</a:t>
            </a:r>
          </a:p>
        </p:txBody>
      </p:sp>
    </p:spTree>
  </p:cSld>
  <p:clrMapOvr>
    <a:masterClrMapping/>
  </p:clrMapOvr>
  <p:transition spd="med">
    <p:dissolv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ultfilmi.at.ua/kanikuly.v.prostokvashino.0-13-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1428736"/>
            <a:ext cx="2643206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7</a:t>
            </a:r>
            <a:r>
              <a:rPr lang="ru-RU" sz="96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+5</a:t>
            </a:r>
          </a:p>
        </p:txBody>
      </p:sp>
      <p:sp>
        <p:nvSpPr>
          <p:cNvPr id="4" name="Прямоугольник 3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6783404" y="5857892"/>
            <a:ext cx="84446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18</a:t>
            </a:r>
          </a:p>
        </p:txBody>
      </p:sp>
      <p:sp>
        <p:nvSpPr>
          <p:cNvPr id="5" name="Прямоугольник 4">
            <a:hlinkClick r:id="" action="ppaction://hlinkshowjump?jump=nextslide">
              <a:snd r:embed="rId4" name="а, верно.WAV"/>
            </a:hlinkClick>
          </p:cNvPr>
          <p:cNvSpPr/>
          <p:nvPr/>
        </p:nvSpPr>
        <p:spPr>
          <a:xfrm>
            <a:off x="1209317" y="5857892"/>
            <a:ext cx="84830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12</a:t>
            </a:r>
          </a:p>
        </p:txBody>
      </p:sp>
      <p:sp>
        <p:nvSpPr>
          <p:cNvPr id="6" name="Прямоугольник 5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2140479" y="5857892"/>
            <a:ext cx="84337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13</a:t>
            </a:r>
          </a:p>
        </p:txBody>
      </p:sp>
      <p:sp>
        <p:nvSpPr>
          <p:cNvPr id="7" name="Прямоугольник 6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3075810" y="5857892"/>
            <a:ext cx="83009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14</a:t>
            </a:r>
          </a:p>
        </p:txBody>
      </p:sp>
      <p:sp>
        <p:nvSpPr>
          <p:cNvPr id="8" name="Прямоугольник 7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3999406" y="5857892"/>
            <a:ext cx="840295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15</a:t>
            </a:r>
          </a:p>
        </p:txBody>
      </p:sp>
      <p:sp>
        <p:nvSpPr>
          <p:cNvPr id="9" name="Прямоугольник 8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4933742" y="5857892"/>
            <a:ext cx="829010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16</a:t>
            </a:r>
          </a:p>
        </p:txBody>
      </p:sp>
      <p:sp>
        <p:nvSpPr>
          <p:cNvPr id="10" name="Прямоугольник 9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5872215" y="5857892"/>
            <a:ext cx="809453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17</a:t>
            </a:r>
          </a:p>
        </p:txBody>
      </p:sp>
      <p:sp>
        <p:nvSpPr>
          <p:cNvPr id="11" name="Прямоугольник 10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285720" y="5857892"/>
            <a:ext cx="838114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11</a:t>
            </a:r>
          </a:p>
        </p:txBody>
      </p:sp>
    </p:spTree>
  </p:cSld>
  <p:clrMapOvr>
    <a:masterClrMapping/>
  </p:clrMapOvr>
  <p:transition advClick="0">
    <p:dissolv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ultfilmi.at.ua/kanikuly.v.prostokvashino.0-13-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1428736"/>
            <a:ext cx="2643206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7</a:t>
            </a:r>
            <a:r>
              <a:rPr lang="ru-RU" sz="96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+6</a:t>
            </a:r>
          </a:p>
        </p:txBody>
      </p:sp>
      <p:sp>
        <p:nvSpPr>
          <p:cNvPr id="4" name="Прямоугольник 3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6783404" y="5857892"/>
            <a:ext cx="84446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18</a:t>
            </a:r>
          </a:p>
        </p:txBody>
      </p:sp>
      <p:sp>
        <p:nvSpPr>
          <p:cNvPr id="5" name="Прямоугольник 4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1209317" y="5857892"/>
            <a:ext cx="84830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12</a:t>
            </a:r>
          </a:p>
        </p:txBody>
      </p:sp>
      <p:sp>
        <p:nvSpPr>
          <p:cNvPr id="6" name="Прямоугольник 5">
            <a:hlinkClick r:id="" action="ppaction://hlinkshowjump?jump=nextslide">
              <a:snd r:embed="rId4" name="а, верно.WAV"/>
            </a:hlinkClick>
          </p:cNvPr>
          <p:cNvSpPr/>
          <p:nvPr/>
        </p:nvSpPr>
        <p:spPr>
          <a:xfrm>
            <a:off x="2140479" y="5857892"/>
            <a:ext cx="84337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13</a:t>
            </a:r>
          </a:p>
        </p:txBody>
      </p:sp>
      <p:sp>
        <p:nvSpPr>
          <p:cNvPr id="7" name="Прямоугольник 6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3075810" y="5857892"/>
            <a:ext cx="83009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14</a:t>
            </a:r>
          </a:p>
        </p:txBody>
      </p:sp>
      <p:sp>
        <p:nvSpPr>
          <p:cNvPr id="8" name="Прямоугольник 7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3999406" y="5857892"/>
            <a:ext cx="840295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15</a:t>
            </a:r>
          </a:p>
        </p:txBody>
      </p:sp>
      <p:sp>
        <p:nvSpPr>
          <p:cNvPr id="9" name="Прямоугольник 8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4933742" y="5857892"/>
            <a:ext cx="829010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16</a:t>
            </a:r>
          </a:p>
        </p:txBody>
      </p:sp>
      <p:sp>
        <p:nvSpPr>
          <p:cNvPr id="10" name="Прямоугольник 9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5872215" y="5857892"/>
            <a:ext cx="809453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17</a:t>
            </a:r>
          </a:p>
        </p:txBody>
      </p:sp>
      <p:sp>
        <p:nvSpPr>
          <p:cNvPr id="11" name="Прямоугольник 10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285720" y="5857892"/>
            <a:ext cx="838114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11</a:t>
            </a:r>
          </a:p>
        </p:txBody>
      </p:sp>
    </p:spTree>
  </p:cSld>
  <p:clrMapOvr>
    <a:masterClrMapping/>
  </p:clrMapOvr>
  <p:transition advClick="0">
    <p:dissolv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ultfilmi.at.ua/kanikuly.v.prostokvashino.0-13-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1428736"/>
            <a:ext cx="2643206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8+5</a:t>
            </a:r>
          </a:p>
        </p:txBody>
      </p:sp>
      <p:sp>
        <p:nvSpPr>
          <p:cNvPr id="4" name="Прямоугольник 3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6783404" y="5857892"/>
            <a:ext cx="84446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18</a:t>
            </a:r>
          </a:p>
        </p:txBody>
      </p:sp>
      <p:sp>
        <p:nvSpPr>
          <p:cNvPr id="5" name="Прямоугольник 4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1209317" y="5857892"/>
            <a:ext cx="84830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12</a:t>
            </a:r>
          </a:p>
        </p:txBody>
      </p:sp>
      <p:sp>
        <p:nvSpPr>
          <p:cNvPr id="6" name="Прямоугольник 5">
            <a:hlinkClick r:id="" action="ppaction://hlinkshowjump?jump=nextslide">
              <a:snd r:embed="rId4" name="а, верно.WAV"/>
            </a:hlinkClick>
          </p:cNvPr>
          <p:cNvSpPr/>
          <p:nvPr/>
        </p:nvSpPr>
        <p:spPr>
          <a:xfrm>
            <a:off x="2143108" y="5857892"/>
            <a:ext cx="84337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13</a:t>
            </a:r>
          </a:p>
        </p:txBody>
      </p:sp>
      <p:sp>
        <p:nvSpPr>
          <p:cNvPr id="7" name="Прямоугольник 6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3075810" y="5857892"/>
            <a:ext cx="83009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14</a:t>
            </a:r>
          </a:p>
        </p:txBody>
      </p:sp>
      <p:sp>
        <p:nvSpPr>
          <p:cNvPr id="8" name="Прямоугольник 7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3999406" y="5857892"/>
            <a:ext cx="840295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15</a:t>
            </a:r>
          </a:p>
        </p:txBody>
      </p:sp>
      <p:sp>
        <p:nvSpPr>
          <p:cNvPr id="9" name="Прямоугольник 8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4933742" y="5857892"/>
            <a:ext cx="829010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16</a:t>
            </a:r>
          </a:p>
        </p:txBody>
      </p:sp>
      <p:sp>
        <p:nvSpPr>
          <p:cNvPr id="10" name="Прямоугольник 9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5872215" y="5857892"/>
            <a:ext cx="809453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17</a:t>
            </a:r>
          </a:p>
        </p:txBody>
      </p:sp>
      <p:sp>
        <p:nvSpPr>
          <p:cNvPr id="11" name="Прямоугольник 10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285720" y="5857892"/>
            <a:ext cx="838114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11</a:t>
            </a:r>
          </a:p>
        </p:txBody>
      </p:sp>
    </p:spTree>
  </p:cSld>
  <p:clrMapOvr>
    <a:masterClrMapping/>
  </p:clrMapOvr>
  <p:transition advClick="0">
    <p:dissolv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ultfilmi.at.ua/kanikuly.v.prostokvashino.0-13-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1428736"/>
            <a:ext cx="2643206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9</a:t>
            </a:r>
            <a:r>
              <a:rPr lang="ru-RU" sz="96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+5</a:t>
            </a:r>
          </a:p>
        </p:txBody>
      </p:sp>
      <p:sp>
        <p:nvSpPr>
          <p:cNvPr id="4" name="Прямоугольник 3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6783404" y="5857892"/>
            <a:ext cx="84446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18</a:t>
            </a:r>
          </a:p>
        </p:txBody>
      </p:sp>
      <p:sp>
        <p:nvSpPr>
          <p:cNvPr id="5" name="Прямоугольник 4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1209317" y="5857892"/>
            <a:ext cx="84830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12</a:t>
            </a:r>
          </a:p>
        </p:txBody>
      </p:sp>
      <p:sp>
        <p:nvSpPr>
          <p:cNvPr id="6" name="Прямоугольник 5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2140479" y="5857892"/>
            <a:ext cx="84337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13</a:t>
            </a:r>
          </a:p>
        </p:txBody>
      </p:sp>
      <p:sp>
        <p:nvSpPr>
          <p:cNvPr id="7" name="Прямоугольник 6">
            <a:hlinkClick r:id="" action="ppaction://hlinkshowjump?jump=nextslide">
              <a:snd r:embed="rId4" name="а, верно.WAV"/>
            </a:hlinkClick>
          </p:cNvPr>
          <p:cNvSpPr/>
          <p:nvPr/>
        </p:nvSpPr>
        <p:spPr>
          <a:xfrm>
            <a:off x="3075810" y="5857892"/>
            <a:ext cx="83009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14</a:t>
            </a:r>
          </a:p>
        </p:txBody>
      </p:sp>
      <p:sp>
        <p:nvSpPr>
          <p:cNvPr id="8" name="Прямоугольник 7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3999406" y="5857892"/>
            <a:ext cx="840295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15</a:t>
            </a:r>
          </a:p>
        </p:txBody>
      </p:sp>
      <p:sp>
        <p:nvSpPr>
          <p:cNvPr id="9" name="Прямоугольник 8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4933742" y="5857892"/>
            <a:ext cx="829010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16</a:t>
            </a:r>
          </a:p>
        </p:txBody>
      </p:sp>
      <p:sp>
        <p:nvSpPr>
          <p:cNvPr id="10" name="Прямоугольник 9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5872215" y="5857892"/>
            <a:ext cx="809453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17</a:t>
            </a:r>
          </a:p>
        </p:txBody>
      </p:sp>
      <p:sp>
        <p:nvSpPr>
          <p:cNvPr id="11" name="Прямоугольник 10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285720" y="5857892"/>
            <a:ext cx="838114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11</a:t>
            </a:r>
          </a:p>
        </p:txBody>
      </p:sp>
    </p:spTree>
  </p:cSld>
  <p:clrMapOvr>
    <a:masterClrMapping/>
  </p:clrMapOvr>
  <p:transition advClick="0">
    <p:dissolv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ultfilmi.at.ua/kanikuly.v.prostokvashino.0-13-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1428736"/>
            <a:ext cx="2643206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8+8</a:t>
            </a:r>
          </a:p>
        </p:txBody>
      </p:sp>
      <p:sp>
        <p:nvSpPr>
          <p:cNvPr id="4" name="Прямоугольник 3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6783404" y="5857892"/>
            <a:ext cx="84446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18</a:t>
            </a:r>
          </a:p>
        </p:txBody>
      </p:sp>
      <p:sp>
        <p:nvSpPr>
          <p:cNvPr id="5" name="Прямоугольник 4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1209317" y="5857892"/>
            <a:ext cx="84830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12</a:t>
            </a:r>
          </a:p>
        </p:txBody>
      </p:sp>
      <p:sp>
        <p:nvSpPr>
          <p:cNvPr id="6" name="Прямоугольник 5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2140479" y="5857892"/>
            <a:ext cx="84337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13</a:t>
            </a:r>
          </a:p>
        </p:txBody>
      </p:sp>
      <p:sp>
        <p:nvSpPr>
          <p:cNvPr id="7" name="Прямоугольник 6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3075810" y="5857892"/>
            <a:ext cx="83009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14</a:t>
            </a:r>
          </a:p>
        </p:txBody>
      </p:sp>
      <p:sp>
        <p:nvSpPr>
          <p:cNvPr id="8" name="Прямоугольник 7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3999406" y="5857892"/>
            <a:ext cx="840295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15</a:t>
            </a:r>
          </a:p>
        </p:txBody>
      </p:sp>
      <p:sp>
        <p:nvSpPr>
          <p:cNvPr id="9" name="Прямоугольник 8">
            <a:hlinkClick r:id="" action="ppaction://hlinkshowjump?jump=nextslide">
              <a:snd r:embed="rId4" name="а, верно.WAV"/>
            </a:hlinkClick>
          </p:cNvPr>
          <p:cNvSpPr/>
          <p:nvPr/>
        </p:nvSpPr>
        <p:spPr>
          <a:xfrm>
            <a:off x="4933742" y="5857892"/>
            <a:ext cx="829010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16</a:t>
            </a:r>
          </a:p>
        </p:txBody>
      </p:sp>
      <p:sp>
        <p:nvSpPr>
          <p:cNvPr id="10" name="Прямоугольник 9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5872215" y="5857892"/>
            <a:ext cx="809453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17</a:t>
            </a:r>
          </a:p>
        </p:txBody>
      </p:sp>
      <p:sp>
        <p:nvSpPr>
          <p:cNvPr id="11" name="Прямоугольник 10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285720" y="5857892"/>
            <a:ext cx="838114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11</a:t>
            </a:r>
          </a:p>
        </p:txBody>
      </p:sp>
    </p:spTree>
  </p:cSld>
  <p:clrMapOvr>
    <a:masterClrMapping/>
  </p:clrMapOvr>
  <p:transition advClick="0">
    <p:dissolv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ultfilmi.at.ua/kanikuly.v.prostokvashino.0-13-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1428736"/>
            <a:ext cx="2643206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5</a:t>
            </a:r>
            <a:r>
              <a:rPr lang="ru-RU" sz="96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+7</a:t>
            </a:r>
          </a:p>
        </p:txBody>
      </p:sp>
      <p:sp>
        <p:nvSpPr>
          <p:cNvPr id="4" name="Прямоугольник 3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6783404" y="5857892"/>
            <a:ext cx="84446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18</a:t>
            </a:r>
          </a:p>
        </p:txBody>
      </p:sp>
      <p:sp>
        <p:nvSpPr>
          <p:cNvPr id="5" name="Прямоугольник 4">
            <a:hlinkClick r:id="" action="ppaction://hlinkshowjump?jump=nextslide">
              <a:snd r:embed="rId4" name="а, верно.WAV"/>
            </a:hlinkClick>
          </p:cNvPr>
          <p:cNvSpPr/>
          <p:nvPr/>
        </p:nvSpPr>
        <p:spPr>
          <a:xfrm>
            <a:off x="1209317" y="5857892"/>
            <a:ext cx="84830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12</a:t>
            </a:r>
          </a:p>
        </p:txBody>
      </p:sp>
      <p:sp>
        <p:nvSpPr>
          <p:cNvPr id="6" name="Прямоугольник 5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2140479" y="5857892"/>
            <a:ext cx="84337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13</a:t>
            </a:r>
          </a:p>
        </p:txBody>
      </p:sp>
      <p:sp>
        <p:nvSpPr>
          <p:cNvPr id="7" name="Прямоугольник 6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3075810" y="5857892"/>
            <a:ext cx="83009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14</a:t>
            </a:r>
          </a:p>
        </p:txBody>
      </p:sp>
      <p:sp>
        <p:nvSpPr>
          <p:cNvPr id="8" name="Прямоугольник 7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3999406" y="5857892"/>
            <a:ext cx="840295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15</a:t>
            </a:r>
          </a:p>
        </p:txBody>
      </p:sp>
      <p:sp>
        <p:nvSpPr>
          <p:cNvPr id="9" name="Прямоугольник 8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4933742" y="5857892"/>
            <a:ext cx="829010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16</a:t>
            </a:r>
          </a:p>
        </p:txBody>
      </p:sp>
      <p:sp>
        <p:nvSpPr>
          <p:cNvPr id="10" name="Прямоугольник 9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5872215" y="5857892"/>
            <a:ext cx="809453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17</a:t>
            </a:r>
          </a:p>
        </p:txBody>
      </p:sp>
      <p:sp>
        <p:nvSpPr>
          <p:cNvPr id="11" name="Прямоугольник 10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285720" y="5857892"/>
            <a:ext cx="838114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11</a:t>
            </a:r>
          </a:p>
        </p:txBody>
      </p:sp>
    </p:spTree>
  </p:cSld>
  <p:clrMapOvr>
    <a:masterClrMapping/>
  </p:clrMapOvr>
  <p:transition advClick="0">
    <p:dissolv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ultfilmi.at.ua/kanikuly.v.prostokvashino.0-13-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1428736"/>
            <a:ext cx="2643206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6</a:t>
            </a:r>
            <a:r>
              <a:rPr lang="ru-RU" sz="96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+7</a:t>
            </a:r>
          </a:p>
        </p:txBody>
      </p:sp>
      <p:sp>
        <p:nvSpPr>
          <p:cNvPr id="4" name="Прямоугольник 3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6783404" y="5857892"/>
            <a:ext cx="84446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18</a:t>
            </a:r>
          </a:p>
        </p:txBody>
      </p:sp>
      <p:sp>
        <p:nvSpPr>
          <p:cNvPr id="5" name="Прямоугольник 4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1209317" y="5857892"/>
            <a:ext cx="84830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12</a:t>
            </a:r>
          </a:p>
        </p:txBody>
      </p:sp>
      <p:sp>
        <p:nvSpPr>
          <p:cNvPr id="6" name="Прямоугольник 5">
            <a:hlinkClick r:id="" action="ppaction://hlinkshowjump?jump=nextslide">
              <a:snd r:embed="rId4" name="а, верно.WAV"/>
            </a:hlinkClick>
          </p:cNvPr>
          <p:cNvSpPr/>
          <p:nvPr/>
        </p:nvSpPr>
        <p:spPr>
          <a:xfrm>
            <a:off x="2140479" y="5857892"/>
            <a:ext cx="84337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13</a:t>
            </a:r>
          </a:p>
        </p:txBody>
      </p:sp>
      <p:sp>
        <p:nvSpPr>
          <p:cNvPr id="7" name="Прямоугольник 6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3075810" y="5857892"/>
            <a:ext cx="83009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14</a:t>
            </a:r>
          </a:p>
        </p:txBody>
      </p:sp>
      <p:sp>
        <p:nvSpPr>
          <p:cNvPr id="8" name="Прямоугольник 7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3999406" y="5857892"/>
            <a:ext cx="840295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15</a:t>
            </a:r>
          </a:p>
        </p:txBody>
      </p:sp>
      <p:sp>
        <p:nvSpPr>
          <p:cNvPr id="9" name="Прямоугольник 8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4933742" y="5857892"/>
            <a:ext cx="829010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16</a:t>
            </a:r>
          </a:p>
        </p:txBody>
      </p:sp>
      <p:sp>
        <p:nvSpPr>
          <p:cNvPr id="10" name="Прямоугольник 9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5872215" y="5857892"/>
            <a:ext cx="809453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17</a:t>
            </a:r>
          </a:p>
        </p:txBody>
      </p:sp>
      <p:sp>
        <p:nvSpPr>
          <p:cNvPr id="11" name="Прямоугольник 10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285720" y="5857892"/>
            <a:ext cx="838114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11</a:t>
            </a:r>
          </a:p>
        </p:txBody>
      </p:sp>
    </p:spTree>
  </p:cSld>
  <p:clrMapOvr>
    <a:masterClrMapping/>
  </p:clrMapOvr>
  <p:transition advClick="0">
    <p:dissolv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ultfilmi.at.ua/kanikuly.v.prostokvashino.0-13-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1428736"/>
            <a:ext cx="2643206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9</a:t>
            </a:r>
            <a:r>
              <a:rPr lang="ru-RU" sz="96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+4</a:t>
            </a:r>
          </a:p>
        </p:txBody>
      </p:sp>
      <p:sp>
        <p:nvSpPr>
          <p:cNvPr id="4" name="Прямоугольник 3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6783404" y="5857892"/>
            <a:ext cx="84446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18</a:t>
            </a:r>
          </a:p>
        </p:txBody>
      </p:sp>
      <p:sp>
        <p:nvSpPr>
          <p:cNvPr id="5" name="Прямоугольник 4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1209317" y="5857892"/>
            <a:ext cx="84830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12</a:t>
            </a:r>
          </a:p>
        </p:txBody>
      </p:sp>
      <p:sp>
        <p:nvSpPr>
          <p:cNvPr id="6" name="Прямоугольник 5">
            <a:hlinkClick r:id="" action="ppaction://hlinkshowjump?jump=nextslide">
              <a:snd r:embed="rId4" name="umnie.wav"/>
            </a:hlinkClick>
          </p:cNvPr>
          <p:cNvSpPr/>
          <p:nvPr/>
        </p:nvSpPr>
        <p:spPr>
          <a:xfrm>
            <a:off x="2140479" y="5857892"/>
            <a:ext cx="84337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13</a:t>
            </a:r>
          </a:p>
        </p:txBody>
      </p:sp>
      <p:sp>
        <p:nvSpPr>
          <p:cNvPr id="7" name="Прямоугольник 6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3075810" y="5857892"/>
            <a:ext cx="83009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14</a:t>
            </a:r>
          </a:p>
        </p:txBody>
      </p:sp>
      <p:sp>
        <p:nvSpPr>
          <p:cNvPr id="8" name="Прямоугольник 7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3999406" y="5857892"/>
            <a:ext cx="840295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15</a:t>
            </a:r>
          </a:p>
        </p:txBody>
      </p:sp>
      <p:sp>
        <p:nvSpPr>
          <p:cNvPr id="9" name="Прямоугольник 8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4933742" y="5857892"/>
            <a:ext cx="829010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16</a:t>
            </a:r>
          </a:p>
        </p:txBody>
      </p:sp>
      <p:sp>
        <p:nvSpPr>
          <p:cNvPr id="10" name="Прямоугольник 9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5872215" y="5857892"/>
            <a:ext cx="809453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17</a:t>
            </a:r>
          </a:p>
        </p:txBody>
      </p:sp>
      <p:sp>
        <p:nvSpPr>
          <p:cNvPr id="11" name="Прямоугольник 10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285720" y="5857892"/>
            <a:ext cx="838114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11</a:t>
            </a:r>
          </a:p>
        </p:txBody>
      </p:sp>
    </p:spTree>
  </p:cSld>
  <p:clrMapOvr>
    <a:masterClrMapping/>
  </p:clrMapOvr>
  <p:transition advClick="0">
    <p:dissolv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obnovi.com/uploads/posts/2009-09/1252405428_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28662" y="0"/>
            <a:ext cx="685804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Молодцы!</a:t>
            </a:r>
          </a:p>
        </p:txBody>
      </p:sp>
    </p:spTree>
  </p:cSld>
  <p:clrMapOvr>
    <a:masterClrMapping/>
  </p:clrMapOvr>
  <p:transition advClick="0">
    <p:dissolv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Интернет - ресурсы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http://0lik.ru/templates/57448-ramka-dlja-foto-prostokvashino.html</a:t>
            </a:r>
            <a:r>
              <a:rPr lang="ru-RU" dirty="0"/>
              <a:t> </a:t>
            </a:r>
          </a:p>
          <a:p>
            <a:r>
              <a:rPr lang="en-US" dirty="0">
                <a:hlinkClick r:id="rId3"/>
              </a:rPr>
              <a:t>http://multfilmi.at.ua/index/prostokvashino/0-23</a:t>
            </a:r>
            <a:r>
              <a:rPr lang="ru-RU" dirty="0"/>
              <a:t> </a:t>
            </a:r>
          </a:p>
          <a:p>
            <a:r>
              <a:rPr lang="en-US" dirty="0">
                <a:hlinkClick r:id="rId4"/>
              </a:rPr>
              <a:t>http://www.obnovi.com/uploads/posts/2009-09/1252405428_4.jpeg</a:t>
            </a:r>
            <a:r>
              <a:rPr lang="ru-RU" dirty="0"/>
              <a:t> </a:t>
            </a:r>
          </a:p>
        </p:txBody>
      </p:sp>
    </p:spTree>
  </p:cSld>
  <p:clrMapOvr>
    <a:masterClrMapping/>
  </p:clrMapOvr>
  <p:transition advClick="0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ultfilmi.at.ua/kanikuly.v.prostokvashino.0-13-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1428736"/>
            <a:ext cx="2643206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8+7</a:t>
            </a:r>
          </a:p>
        </p:txBody>
      </p:sp>
      <p:sp>
        <p:nvSpPr>
          <p:cNvPr id="4" name="Прямоугольник 3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6783404" y="5857892"/>
            <a:ext cx="84446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18</a:t>
            </a:r>
          </a:p>
        </p:txBody>
      </p:sp>
      <p:sp>
        <p:nvSpPr>
          <p:cNvPr id="5" name="Прямоугольник 4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1209317" y="5857892"/>
            <a:ext cx="84830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12</a:t>
            </a:r>
          </a:p>
        </p:txBody>
      </p:sp>
      <p:sp>
        <p:nvSpPr>
          <p:cNvPr id="6" name="Прямоугольник 5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2140479" y="5857892"/>
            <a:ext cx="84337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13</a:t>
            </a:r>
          </a:p>
        </p:txBody>
      </p:sp>
      <p:sp>
        <p:nvSpPr>
          <p:cNvPr id="7" name="Прямоугольник 6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3075810" y="5857892"/>
            <a:ext cx="83009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14</a:t>
            </a:r>
          </a:p>
        </p:txBody>
      </p:sp>
      <p:sp>
        <p:nvSpPr>
          <p:cNvPr id="8" name="Прямоугольник 7">
            <a:hlinkClick r:id="" action="ppaction://hlinkshowjump?jump=nextslide">
              <a:snd r:embed="rId4" name="а, верно.WAV"/>
            </a:hlinkClick>
          </p:cNvPr>
          <p:cNvSpPr/>
          <p:nvPr/>
        </p:nvSpPr>
        <p:spPr>
          <a:xfrm>
            <a:off x="3999406" y="5857892"/>
            <a:ext cx="840295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15</a:t>
            </a:r>
          </a:p>
        </p:txBody>
      </p:sp>
      <p:sp>
        <p:nvSpPr>
          <p:cNvPr id="9" name="Прямоугольник 8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4933742" y="5857892"/>
            <a:ext cx="829010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16</a:t>
            </a:r>
          </a:p>
        </p:txBody>
      </p:sp>
      <p:sp>
        <p:nvSpPr>
          <p:cNvPr id="10" name="Прямоугольник 9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5872215" y="5857892"/>
            <a:ext cx="809453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17</a:t>
            </a:r>
          </a:p>
        </p:txBody>
      </p:sp>
      <p:sp>
        <p:nvSpPr>
          <p:cNvPr id="11" name="Прямоугольник 10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285720" y="5857892"/>
            <a:ext cx="838114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11</a:t>
            </a:r>
          </a:p>
        </p:txBody>
      </p:sp>
    </p:spTree>
  </p:cSld>
  <p:clrMapOvr>
    <a:masterClrMapping/>
  </p:clrMapOvr>
  <p:transition advClick="0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ultfilmi.at.ua/kanikuly.v.prostokvashino.0-13-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1428736"/>
            <a:ext cx="2643206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8+8</a:t>
            </a:r>
          </a:p>
        </p:txBody>
      </p:sp>
      <p:sp>
        <p:nvSpPr>
          <p:cNvPr id="4" name="Прямоугольник 3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6783404" y="5857892"/>
            <a:ext cx="84446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18</a:t>
            </a:r>
          </a:p>
        </p:txBody>
      </p:sp>
      <p:sp>
        <p:nvSpPr>
          <p:cNvPr id="5" name="Прямоугольник 4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1209317" y="5857892"/>
            <a:ext cx="84830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12</a:t>
            </a:r>
          </a:p>
        </p:txBody>
      </p:sp>
      <p:sp>
        <p:nvSpPr>
          <p:cNvPr id="6" name="Прямоугольник 5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2140479" y="5857892"/>
            <a:ext cx="84337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13</a:t>
            </a:r>
          </a:p>
        </p:txBody>
      </p:sp>
      <p:sp>
        <p:nvSpPr>
          <p:cNvPr id="7" name="Прямоугольник 6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3075810" y="5857892"/>
            <a:ext cx="83009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14</a:t>
            </a:r>
          </a:p>
        </p:txBody>
      </p:sp>
      <p:sp>
        <p:nvSpPr>
          <p:cNvPr id="8" name="Прямоугольник 7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3999406" y="5857892"/>
            <a:ext cx="840295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15</a:t>
            </a:r>
          </a:p>
        </p:txBody>
      </p:sp>
      <p:sp>
        <p:nvSpPr>
          <p:cNvPr id="9" name="Прямоугольник 8">
            <a:hlinkClick r:id="" action="ppaction://hlinkshowjump?jump=nextslide">
              <a:snd r:embed="rId4" name="а, верно.WAV"/>
            </a:hlinkClick>
          </p:cNvPr>
          <p:cNvSpPr/>
          <p:nvPr/>
        </p:nvSpPr>
        <p:spPr>
          <a:xfrm>
            <a:off x="4933742" y="5857892"/>
            <a:ext cx="829010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16</a:t>
            </a:r>
          </a:p>
        </p:txBody>
      </p:sp>
      <p:sp>
        <p:nvSpPr>
          <p:cNvPr id="10" name="Прямоугольник 9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5872215" y="5857892"/>
            <a:ext cx="809453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17</a:t>
            </a:r>
          </a:p>
        </p:txBody>
      </p:sp>
      <p:sp>
        <p:nvSpPr>
          <p:cNvPr id="11" name="Прямоугольник 10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285720" y="5857892"/>
            <a:ext cx="838114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11</a:t>
            </a:r>
          </a:p>
        </p:txBody>
      </p:sp>
    </p:spTree>
  </p:cSld>
  <p:clrMapOvr>
    <a:masterClrMapping/>
  </p:clrMapOvr>
  <p:transition advClick="0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ultfilmi.at.ua/kanikuly.v.prostokvashino.0-13-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1428736"/>
            <a:ext cx="2643206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7</a:t>
            </a:r>
            <a:r>
              <a:rPr lang="ru-RU" sz="96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+7</a:t>
            </a:r>
          </a:p>
        </p:txBody>
      </p:sp>
      <p:sp>
        <p:nvSpPr>
          <p:cNvPr id="4" name="Прямоугольник 3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6783404" y="5857892"/>
            <a:ext cx="84446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18</a:t>
            </a:r>
          </a:p>
        </p:txBody>
      </p:sp>
      <p:sp>
        <p:nvSpPr>
          <p:cNvPr id="5" name="Прямоугольник 4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1209317" y="5857892"/>
            <a:ext cx="84830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12</a:t>
            </a:r>
          </a:p>
        </p:txBody>
      </p:sp>
      <p:sp>
        <p:nvSpPr>
          <p:cNvPr id="6" name="Прямоугольник 5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2140479" y="5857892"/>
            <a:ext cx="84337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13</a:t>
            </a:r>
          </a:p>
        </p:txBody>
      </p:sp>
      <p:sp>
        <p:nvSpPr>
          <p:cNvPr id="7" name="Прямоугольник 6">
            <a:hlinkClick r:id="" action="ppaction://hlinkshowjump?jump=nextslide">
              <a:snd r:embed="rId4" name="а, верно.WAV"/>
            </a:hlinkClick>
          </p:cNvPr>
          <p:cNvSpPr/>
          <p:nvPr/>
        </p:nvSpPr>
        <p:spPr>
          <a:xfrm>
            <a:off x="3075810" y="5857892"/>
            <a:ext cx="83009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14</a:t>
            </a:r>
          </a:p>
        </p:txBody>
      </p:sp>
      <p:sp>
        <p:nvSpPr>
          <p:cNvPr id="8" name="Прямоугольник 7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3999406" y="5857892"/>
            <a:ext cx="840295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15</a:t>
            </a:r>
          </a:p>
        </p:txBody>
      </p:sp>
      <p:sp>
        <p:nvSpPr>
          <p:cNvPr id="9" name="Прямоугольник 8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4933742" y="5857892"/>
            <a:ext cx="829010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16</a:t>
            </a:r>
          </a:p>
        </p:txBody>
      </p:sp>
      <p:sp>
        <p:nvSpPr>
          <p:cNvPr id="10" name="Прямоугольник 9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5872215" y="5857892"/>
            <a:ext cx="809453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17</a:t>
            </a:r>
          </a:p>
        </p:txBody>
      </p:sp>
      <p:sp>
        <p:nvSpPr>
          <p:cNvPr id="11" name="Прямоугольник 10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285720" y="5857892"/>
            <a:ext cx="838114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11</a:t>
            </a:r>
          </a:p>
        </p:txBody>
      </p:sp>
    </p:spTree>
  </p:cSld>
  <p:clrMapOvr>
    <a:masterClrMapping/>
  </p:clrMapOvr>
  <p:transition advClick="0"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ultfilmi.at.ua/kanikuly.v.prostokvashino.0-13-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1428736"/>
            <a:ext cx="2643206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6</a:t>
            </a:r>
            <a:r>
              <a:rPr lang="ru-RU" sz="96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+7</a:t>
            </a:r>
          </a:p>
        </p:txBody>
      </p:sp>
      <p:sp>
        <p:nvSpPr>
          <p:cNvPr id="4" name="Прямоугольник 3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6783404" y="5857892"/>
            <a:ext cx="84446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18</a:t>
            </a:r>
          </a:p>
        </p:txBody>
      </p:sp>
      <p:sp>
        <p:nvSpPr>
          <p:cNvPr id="5" name="Прямоугольник 4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1209317" y="5857892"/>
            <a:ext cx="84830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12</a:t>
            </a:r>
          </a:p>
        </p:txBody>
      </p:sp>
      <p:sp>
        <p:nvSpPr>
          <p:cNvPr id="6" name="Прямоугольник 5">
            <a:hlinkClick r:id="" action="ppaction://hlinkshowjump?jump=nextslide">
              <a:snd r:embed="rId4" name="а, верно.WAV"/>
            </a:hlinkClick>
          </p:cNvPr>
          <p:cNvSpPr/>
          <p:nvPr/>
        </p:nvSpPr>
        <p:spPr>
          <a:xfrm>
            <a:off x="2140479" y="5857892"/>
            <a:ext cx="84337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13</a:t>
            </a:r>
          </a:p>
        </p:txBody>
      </p:sp>
      <p:sp>
        <p:nvSpPr>
          <p:cNvPr id="7" name="Прямоугольник 6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3075810" y="5857892"/>
            <a:ext cx="83009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14</a:t>
            </a:r>
          </a:p>
        </p:txBody>
      </p:sp>
      <p:sp>
        <p:nvSpPr>
          <p:cNvPr id="8" name="Прямоугольник 7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3999406" y="5857892"/>
            <a:ext cx="840295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15</a:t>
            </a:r>
          </a:p>
        </p:txBody>
      </p:sp>
      <p:sp>
        <p:nvSpPr>
          <p:cNvPr id="9" name="Прямоугольник 8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4933742" y="5857892"/>
            <a:ext cx="829010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16</a:t>
            </a:r>
          </a:p>
        </p:txBody>
      </p:sp>
      <p:sp>
        <p:nvSpPr>
          <p:cNvPr id="10" name="Прямоугольник 9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5872215" y="5857892"/>
            <a:ext cx="809453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17</a:t>
            </a:r>
          </a:p>
        </p:txBody>
      </p:sp>
      <p:sp>
        <p:nvSpPr>
          <p:cNvPr id="11" name="Прямоугольник 10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285720" y="5857892"/>
            <a:ext cx="838114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11</a:t>
            </a:r>
          </a:p>
        </p:txBody>
      </p:sp>
    </p:spTree>
  </p:cSld>
  <p:clrMapOvr>
    <a:masterClrMapping/>
  </p:clrMapOvr>
  <p:transition advClick="0"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ultfilmi.at.ua/kanikuly.v.prostokvashino.0-13-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1428736"/>
            <a:ext cx="2643206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7</a:t>
            </a:r>
            <a:r>
              <a:rPr lang="ru-RU" sz="96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+5</a:t>
            </a:r>
          </a:p>
        </p:txBody>
      </p:sp>
      <p:sp>
        <p:nvSpPr>
          <p:cNvPr id="4" name="Прямоугольник 3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6783404" y="5857892"/>
            <a:ext cx="84446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18</a:t>
            </a:r>
          </a:p>
        </p:txBody>
      </p:sp>
      <p:sp>
        <p:nvSpPr>
          <p:cNvPr id="5" name="Прямоугольник 4">
            <a:hlinkClick r:id="" action="ppaction://hlinkshowjump?jump=nextslide">
              <a:snd r:embed="rId4" name="а, верно.WAV"/>
            </a:hlinkClick>
          </p:cNvPr>
          <p:cNvSpPr/>
          <p:nvPr/>
        </p:nvSpPr>
        <p:spPr>
          <a:xfrm>
            <a:off x="1209317" y="5857892"/>
            <a:ext cx="84830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12</a:t>
            </a:r>
          </a:p>
        </p:txBody>
      </p:sp>
      <p:sp>
        <p:nvSpPr>
          <p:cNvPr id="6" name="Прямоугольник 5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2140479" y="5857892"/>
            <a:ext cx="84337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13</a:t>
            </a:r>
          </a:p>
        </p:txBody>
      </p:sp>
      <p:sp>
        <p:nvSpPr>
          <p:cNvPr id="7" name="Прямоугольник 6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3075810" y="5857892"/>
            <a:ext cx="83009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14</a:t>
            </a:r>
          </a:p>
        </p:txBody>
      </p:sp>
      <p:sp>
        <p:nvSpPr>
          <p:cNvPr id="8" name="Прямоугольник 7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3999406" y="5857892"/>
            <a:ext cx="840295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15</a:t>
            </a:r>
          </a:p>
        </p:txBody>
      </p:sp>
      <p:sp>
        <p:nvSpPr>
          <p:cNvPr id="9" name="Прямоугольник 8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4933742" y="5857892"/>
            <a:ext cx="829010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16</a:t>
            </a:r>
          </a:p>
        </p:txBody>
      </p:sp>
      <p:sp>
        <p:nvSpPr>
          <p:cNvPr id="10" name="Прямоугольник 9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5872215" y="5857892"/>
            <a:ext cx="809453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17</a:t>
            </a:r>
          </a:p>
        </p:txBody>
      </p:sp>
      <p:sp>
        <p:nvSpPr>
          <p:cNvPr id="11" name="Прямоугольник 10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285720" y="5857892"/>
            <a:ext cx="838114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11</a:t>
            </a:r>
          </a:p>
        </p:txBody>
      </p:sp>
    </p:spTree>
  </p:cSld>
  <p:clrMapOvr>
    <a:masterClrMapping/>
  </p:clrMapOvr>
  <p:transition advClick="0"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ultfilmi.at.ua/kanikuly.v.prostokvashino.0-13-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1428736"/>
            <a:ext cx="2643206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7</a:t>
            </a:r>
            <a:r>
              <a:rPr lang="ru-RU" sz="96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+4</a:t>
            </a:r>
          </a:p>
        </p:txBody>
      </p:sp>
      <p:sp>
        <p:nvSpPr>
          <p:cNvPr id="4" name="Прямоугольник 3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6783404" y="5857892"/>
            <a:ext cx="84446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18</a:t>
            </a:r>
          </a:p>
        </p:txBody>
      </p:sp>
      <p:sp>
        <p:nvSpPr>
          <p:cNvPr id="5" name="Прямоугольник 4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1209317" y="5857892"/>
            <a:ext cx="84830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12</a:t>
            </a:r>
          </a:p>
        </p:txBody>
      </p:sp>
      <p:sp>
        <p:nvSpPr>
          <p:cNvPr id="6" name="Прямоугольник 5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2140479" y="5857892"/>
            <a:ext cx="84337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13</a:t>
            </a:r>
          </a:p>
        </p:txBody>
      </p:sp>
      <p:sp>
        <p:nvSpPr>
          <p:cNvPr id="7" name="Прямоугольник 6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3075810" y="5857892"/>
            <a:ext cx="83009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14</a:t>
            </a:r>
          </a:p>
        </p:txBody>
      </p:sp>
      <p:sp>
        <p:nvSpPr>
          <p:cNvPr id="8" name="Прямоугольник 7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3999406" y="5857892"/>
            <a:ext cx="840295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15</a:t>
            </a:r>
          </a:p>
        </p:txBody>
      </p:sp>
      <p:sp>
        <p:nvSpPr>
          <p:cNvPr id="9" name="Прямоугольник 8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4933742" y="5857892"/>
            <a:ext cx="829010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16</a:t>
            </a:r>
          </a:p>
        </p:txBody>
      </p:sp>
      <p:sp>
        <p:nvSpPr>
          <p:cNvPr id="10" name="Прямоугольник 9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5872215" y="5857892"/>
            <a:ext cx="809453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17</a:t>
            </a:r>
          </a:p>
        </p:txBody>
      </p:sp>
      <p:sp>
        <p:nvSpPr>
          <p:cNvPr id="11" name="Прямоугольник 10">
            <a:hlinkClick r:id="" action="ppaction://hlinkshowjump?jump=nextslide">
              <a:snd r:embed="rId4" name="а, верно.WAV"/>
            </a:hlinkClick>
          </p:cNvPr>
          <p:cNvSpPr/>
          <p:nvPr/>
        </p:nvSpPr>
        <p:spPr>
          <a:xfrm>
            <a:off x="285720" y="5857892"/>
            <a:ext cx="838114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11</a:t>
            </a:r>
          </a:p>
        </p:txBody>
      </p:sp>
    </p:spTree>
  </p:cSld>
  <p:clrMapOvr>
    <a:masterClrMapping/>
  </p:clrMapOvr>
  <p:transition advClick="0"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ultfilmi.at.ua/kanikuly.v.prostokvashino.0-13-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1428736"/>
            <a:ext cx="2643206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6</a:t>
            </a:r>
            <a:r>
              <a:rPr lang="ru-RU" sz="96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+6</a:t>
            </a:r>
          </a:p>
        </p:txBody>
      </p:sp>
      <p:sp>
        <p:nvSpPr>
          <p:cNvPr id="4" name="Прямоугольник 3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6783404" y="5857892"/>
            <a:ext cx="84446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18</a:t>
            </a:r>
          </a:p>
        </p:txBody>
      </p:sp>
      <p:sp>
        <p:nvSpPr>
          <p:cNvPr id="5" name="Прямоугольник 4">
            <a:hlinkClick r:id="" action="ppaction://hlinkshowjump?jump=nextslide">
              <a:snd r:embed="rId4" name="а, верно.WAV"/>
            </a:hlinkClick>
          </p:cNvPr>
          <p:cNvSpPr/>
          <p:nvPr/>
        </p:nvSpPr>
        <p:spPr>
          <a:xfrm>
            <a:off x="1209317" y="5857892"/>
            <a:ext cx="84830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12</a:t>
            </a:r>
          </a:p>
        </p:txBody>
      </p:sp>
      <p:sp>
        <p:nvSpPr>
          <p:cNvPr id="6" name="Прямоугольник 5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2140479" y="5857892"/>
            <a:ext cx="843372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13</a:t>
            </a:r>
          </a:p>
        </p:txBody>
      </p:sp>
      <p:sp>
        <p:nvSpPr>
          <p:cNvPr id="7" name="Прямоугольник 6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3075810" y="5857892"/>
            <a:ext cx="830099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14</a:t>
            </a:r>
          </a:p>
        </p:txBody>
      </p:sp>
      <p:sp>
        <p:nvSpPr>
          <p:cNvPr id="8" name="Прямоугольник 7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3999406" y="5857892"/>
            <a:ext cx="840295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15</a:t>
            </a:r>
          </a:p>
        </p:txBody>
      </p:sp>
      <p:sp>
        <p:nvSpPr>
          <p:cNvPr id="9" name="Прямоугольник 8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4933742" y="5857892"/>
            <a:ext cx="829010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16</a:t>
            </a:r>
          </a:p>
        </p:txBody>
      </p:sp>
      <p:sp>
        <p:nvSpPr>
          <p:cNvPr id="10" name="Прямоугольник 9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5872215" y="5857892"/>
            <a:ext cx="809453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17</a:t>
            </a:r>
          </a:p>
        </p:txBody>
      </p:sp>
      <p:sp>
        <p:nvSpPr>
          <p:cNvPr id="11" name="Прямоугольник 10">
            <a:hlinkClick r:id="" action="ppaction://noaction">
              <a:snd r:embed="rId3" name="dog.wav"/>
            </a:hlinkClick>
          </p:cNvPr>
          <p:cNvSpPr/>
          <p:nvPr/>
        </p:nvSpPr>
        <p:spPr>
          <a:xfrm>
            <a:off x="285720" y="5857892"/>
            <a:ext cx="838114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chemeClr val="accent3"/>
                </a:solidFill>
                <a:effectLst/>
              </a:rPr>
              <a:t>11</a:t>
            </a:r>
          </a:p>
        </p:txBody>
      </p:sp>
    </p:spTree>
  </p:cSld>
  <p:clrMapOvr>
    <a:masterClrMapping/>
  </p:clrMapOvr>
  <p:transition advClick="0">
    <p:dissolve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50</TotalTime>
  <Words>310</Words>
  <Application>Microsoft Office PowerPoint</Application>
  <PresentationFormat>Экран (4:3)</PresentationFormat>
  <Paragraphs>242</Paragraphs>
  <Slides>29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3" baseType="lpstr">
      <vt:lpstr>Franklin Gothic Book</vt:lpstr>
      <vt:lpstr>Franklin Gothic Medium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Интернет - ресурсы</vt:lpstr>
    </vt:vector>
  </TitlesOfParts>
  <Company>DreamLair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</dc:creator>
  <cp:lastModifiedBy>Юлия</cp:lastModifiedBy>
  <cp:revision>8</cp:revision>
  <dcterms:created xsi:type="dcterms:W3CDTF">2013-11-12T15:59:42Z</dcterms:created>
  <dcterms:modified xsi:type="dcterms:W3CDTF">2024-01-06T10:22:34Z</dcterms:modified>
</cp:coreProperties>
</file>