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7" r:id="rId4"/>
    <p:sldId id="263" r:id="rId5"/>
    <p:sldId id="275" r:id="rId6"/>
    <p:sldId id="262" r:id="rId7"/>
    <p:sldId id="279" r:id="rId8"/>
    <p:sldId id="276" r:id="rId9"/>
    <p:sldId id="264" r:id="rId10"/>
    <p:sldId id="282" r:id="rId11"/>
    <p:sldId id="266" r:id="rId12"/>
    <p:sldId id="278" r:id="rId13"/>
    <p:sldId id="274" r:id="rId14"/>
    <p:sldId id="280" r:id="rId15"/>
    <p:sldId id="267" r:id="rId16"/>
    <p:sldId id="268" r:id="rId17"/>
    <p:sldId id="284" r:id="rId18"/>
    <p:sldId id="269" r:id="rId19"/>
    <p:sldId id="271" r:id="rId20"/>
    <p:sldId id="272" r:id="rId21"/>
    <p:sldId id="286" r:id="rId22"/>
    <p:sldId id="273" r:id="rId23"/>
    <p:sldId id="270" r:id="rId24"/>
    <p:sldId id="283" r:id="rId25"/>
    <p:sldId id="285" r:id="rId26"/>
    <p:sldId id="265" r:id="rId27"/>
    <p:sldId id="281" r:id="rId28"/>
    <p:sldId id="288" r:id="rId29"/>
    <p:sldId id="287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B697-DB6F-42A7-A358-748640263F1F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9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7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9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ted-images.su/photo/animashki_na_telefon/zhivotnye/mishutka/78-0-376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oshkolu.ru/user/alanx/file/336572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6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357686" y="500042"/>
            <a:ext cx="434766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Реши </a:t>
            </a:r>
          </a:p>
          <a:p>
            <a:pPr algn="ctr"/>
            <a:r>
              <a:rPr lang="ru-RU" sz="96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пример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3260" y="5661248"/>
            <a:ext cx="52920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презентации: Ю. Н. Теленина</a:t>
            </a:r>
          </a:p>
          <a:p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начальных классов МБОУ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школа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№ 7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г.Кулебаки Нижегородской области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advClick="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22157" y="2500306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9017" y="2714620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3" y="142852"/>
            <a:ext cx="223811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5-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71942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7-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22025" y="457200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6-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22025" y="457200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857620" y="2428868"/>
            <a:ext cx="49985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Подумай!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meste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3108" y="285728"/>
            <a:ext cx="53903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Молодцы!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Ссылки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http://animated-images.su/photo/animashki_na_telefon/zhivotnye/mishutka/78-0-3762</a:t>
            </a:r>
            <a:r>
              <a:rPr lang="ru-RU" dirty="0"/>
              <a:t>  - картинка  «Медвежонок»</a:t>
            </a:r>
          </a:p>
          <a:p>
            <a:r>
              <a:rPr lang="en-US" dirty="0">
                <a:hlinkClick r:id="rId4"/>
              </a:rPr>
              <a:t>http://www.proshkolu.ru/user/alanx/file/336572/</a:t>
            </a:r>
            <a:r>
              <a:rPr lang="ru-RU" dirty="0"/>
              <a:t> - звуки для презентации</a:t>
            </a:r>
          </a:p>
          <a:p>
            <a:endParaRPr lang="ru-RU" dirty="0"/>
          </a:p>
        </p:txBody>
      </p:sp>
    </p:spTree>
  </p:cSld>
  <p:clrMapOvr>
    <a:masterClrMapping/>
  </p:clrMapOvr>
  <p:transition advClick="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928802"/>
            <a:ext cx="1785950" cy="20294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86315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29454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285992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201</Words>
  <Application>Microsoft Office PowerPoint</Application>
  <PresentationFormat>Экран (4:3)</PresentationFormat>
  <Paragraphs>114</Paragraphs>
  <Slides>30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Ссылки </vt:lpstr>
    </vt:vector>
  </TitlesOfParts>
  <Company>DreamLair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</cp:lastModifiedBy>
  <cp:revision>16</cp:revision>
  <dcterms:created xsi:type="dcterms:W3CDTF">2012-10-23T14:49:49Z</dcterms:created>
  <dcterms:modified xsi:type="dcterms:W3CDTF">2024-01-06T10:28:56Z</dcterms:modified>
</cp:coreProperties>
</file>