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wav" ContentType="audio/wav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77" r:id="rId4"/>
    <p:sldId id="263" r:id="rId5"/>
    <p:sldId id="275" r:id="rId6"/>
    <p:sldId id="262" r:id="rId7"/>
    <p:sldId id="279" r:id="rId8"/>
    <p:sldId id="276" r:id="rId9"/>
    <p:sldId id="264" r:id="rId10"/>
    <p:sldId id="282" r:id="rId11"/>
    <p:sldId id="266" r:id="rId12"/>
    <p:sldId id="278" r:id="rId13"/>
    <p:sldId id="274" r:id="rId14"/>
    <p:sldId id="280" r:id="rId15"/>
    <p:sldId id="267" r:id="rId16"/>
    <p:sldId id="268" r:id="rId17"/>
    <p:sldId id="284" r:id="rId18"/>
    <p:sldId id="269" r:id="rId19"/>
    <p:sldId id="271" r:id="rId20"/>
    <p:sldId id="272" r:id="rId21"/>
    <p:sldId id="286" r:id="rId22"/>
    <p:sldId id="273" r:id="rId23"/>
    <p:sldId id="270" r:id="rId24"/>
    <p:sldId id="283" r:id="rId25"/>
    <p:sldId id="285" r:id="rId26"/>
    <p:sldId id="265" r:id="rId27"/>
    <p:sldId id="281" r:id="rId28"/>
    <p:sldId id="288" r:id="rId29"/>
    <p:sldId id="287" r:id="rId30"/>
    <p:sldId id="289" r:id="rId3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1452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media/audio1.wav>
</file>

<file path=ppt/media/audio2.wav>
</file>

<file path=ppt/media/image1.jpeg>
</file>

<file path=ppt/media/image2.pn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 advClick="0"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1BB697-DB6F-42A7-A358-748640263F1F}" type="datetimeFigureOut">
              <a:rPr lang="ru-RU" smtClean="0"/>
              <a:pPr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F7639B-B0B6-44A3-B838-1ABDB7FFD351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advClick="0">
    <p:dissolve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11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slide" Target="slide12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12.xml.rels><?xml version="1.0" encoding="UTF-8" standalone="yes"?>
<Relationships xmlns="http://schemas.openxmlformats.org/package/2006/relationships"><Relationship Id="rId8" Type="http://schemas.openxmlformats.org/officeDocument/2006/relationships/slide" Target="slide13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14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14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15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15.xml.rels><?xml version="1.0" encoding="UTF-8" standalone="yes"?>
<Relationships xmlns="http://schemas.openxmlformats.org/package/2006/relationships"><Relationship Id="rId8" Type="http://schemas.openxmlformats.org/officeDocument/2006/relationships/slide" Target="slide16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16.xml.rels><?xml version="1.0" encoding="UTF-8" standalone="yes"?>
<Relationships xmlns="http://schemas.openxmlformats.org/package/2006/relationships"><Relationship Id="rId8" Type="http://schemas.openxmlformats.org/officeDocument/2006/relationships/slide" Target="slide17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17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18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18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19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19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20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7" Type="http://schemas.openxmlformats.org/officeDocument/2006/relationships/audio" Target="../media/audio1.wav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6" Type="http://schemas.openxmlformats.org/officeDocument/2006/relationships/slide" Target="slide3.xml"/><Relationship Id="rId5" Type="http://schemas.openxmlformats.org/officeDocument/2006/relationships/image" Target="../media/image3.jpeg"/><Relationship Id="rId4" Type="http://schemas.openxmlformats.org/officeDocument/2006/relationships/image" Target="../media/image2.png"/></Relationships>
</file>

<file path=ppt/slides/_rels/slide20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21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1.xml.rels><?xml version="1.0" encoding="UTF-8" standalone="yes"?>
<Relationships xmlns="http://schemas.openxmlformats.org/package/2006/relationships"><Relationship Id="rId8" Type="http://schemas.openxmlformats.org/officeDocument/2006/relationships/slide" Target="slide22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2.xml.rels><?xml version="1.0" encoding="UTF-8" standalone="yes"?>
<Relationships xmlns="http://schemas.openxmlformats.org/package/2006/relationships"><Relationship Id="rId8" Type="http://schemas.openxmlformats.org/officeDocument/2006/relationships/slide" Target="slide23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3.xml.rels><?xml version="1.0" encoding="UTF-8" standalone="yes"?>
<Relationships xmlns="http://schemas.openxmlformats.org/package/2006/relationships"><Relationship Id="rId8" Type="http://schemas.openxmlformats.org/officeDocument/2006/relationships/slide" Target="slide24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4.xml.rels><?xml version="1.0" encoding="UTF-8" standalone="yes"?>
<Relationships xmlns="http://schemas.openxmlformats.org/package/2006/relationships"><Relationship Id="rId8" Type="http://schemas.openxmlformats.org/officeDocument/2006/relationships/slide" Target="slide25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5.xml.rels><?xml version="1.0" encoding="UTF-8" standalone="yes"?>
<Relationships xmlns="http://schemas.openxmlformats.org/package/2006/relationships"><Relationship Id="rId8" Type="http://schemas.openxmlformats.org/officeDocument/2006/relationships/slide" Target="slide26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6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27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7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29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slide" Target="slide4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hyperlink" Target="http://animated-images.su/photo/animashki_na_telefon/zhivotnye/mishutka/78-0-3762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proshkolu.ru/user/alanx/file/336572/" TargetMode="Externa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slide" Target="slide5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6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slide" Target="slide8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slide" Target="slide9.xml"/><Relationship Id="rId3" Type="http://schemas.openxmlformats.org/officeDocument/2006/relationships/image" Target="../media/image1.jpeg"/><Relationship Id="rId7" Type="http://schemas.openxmlformats.org/officeDocument/2006/relationships/audio" Target="../media/audio1.wav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audio" Target="../media/audio1.wav"/><Relationship Id="rId3" Type="http://schemas.openxmlformats.org/officeDocument/2006/relationships/image" Target="../media/image1.jpeg"/><Relationship Id="rId7" Type="http://schemas.openxmlformats.org/officeDocument/2006/relationships/slide" Target="slide10.xml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png"/><Relationship Id="rId4" Type="http://schemas.openxmlformats.org/officeDocument/2006/relationships/slide" Target="slid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sp>
        <p:nvSpPr>
          <p:cNvPr id="11" name="Прямоугольник 10"/>
          <p:cNvSpPr/>
          <p:nvPr/>
        </p:nvSpPr>
        <p:spPr>
          <a:xfrm>
            <a:off x="4357686" y="500042"/>
            <a:ext cx="4347664" cy="304698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96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Реши </a:t>
            </a:r>
          </a:p>
          <a:p>
            <a:pPr algn="ctr"/>
            <a:r>
              <a:rPr lang="ru-RU" sz="96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пример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3413260" y="5661248"/>
            <a:ext cx="529209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r>
              <a:rPr lang="ru-RU" sz="20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Автор презентации: Ю. Н. Теленина</a:t>
            </a:r>
          </a:p>
          <a:p>
            <a:r>
              <a:rPr lang="ru-RU" sz="2000" b="1" cap="none" spc="0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Учитель начальных классов МБОУ </a:t>
            </a:r>
            <a:r>
              <a:rPr lang="ru-RU" sz="20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школа</a:t>
            </a:r>
            <a:r>
              <a:rPr lang="ru-RU" sz="2000" b="1" cap="none" spc="0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 № 7</a:t>
            </a:r>
          </a:p>
          <a:p>
            <a:r>
              <a:rPr lang="ru-RU" sz="20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г.Кулебаки Нижегородской области</a:t>
            </a:r>
            <a:r>
              <a:rPr lang="ru-RU" sz="2000" b="1" cap="none" spc="0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 </a:t>
            </a:r>
          </a:p>
        </p:txBody>
      </p:sp>
    </p:spTree>
  </p:cSld>
  <p:clrMapOvr>
    <a:masterClrMapping/>
  </p:clrMapOvr>
  <p:transition advClick="0">
    <p:dissolv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8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9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7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6822157" y="2500306"/>
            <a:ext cx="89960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10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2" y="142852"/>
            <a:ext cx="2238113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5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-2=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1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4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8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679017" y="2714620"/>
            <a:ext cx="89960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10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9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6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7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9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8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2" y="142852"/>
            <a:ext cx="2238113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6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-2=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2" y="2714620"/>
            <a:ext cx="54213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1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3" y="142852"/>
            <a:ext cx="2238112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5-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2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4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7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5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5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5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2" y="142852"/>
            <a:ext cx="2238113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7-2=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2" y="2714620"/>
            <a:ext cx="54213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6" action="ppaction://hlinksldjump"/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5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7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8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71942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2" y="142852"/>
            <a:ext cx="2238113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7-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8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6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7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9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8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3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5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9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9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5822025" y="4572008"/>
            <a:ext cx="89960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10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8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2" y="142852"/>
            <a:ext cx="2238113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6-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7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2" y="142852"/>
            <a:ext cx="2238113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4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-2=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2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1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7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8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5822025" y="4572008"/>
            <a:ext cx="89960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10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9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0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sp>
        <p:nvSpPr>
          <p:cNvPr id="9" name="Прямоугольник 8"/>
          <p:cNvSpPr/>
          <p:nvPr/>
        </p:nvSpPr>
        <p:spPr>
          <a:xfrm>
            <a:off x="3857620" y="2428868"/>
            <a:ext cx="499854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Подумай!</a:t>
            </a:r>
            <a:endParaRPr lang="ru-RU" sz="8800" b="1" cap="none" spc="0" dirty="0">
              <a:ln w="900" cmpd="sng">
                <a:solidFill>
                  <a:schemeClr val="accent1">
                    <a:satMod val="190000"/>
                    <a:alpha val="55000"/>
                  </a:schemeClr>
                </a:solidFill>
                <a:prstDash val="solid"/>
              </a:ln>
              <a:solidFill>
                <a:schemeClr val="accent1">
                  <a:satMod val="200000"/>
                  <a:tint val="3000"/>
                </a:schemeClr>
              </a:solidFill>
              <a:effectLst>
                <a:innerShdw blurRad="101600" dist="76200" dir="5400000">
                  <a:schemeClr val="accent1">
                    <a:satMod val="190000"/>
                    <a:tint val="100000"/>
                    <a:alpha val="74000"/>
                  </a:schemeClr>
                </a:inn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meste.wav"/>
      </p:stSnd>
    </p:sndAc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0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sp>
        <p:nvSpPr>
          <p:cNvPr id="9" name="Прямоугольник 8"/>
          <p:cNvSpPr/>
          <p:nvPr/>
        </p:nvSpPr>
        <p:spPr>
          <a:xfrm>
            <a:off x="2143108" y="285728"/>
            <a:ext cx="5390322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Молодцы!</a:t>
            </a:r>
            <a:endParaRPr lang="ru-RU" sz="8800" b="1" cap="none" spc="0" dirty="0">
              <a:ln w="900" cmpd="sng">
                <a:solidFill>
                  <a:schemeClr val="accent1">
                    <a:satMod val="190000"/>
                    <a:alpha val="55000"/>
                  </a:schemeClr>
                </a:solidFill>
                <a:prstDash val="solid"/>
              </a:ln>
              <a:solidFill>
                <a:schemeClr val="accent1">
                  <a:satMod val="200000"/>
                  <a:tint val="3000"/>
                </a:schemeClr>
              </a:solidFill>
              <a:effectLst>
                <a:innerShdw blurRad="101600" dist="76200" dir="5400000">
                  <a:schemeClr val="accent1">
                    <a:satMod val="190000"/>
                    <a:tint val="100000"/>
                    <a:alpha val="74000"/>
                  </a:schemeClr>
                </a:inn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3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2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9144000" cy="6858001"/>
          </a:xfrm>
          <a:prstGeom prst="rect">
            <a:avLst/>
          </a:prstGeom>
          <a:noFill/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>
                <a:solidFill>
                  <a:schemeClr val="bg1"/>
                </a:solidFill>
              </a:rPr>
              <a:t>Ссылки 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hlinkClick r:id="rId3"/>
              </a:rPr>
              <a:t>http://animated-images.su/photo/animashki_na_telefon/zhivotnye/mishutka/78-0-3762</a:t>
            </a:r>
            <a:r>
              <a:rPr lang="ru-RU" dirty="0"/>
              <a:t>  - картинка  «Медвежонок»</a:t>
            </a:r>
          </a:p>
          <a:p>
            <a:r>
              <a:rPr lang="en-US" dirty="0">
                <a:hlinkClick r:id="rId4"/>
              </a:rPr>
              <a:t>http://www.proshkolu.ru/user/alanx/file/336572/</a:t>
            </a:r>
            <a:r>
              <a:rPr lang="ru-RU" dirty="0"/>
              <a:t> - звуки для презентации</a:t>
            </a:r>
          </a:p>
          <a:p>
            <a:endParaRPr lang="ru-RU" dirty="0"/>
          </a:p>
        </p:txBody>
      </p:sp>
    </p:spTree>
  </p:cSld>
  <p:clrMapOvr>
    <a:masterClrMapping/>
  </p:clrMapOvr>
  <p:transition advClick="0">
    <p:dissolv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286248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357950" y="1928802"/>
            <a:ext cx="1785950" cy="202948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2" y="142852"/>
            <a:ext cx="2238113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9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-2=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786315" y="2714620"/>
            <a:ext cx="54213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7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6929454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286248" y="2285992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1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2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0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2" y="142852"/>
            <a:ext cx="2238113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8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-2=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2" y="2714620"/>
            <a:ext cx="54213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5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5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7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6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4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178310" y="142852"/>
            <a:ext cx="2454519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2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+1=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2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7" name="meste.wav"/>
                </a:hlinkClick>
              </a:rPr>
              <a:t>0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8" action="ppaction://hlinksldjump"/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cs9977.vkontakte.ru/u30767/-6/x_fe231d20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  <p:pic>
        <p:nvPicPr>
          <p:cNvPr id="1026" name="Picture 2">
            <a:hlinkClick r:id="rId4" action="ppaction://hlinksldjump"/>
          </p:cNvPr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1571588"/>
            <a:ext cx="4494944" cy="528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pic>
        <p:nvPicPr>
          <p:cNvPr id="43013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357686" y="2214554"/>
            <a:ext cx="1634502" cy="1857388"/>
          </a:xfrm>
          <a:prstGeom prst="rect">
            <a:avLst/>
          </a:prstGeom>
          <a:noFill/>
        </p:spPr>
      </p:pic>
      <p:pic>
        <p:nvPicPr>
          <p:cNvPr id="7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429256" y="4000504"/>
            <a:ext cx="1714512" cy="1948308"/>
          </a:xfrm>
          <a:prstGeom prst="rect">
            <a:avLst/>
          </a:prstGeom>
          <a:noFill/>
        </p:spPr>
      </p:pic>
      <p:pic>
        <p:nvPicPr>
          <p:cNvPr id="8" name="Picture 5" descr="http://www.padresonones.es/userfiles/image/%C2%BFsabias%20que_/nieve.jpg"/>
          <p:cNvPicPr>
            <a:picLocks noChangeAspect="1" noChangeArrowheads="1"/>
          </p:cNvPicPr>
          <p:nvPr/>
        </p:nvPicPr>
        <p:blipFill>
          <a:blip r:embed="rId6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6429388" y="2000240"/>
            <a:ext cx="1714512" cy="1948308"/>
          </a:xfrm>
          <a:prstGeom prst="rect">
            <a:avLst/>
          </a:prstGeom>
          <a:noFill/>
        </p:spPr>
      </p:pic>
      <p:sp>
        <p:nvSpPr>
          <p:cNvPr id="9" name="Прямоугольник 8"/>
          <p:cNvSpPr/>
          <p:nvPr/>
        </p:nvSpPr>
        <p:spPr>
          <a:xfrm>
            <a:off x="6286512" y="142852"/>
            <a:ext cx="2238113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88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3</a:t>
            </a:r>
            <a:r>
              <a:rPr lang="ru-RU" sz="8800" b="1" cap="none" spc="0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-2=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4857751" y="2714620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rId7" action="ppaction://hlinksldjump"/>
              </a:rPr>
              <a:t>1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59" y="4572008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3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000891" y="2500306"/>
            <a:ext cx="5421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hlinkClick r:id="" action="ppaction://noaction">
                  <a:snd r:embed="rId8" name="meste.wav"/>
                </a:hlinkClick>
              </a:rPr>
              <a:t>2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>
    <p:dissolve/>
    <p:sndAc>
      <p:stSnd>
        <p:snd r:embed="rId2" name="taram.wav"/>
      </p:stSnd>
    </p:sndAc>
  </p:transition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</TotalTime>
  <Words>201</Words>
  <Application>Microsoft Office PowerPoint</Application>
  <PresentationFormat>Экран (4:3)</PresentationFormat>
  <Paragraphs>114</Paragraphs>
  <Slides>30</Slides>
  <Notes>0</Notes>
  <HiddenSlides>1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30</vt:i4>
      </vt:variant>
    </vt:vector>
  </HeadingPairs>
  <TitlesOfParts>
    <vt:vector size="33" baseType="lpstr">
      <vt:lpstr>Arial</vt:lpstr>
      <vt:lpstr>Calibri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Ссылки </vt:lpstr>
    </vt:vector>
  </TitlesOfParts>
  <Company>DreamLair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</dc:creator>
  <cp:lastModifiedBy>Юлия</cp:lastModifiedBy>
  <cp:revision>16</cp:revision>
  <dcterms:created xsi:type="dcterms:W3CDTF">2012-10-23T14:49:49Z</dcterms:created>
  <dcterms:modified xsi:type="dcterms:W3CDTF">2024-01-06T10:28:56Z</dcterms:modified>
</cp:coreProperties>
</file>

<file path=docProps/thumbnail.jpeg>
</file>