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6" r:id="rId2"/>
    <p:sldId id="275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1" r:id="rId16"/>
    <p:sldId id="272" r:id="rId17"/>
    <p:sldId id="273" r:id="rId18"/>
    <p:sldId id="274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ACDCCB-3671-485D-A0C9-D563764B8BB2}" type="datetimeFigureOut">
              <a:rPr lang="ru-RU" smtClean="0"/>
              <a:t>06.04.2019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4CEFC6-953F-448B-A822-4E88B2141F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81598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Первый космический телескоп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4CEFC6-953F-448B-A822-4E88B2141F71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18175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Телескопы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4CEFC6-953F-448B-A822-4E88B2141F71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16700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4CEFC6-953F-448B-A822-4E88B2141F71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12358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Валентина Терешкова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4CEFC6-953F-448B-A822-4E88B2141F71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03812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06.04.2019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1" y="620688"/>
            <a:ext cx="7694240" cy="2520280"/>
          </a:xfrm>
        </p:spPr>
        <p:txBody>
          <a:bodyPr/>
          <a:lstStyle/>
          <a:p>
            <a:pPr marL="182880" indent="0" algn="ctr">
              <a:buNone/>
            </a:pP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Презентация  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>
                <a:solidFill>
                  <a:schemeClr val="tx1"/>
                </a:solidFill>
              </a:rPr>
              <a:t/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                   «</a:t>
            </a:r>
            <a:r>
              <a:rPr lang="ru-RU" dirty="0">
                <a:solidFill>
                  <a:schemeClr val="tx1"/>
                </a:solidFill>
              </a:rPr>
              <a:t>Космические дали»</a:t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dirty="0">
                <a:solidFill>
                  <a:schemeClr val="tx1"/>
                </a:solidFill>
              </a:rPr>
              <a:t/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>
                <a:solidFill>
                  <a:schemeClr val="tx1"/>
                </a:solidFill>
              </a:rPr>
              <a:t/>
            </a:r>
            <a:br>
              <a:rPr lang="ru-RU" dirty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5043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400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16560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"/>
            <a:ext cx="4355977" cy="32669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7" y="-1"/>
            <a:ext cx="4781128" cy="3260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75" y="3266982"/>
            <a:ext cx="5985031" cy="35910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9253" y="3266982"/>
            <a:ext cx="4737852" cy="35910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05163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1"/>
            <a:ext cx="9144000" cy="60258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47665" y="3244334"/>
            <a:ext cx="5472608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pPr algn="ctr"/>
            <a:r>
              <a:rPr lang="ru-RU" sz="2400" dirty="0" smtClean="0"/>
              <a:t>Юрий </a:t>
            </a:r>
            <a:r>
              <a:rPr lang="ru-RU" sz="2400" dirty="0"/>
              <a:t>Алексеевич Гагарин </a:t>
            </a:r>
          </a:p>
        </p:txBody>
      </p:sp>
    </p:spTree>
    <p:extLst>
      <p:ext uri="{BB962C8B-B14F-4D97-AF65-F5344CB8AC3E}">
        <p14:creationId xmlns:p14="http://schemas.microsoft.com/office/powerpoint/2010/main" val="4069761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16632"/>
            <a:ext cx="864096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Женщины-космонавты</a:t>
            </a:r>
          </a:p>
          <a:p>
            <a:pPr algn="ctr"/>
            <a:r>
              <a:rPr lang="ru-RU" sz="2000" dirty="0" smtClean="0"/>
              <a:t> </a:t>
            </a:r>
            <a:endParaRPr lang="ru-RU" sz="2000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136" y="824518"/>
            <a:ext cx="4153896" cy="2896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076056" y="1484784"/>
            <a:ext cx="32403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/>
              <a:t>Валентина Терешкова</a:t>
            </a: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512587"/>
            <a:ext cx="3190876" cy="3176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27584" y="3244334"/>
            <a:ext cx="4891525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pPr algn="ctr"/>
            <a:r>
              <a:rPr lang="ru-RU" sz="2000" dirty="0" smtClean="0"/>
              <a:t>Светлана </a:t>
            </a:r>
            <a:r>
              <a:rPr lang="ru-RU" sz="2000" dirty="0"/>
              <a:t>Савицкая </a:t>
            </a:r>
          </a:p>
        </p:txBody>
      </p:sp>
    </p:spTree>
    <p:extLst>
      <p:ext uri="{BB962C8B-B14F-4D97-AF65-F5344CB8AC3E}">
        <p14:creationId xmlns:p14="http://schemas.microsoft.com/office/powerpoint/2010/main" val="1940449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88641"/>
            <a:ext cx="81369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Алексей Леонов – первый космонавт, который вышел в открытый космос. 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5622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55776" y="404664"/>
            <a:ext cx="367240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Загадки о космосе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980728"/>
            <a:ext cx="46805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Сверкая огромным хвостом </a:t>
            </a:r>
            <a:r>
              <a:rPr lang="ru-RU" dirty="0" smtClean="0"/>
              <a:t>в темноте</a:t>
            </a:r>
            <a:endParaRPr lang="ru-RU" dirty="0"/>
          </a:p>
          <a:p>
            <a:r>
              <a:rPr lang="ru-RU" dirty="0"/>
              <a:t>несётся среди ярких звёзд в пустоте</a:t>
            </a:r>
          </a:p>
          <a:p>
            <a:r>
              <a:rPr lang="ru-RU" dirty="0"/>
              <a:t>она не звезда, не планета,</a:t>
            </a:r>
          </a:p>
          <a:p>
            <a:r>
              <a:rPr lang="ru-RU" dirty="0"/>
              <a:t>загадка вселенной …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2" y="773996"/>
            <a:ext cx="1796679" cy="20113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83568" y="2828836"/>
            <a:ext cx="3600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Освещает ночью путь,</a:t>
            </a:r>
          </a:p>
          <a:p>
            <a:r>
              <a:rPr lang="ru-RU" dirty="0"/>
              <a:t>звёздам не даёт заснуть,</a:t>
            </a:r>
          </a:p>
          <a:p>
            <a:r>
              <a:rPr lang="ru-RU" dirty="0"/>
              <a:t>пусть все спят, ей не до сна,</a:t>
            </a:r>
          </a:p>
          <a:p>
            <a:r>
              <a:rPr lang="ru-RU" dirty="0"/>
              <a:t>в небе светит нам … 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5688" y="2322513"/>
            <a:ext cx="1951037" cy="2219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827584" y="4653136"/>
            <a:ext cx="604867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r>
              <a:rPr lang="ru-RU" dirty="0" smtClean="0"/>
              <a:t>Планета </a:t>
            </a:r>
            <a:r>
              <a:rPr lang="ru-RU" dirty="0"/>
              <a:t>голубая,</a:t>
            </a:r>
          </a:p>
          <a:p>
            <a:r>
              <a:rPr lang="ru-RU" dirty="0"/>
              <a:t>любимая, родная,</a:t>
            </a:r>
          </a:p>
          <a:p>
            <a:r>
              <a:rPr lang="ru-RU" dirty="0"/>
              <a:t>она твоя, она моя,</a:t>
            </a:r>
          </a:p>
          <a:p>
            <a:r>
              <a:rPr lang="ru-RU" dirty="0"/>
              <a:t>а называется … 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8861" y="4387299"/>
            <a:ext cx="2286000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7674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404665"/>
            <a:ext cx="3600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На корабле воздушном</a:t>
            </a:r>
          </a:p>
          <a:p>
            <a:r>
              <a:rPr lang="ru-RU" dirty="0"/>
              <a:t>Космическом, послушном,</a:t>
            </a:r>
          </a:p>
          <a:p>
            <a:r>
              <a:rPr lang="ru-RU" dirty="0"/>
              <a:t>Мы, обгоняя ветер </a:t>
            </a:r>
          </a:p>
          <a:p>
            <a:r>
              <a:rPr lang="ru-RU" dirty="0"/>
              <a:t>Несёмся на …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8194" y="64024"/>
            <a:ext cx="2805113" cy="198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771800" y="2828836"/>
            <a:ext cx="31683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Чтобы глаз вооружить</a:t>
            </a:r>
          </a:p>
          <a:p>
            <a:r>
              <a:rPr lang="ru-RU" dirty="0"/>
              <a:t>И со звездами дружить,</a:t>
            </a:r>
          </a:p>
          <a:p>
            <a:r>
              <a:rPr lang="ru-RU" dirty="0"/>
              <a:t>Млечный путь увидеть чтоб</a:t>
            </a:r>
          </a:p>
          <a:p>
            <a:r>
              <a:rPr lang="ru-RU" dirty="0"/>
              <a:t>Нужен мощный … 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3307" y="2045224"/>
            <a:ext cx="2232025" cy="292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 rot="10800000" flipV="1">
            <a:off x="539552" y="4569077"/>
            <a:ext cx="41764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У ракеты есть водитель,</a:t>
            </a:r>
          </a:p>
          <a:p>
            <a:r>
              <a:rPr lang="ru-RU" dirty="0"/>
              <a:t>Невесомости любитель.</a:t>
            </a:r>
          </a:p>
          <a:p>
            <a:r>
              <a:rPr lang="ru-RU" dirty="0"/>
              <a:t>По-английски: «астронавт»,</a:t>
            </a:r>
          </a:p>
          <a:p>
            <a:r>
              <a:rPr lang="ru-RU" dirty="0"/>
              <a:t>А по-русски … 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3726" y="4351517"/>
            <a:ext cx="2030442" cy="2387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30862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476672"/>
            <a:ext cx="5184576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i="1" dirty="0"/>
              <a:t>Дидактическая игра «Семейка слов</a:t>
            </a:r>
            <a:r>
              <a:rPr lang="ru-RU" sz="2000" i="1" dirty="0" smtClean="0"/>
              <a:t>»</a:t>
            </a:r>
          </a:p>
          <a:p>
            <a:pPr algn="ctr"/>
            <a:r>
              <a:rPr lang="ru-RU" sz="2000" i="1" dirty="0"/>
              <a:t>с</a:t>
            </a:r>
            <a:r>
              <a:rPr lang="ru-RU" sz="2000" i="1" dirty="0" smtClean="0"/>
              <a:t>лово «звезда»</a:t>
            </a:r>
            <a:endParaRPr lang="ru-RU" sz="2000" i="1" dirty="0"/>
          </a:p>
          <a:p>
            <a:pPr algn="ctr"/>
            <a:endParaRPr lang="ru-RU" sz="2000" i="1" dirty="0" smtClean="0"/>
          </a:p>
          <a:p>
            <a:pPr algn="ctr"/>
            <a:r>
              <a:rPr lang="ru-RU" sz="2000" i="1" dirty="0" smtClean="0"/>
              <a:t>• </a:t>
            </a:r>
            <a:r>
              <a:rPr lang="ru-RU" sz="2000" i="1" dirty="0"/>
              <a:t>Как можно ласково назвать Звезду? (звездочка)</a:t>
            </a:r>
          </a:p>
          <a:p>
            <a:pPr algn="ctr"/>
            <a:endParaRPr lang="ru-RU" sz="2000" i="1" dirty="0" smtClean="0"/>
          </a:p>
          <a:p>
            <a:pPr algn="ctr"/>
            <a:endParaRPr lang="ru-RU" sz="2000" i="1" dirty="0" smtClean="0"/>
          </a:p>
          <a:p>
            <a:pPr algn="ctr"/>
            <a:endParaRPr lang="ru-RU" sz="2000" i="1" dirty="0"/>
          </a:p>
          <a:p>
            <a:pPr algn="ctr"/>
            <a:endParaRPr lang="ru-RU" sz="2000" i="1" dirty="0" smtClean="0"/>
          </a:p>
          <a:p>
            <a:pPr algn="ctr"/>
            <a:endParaRPr lang="ru-RU" sz="2000" i="1" dirty="0" smtClean="0"/>
          </a:p>
          <a:p>
            <a:pPr algn="ctr"/>
            <a:r>
              <a:rPr lang="ru-RU" sz="2000" i="1" dirty="0" smtClean="0"/>
              <a:t>• </a:t>
            </a:r>
            <a:r>
              <a:rPr lang="ru-RU" sz="2000" i="1" dirty="0"/>
              <a:t>Если на небе много Звезд, то мы скажем, какое оно? (звездное)</a:t>
            </a:r>
          </a:p>
          <a:p>
            <a:pPr algn="ctr"/>
            <a:endParaRPr lang="ru-RU" sz="2000" i="1" dirty="0" smtClean="0"/>
          </a:p>
          <a:p>
            <a:pPr algn="ctr"/>
            <a:endParaRPr lang="ru-RU" sz="2000" i="1" dirty="0" smtClean="0"/>
          </a:p>
          <a:p>
            <a:pPr algn="ctr"/>
            <a:endParaRPr lang="ru-RU" sz="2000" i="1" dirty="0" smtClean="0"/>
          </a:p>
          <a:p>
            <a:pPr algn="ctr"/>
            <a:endParaRPr lang="ru-RU" sz="2000" i="1" dirty="0" smtClean="0"/>
          </a:p>
          <a:p>
            <a:pPr algn="ctr"/>
            <a:endParaRPr lang="ru-RU" sz="2000" i="1" dirty="0"/>
          </a:p>
          <a:p>
            <a:pPr algn="ctr"/>
            <a:r>
              <a:rPr lang="ru-RU" sz="2000" i="1" dirty="0" smtClean="0"/>
              <a:t>• </a:t>
            </a:r>
            <a:r>
              <a:rPr lang="ru-RU" sz="2000" i="1" dirty="0"/>
              <a:t>Как в сказках называют волшебника, который предсказывает будущее по звездам? (звездочет)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0424" y="476672"/>
            <a:ext cx="1946050" cy="16128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0153" y="2504781"/>
            <a:ext cx="1951908" cy="14639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0153" y="4382018"/>
            <a:ext cx="2034742" cy="2034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25592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332656"/>
            <a:ext cx="66967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>
                <a:solidFill>
                  <a:srgbClr val="FF0000"/>
                </a:solidFill>
              </a:rPr>
              <a:t>Игра «третий лишний».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99592" y="1268760"/>
            <a:ext cx="72008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dirty="0" smtClean="0"/>
          </a:p>
          <a:p>
            <a:pPr algn="ctr"/>
            <a:r>
              <a:rPr lang="ru-RU" sz="2800" dirty="0" smtClean="0"/>
              <a:t>Спутник</a:t>
            </a:r>
            <a:r>
              <a:rPr lang="ru-RU" sz="2800" dirty="0"/>
              <a:t>, скафандр, поварёшка.</a:t>
            </a:r>
          </a:p>
          <a:p>
            <a:pPr algn="ctr"/>
            <a:endParaRPr lang="ru-RU" sz="2800" dirty="0" smtClean="0"/>
          </a:p>
          <a:p>
            <a:pPr algn="ctr"/>
            <a:r>
              <a:rPr lang="ru-RU" sz="2800" dirty="0" smtClean="0"/>
              <a:t>Ракета</a:t>
            </a:r>
            <a:r>
              <a:rPr lang="ru-RU" sz="2800" dirty="0"/>
              <a:t>, одеяло, космонавт.</a:t>
            </a:r>
          </a:p>
          <a:p>
            <a:pPr algn="ctr"/>
            <a:endParaRPr lang="ru-RU" sz="2800" dirty="0" smtClean="0"/>
          </a:p>
          <a:p>
            <a:pPr algn="ctr"/>
            <a:r>
              <a:rPr lang="ru-RU" sz="2800" dirty="0" smtClean="0"/>
              <a:t>Белка</a:t>
            </a:r>
            <a:r>
              <a:rPr lang="ru-RU" sz="2800" dirty="0"/>
              <a:t>, Стрелка, шарик.</a:t>
            </a:r>
          </a:p>
          <a:p>
            <a:pPr algn="ctr"/>
            <a:endParaRPr lang="ru-RU" sz="2800" dirty="0" smtClean="0"/>
          </a:p>
          <a:p>
            <a:pPr algn="ctr"/>
            <a:r>
              <a:rPr lang="ru-RU" sz="2800" dirty="0" smtClean="0"/>
              <a:t>Звезда</a:t>
            </a:r>
            <a:r>
              <a:rPr lang="ru-RU" sz="2800" dirty="0"/>
              <a:t>, пылесос, планета.</a:t>
            </a:r>
          </a:p>
        </p:txBody>
      </p:sp>
    </p:spTree>
    <p:extLst>
      <p:ext uri="{BB962C8B-B14F-4D97-AF65-F5344CB8AC3E}">
        <p14:creationId xmlns:p14="http://schemas.microsoft.com/office/powerpoint/2010/main" val="2886093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0" y="-4782"/>
            <a:ext cx="9137630" cy="68627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15652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6863"/>
            <a:ext cx="5416288" cy="4696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427984" y="116632"/>
            <a:ext cx="4716016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/>
          </a:p>
          <a:p>
            <a:endParaRPr lang="ru-RU" sz="2400" dirty="0"/>
          </a:p>
          <a:p>
            <a:endParaRPr lang="ru-RU" sz="2400" dirty="0" smtClean="0"/>
          </a:p>
          <a:p>
            <a:endParaRPr lang="ru-RU" sz="2400" dirty="0"/>
          </a:p>
          <a:p>
            <a:endParaRPr lang="ru-RU" sz="2400" dirty="0" smtClean="0"/>
          </a:p>
          <a:p>
            <a:endParaRPr lang="ru-RU" sz="2400" dirty="0"/>
          </a:p>
          <a:p>
            <a:endParaRPr lang="ru-RU" sz="2400" dirty="0" smtClean="0"/>
          </a:p>
          <a:p>
            <a:endParaRPr lang="ru-RU" sz="2400" dirty="0"/>
          </a:p>
          <a:p>
            <a:endParaRPr lang="ru-RU" sz="2400" dirty="0" smtClean="0"/>
          </a:p>
          <a:p>
            <a:endParaRPr lang="ru-RU" sz="2400" dirty="0"/>
          </a:p>
          <a:p>
            <a:endParaRPr lang="ru-RU" sz="2400" dirty="0" smtClean="0"/>
          </a:p>
          <a:p>
            <a:endParaRPr lang="ru-RU" sz="2400" dirty="0"/>
          </a:p>
          <a:p>
            <a:endParaRPr lang="ru-RU" sz="2400" dirty="0" smtClean="0"/>
          </a:p>
          <a:p>
            <a:endParaRPr lang="ru-RU" sz="2400" dirty="0"/>
          </a:p>
          <a:p>
            <a:r>
              <a:rPr lang="ru-RU" sz="2400" dirty="0" smtClean="0"/>
              <a:t>Первый </a:t>
            </a:r>
            <a:r>
              <a:rPr lang="ru-RU" sz="2400" dirty="0"/>
              <a:t>искусственный спутник Земли</a:t>
            </a:r>
          </a:p>
        </p:txBody>
      </p:sp>
    </p:spTree>
    <p:extLst>
      <p:ext uri="{BB962C8B-B14F-4D97-AF65-F5344CB8AC3E}">
        <p14:creationId xmlns:p14="http://schemas.microsoft.com/office/powerpoint/2010/main" val="2134584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932040" cy="3449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2996952"/>
            <a:ext cx="4932041" cy="3861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1" y="0"/>
            <a:ext cx="4211960" cy="3740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39" y="3699029"/>
            <a:ext cx="4211961" cy="31589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08837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6" y="0"/>
            <a:ext cx="4602088" cy="460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6096" y="2150096"/>
            <a:ext cx="4707904" cy="4707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05464" y="116632"/>
            <a:ext cx="4359024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    </a:t>
            </a:r>
          </a:p>
          <a:p>
            <a:pPr algn="ctr"/>
            <a:endParaRPr lang="ru-RU" sz="2800" dirty="0"/>
          </a:p>
          <a:p>
            <a:pPr algn="ctr"/>
            <a:r>
              <a:rPr lang="ru-RU" sz="2800" dirty="0" smtClean="0"/>
              <a:t>Телескопы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65112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908720"/>
            <a:ext cx="7761311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9551" y="116632"/>
            <a:ext cx="79773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 Планеты Луна</a:t>
            </a:r>
            <a:r>
              <a:rPr lang="ru-RU" sz="2400" dirty="0"/>
              <a:t>, Меркурий, Венера, Марс </a:t>
            </a:r>
          </a:p>
        </p:txBody>
      </p:sp>
    </p:spTree>
    <p:extLst>
      <p:ext uri="{BB962C8B-B14F-4D97-AF65-F5344CB8AC3E}">
        <p14:creationId xmlns:p14="http://schemas.microsoft.com/office/powerpoint/2010/main" val="1097080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0" y="0"/>
            <a:ext cx="3181350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0349" y="20311"/>
            <a:ext cx="3644930" cy="3343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789039"/>
            <a:ext cx="3060386" cy="28796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8" y="4142095"/>
            <a:ext cx="2715905" cy="2715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5641" y="20311"/>
            <a:ext cx="2546364" cy="1931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6319" y="3789039"/>
            <a:ext cx="3068959" cy="30689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8026" y="1951630"/>
            <a:ext cx="1766062" cy="1766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7064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813401" cy="68254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508104" y="404664"/>
            <a:ext cx="345638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/>
              <a:t>Константин Эдуардович Циолковский</a:t>
            </a:r>
            <a:r>
              <a:rPr lang="ru-RU" sz="2800" dirty="0" smtClean="0"/>
              <a:t>.</a:t>
            </a:r>
          </a:p>
          <a:p>
            <a:pPr algn="ctr"/>
            <a:r>
              <a:rPr lang="ru-RU" sz="2800" dirty="0" smtClean="0"/>
              <a:t>(1857 – 1937)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851662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5661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086657" y="3244334"/>
            <a:ext cx="4221647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r>
              <a:rPr lang="ru-RU" sz="2400" dirty="0" smtClean="0"/>
              <a:t>Сергей </a:t>
            </a:r>
            <a:r>
              <a:rPr lang="ru-RU" sz="2400" dirty="0"/>
              <a:t>Павлович Королев</a:t>
            </a:r>
          </a:p>
        </p:txBody>
      </p:sp>
    </p:spTree>
    <p:extLst>
      <p:ext uri="{BB962C8B-B14F-4D97-AF65-F5344CB8AC3E}">
        <p14:creationId xmlns:p14="http://schemas.microsoft.com/office/powerpoint/2010/main" val="1442104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194</TotalTime>
  <Words>248</Words>
  <Application>Microsoft Office PowerPoint</Application>
  <PresentationFormat>Экран (4:3)</PresentationFormat>
  <Paragraphs>116</Paragraphs>
  <Slides>18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Воздушный поток</vt:lpstr>
      <vt:lpstr>  Презентация                       «Космические дали»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Презентация к НОД «Космические дали»</dc:title>
  <dc:creator>User</dc:creator>
  <cp:lastModifiedBy>User</cp:lastModifiedBy>
  <cp:revision>20</cp:revision>
  <dcterms:created xsi:type="dcterms:W3CDTF">2019-04-04T06:06:06Z</dcterms:created>
  <dcterms:modified xsi:type="dcterms:W3CDTF">2019-04-06T13:51:31Z</dcterms:modified>
</cp:coreProperties>
</file>